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notesMasterIdLst>
    <p:notesMasterId r:id="rId29"/>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E539FB-41B6-4F8A-8895-053A807E4BC7}" v="115" dt="2025-01-27T00:52:57.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53" d="100"/>
          <a:sy n="53" d="100"/>
        </p:scale>
        <p:origin x="141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faouieya" userId="44632b0b-5772-47fc-afcf-be182c2b64b1" providerId="ADAL" clId="{8FE539FB-41B6-4F8A-8895-053A807E4BC7}"/>
    <pc:docChg chg="undo custSel addSld delSld modSld sldOrd">
      <pc:chgData name="arfaouieya" userId="44632b0b-5772-47fc-afcf-be182c2b64b1" providerId="ADAL" clId="{8FE539FB-41B6-4F8A-8895-053A807E4BC7}" dt="2025-01-27T00:57:07.918" v="2907" actId="1037"/>
      <pc:docMkLst>
        <pc:docMk/>
      </pc:docMkLst>
      <pc:sldChg chg="modSp mod">
        <pc:chgData name="arfaouieya" userId="44632b0b-5772-47fc-afcf-be182c2b64b1" providerId="ADAL" clId="{8FE539FB-41B6-4F8A-8895-053A807E4BC7}" dt="2025-01-26T20:08:27.505" v="413" actId="20577"/>
        <pc:sldMkLst>
          <pc:docMk/>
          <pc:sldMk cId="3898050437" sldId="256"/>
        </pc:sldMkLst>
        <pc:spChg chg="mod">
          <ac:chgData name="arfaouieya" userId="44632b0b-5772-47fc-afcf-be182c2b64b1" providerId="ADAL" clId="{8FE539FB-41B6-4F8A-8895-053A807E4BC7}" dt="2025-01-26T20:08:27.505" v="413" actId="20577"/>
          <ac:spMkLst>
            <pc:docMk/>
            <pc:sldMk cId="3898050437" sldId="256"/>
            <ac:spMk id="3" creationId="{58B02D1B-9D33-9896-F7C7-A99ED23FEDB0}"/>
          </ac:spMkLst>
        </pc:spChg>
      </pc:sldChg>
      <pc:sldChg chg="addSp delSp modSp new mod ord setBg addAnim modAnim">
        <pc:chgData name="arfaouieya" userId="44632b0b-5772-47fc-afcf-be182c2b64b1" providerId="ADAL" clId="{8FE539FB-41B6-4F8A-8895-053A807E4BC7}" dt="2025-01-26T22:15:39.719" v="1993"/>
        <pc:sldMkLst>
          <pc:docMk/>
          <pc:sldMk cId="4167412953" sldId="257"/>
        </pc:sldMkLst>
        <pc:spChg chg="mod">
          <ac:chgData name="arfaouieya" userId="44632b0b-5772-47fc-afcf-be182c2b64b1" providerId="ADAL" clId="{8FE539FB-41B6-4F8A-8895-053A807E4BC7}" dt="2025-01-26T19:38:45.994" v="182" actId="26606"/>
          <ac:spMkLst>
            <pc:docMk/>
            <pc:sldMk cId="4167412953" sldId="257"/>
            <ac:spMk id="2" creationId="{D21943BF-8D3C-B167-B8F3-90069F50EA0C}"/>
          </ac:spMkLst>
        </pc:spChg>
        <pc:spChg chg="mod">
          <ac:chgData name="arfaouieya" userId="44632b0b-5772-47fc-afcf-be182c2b64b1" providerId="ADAL" clId="{8FE539FB-41B6-4F8A-8895-053A807E4BC7}" dt="2025-01-26T19:38:45.994" v="182" actId="26606"/>
          <ac:spMkLst>
            <pc:docMk/>
            <pc:sldMk cId="4167412953" sldId="257"/>
            <ac:spMk id="3" creationId="{57ECD7E4-091A-C37C-9F58-0D19E01023B6}"/>
          </ac:spMkLst>
        </pc:spChg>
        <pc:spChg chg="add del">
          <ac:chgData name="arfaouieya" userId="44632b0b-5772-47fc-afcf-be182c2b64b1" providerId="ADAL" clId="{8FE539FB-41B6-4F8A-8895-053A807E4BC7}" dt="2025-01-26T19:38:45.994" v="182" actId="26606"/>
          <ac:spMkLst>
            <pc:docMk/>
            <pc:sldMk cId="4167412953" sldId="257"/>
            <ac:spMk id="12" creationId="{F1174801-1395-44C5-9B00-CCAC45C056E7}"/>
          </ac:spMkLst>
        </pc:spChg>
        <pc:spChg chg="add del">
          <ac:chgData name="arfaouieya" userId="44632b0b-5772-47fc-afcf-be182c2b64b1" providerId="ADAL" clId="{8FE539FB-41B6-4F8A-8895-053A807E4BC7}" dt="2025-01-26T19:38:45.994" v="182" actId="26606"/>
          <ac:spMkLst>
            <pc:docMk/>
            <pc:sldMk cId="4167412953" sldId="257"/>
            <ac:spMk id="14" creationId="{996DFAFB-BCE1-4BEC-82FB-D574234DEF0A}"/>
          </ac:spMkLst>
        </pc:spChg>
        <pc:spChg chg="add del">
          <ac:chgData name="arfaouieya" userId="44632b0b-5772-47fc-afcf-be182c2b64b1" providerId="ADAL" clId="{8FE539FB-41B6-4F8A-8895-053A807E4BC7}" dt="2025-01-26T19:38:24.927" v="175" actId="26606"/>
          <ac:spMkLst>
            <pc:docMk/>
            <pc:sldMk cId="4167412953" sldId="257"/>
            <ac:spMk id="45" creationId="{F1174801-1395-44C5-9B00-CCAC45C056E7}"/>
          </ac:spMkLst>
        </pc:spChg>
        <pc:spChg chg="add del">
          <ac:chgData name="arfaouieya" userId="44632b0b-5772-47fc-afcf-be182c2b64b1" providerId="ADAL" clId="{8FE539FB-41B6-4F8A-8895-053A807E4BC7}" dt="2025-01-26T19:38:24.927" v="175" actId="26606"/>
          <ac:spMkLst>
            <pc:docMk/>
            <pc:sldMk cId="4167412953" sldId="257"/>
            <ac:spMk id="47" creationId="{996DFAFB-BCE1-4BEC-82FB-D574234DEF0A}"/>
          </ac:spMkLst>
        </pc:spChg>
        <pc:spChg chg="add del">
          <ac:chgData name="arfaouieya" userId="44632b0b-5772-47fc-afcf-be182c2b64b1" providerId="ADAL" clId="{8FE539FB-41B6-4F8A-8895-053A807E4BC7}" dt="2025-01-26T19:38:24.927" v="175" actId="26606"/>
          <ac:spMkLst>
            <pc:docMk/>
            <pc:sldMk cId="4167412953" sldId="257"/>
            <ac:spMk id="49" creationId="{60E728E6-A07E-4A6C-AB92-D56E1402F61A}"/>
          </ac:spMkLst>
        </pc:spChg>
        <pc:spChg chg="add del">
          <ac:chgData name="arfaouieya" userId="44632b0b-5772-47fc-afcf-be182c2b64b1" providerId="ADAL" clId="{8FE539FB-41B6-4F8A-8895-053A807E4BC7}" dt="2025-01-26T19:38:34.697" v="177" actId="26606"/>
          <ac:spMkLst>
            <pc:docMk/>
            <pc:sldMk cId="4167412953" sldId="257"/>
            <ac:spMk id="75" creationId="{F1174801-1395-44C5-9B00-CCAC45C056E7}"/>
          </ac:spMkLst>
        </pc:spChg>
        <pc:spChg chg="add del">
          <ac:chgData name="arfaouieya" userId="44632b0b-5772-47fc-afcf-be182c2b64b1" providerId="ADAL" clId="{8FE539FB-41B6-4F8A-8895-053A807E4BC7}" dt="2025-01-26T19:38:34.697" v="177" actId="26606"/>
          <ac:spMkLst>
            <pc:docMk/>
            <pc:sldMk cId="4167412953" sldId="257"/>
            <ac:spMk id="76" creationId="{996DFAFB-BCE1-4BEC-82FB-D574234DEF0A}"/>
          </ac:spMkLst>
        </pc:spChg>
        <pc:spChg chg="add del">
          <ac:chgData name="arfaouieya" userId="44632b0b-5772-47fc-afcf-be182c2b64b1" providerId="ADAL" clId="{8FE539FB-41B6-4F8A-8895-053A807E4BC7}" dt="2025-01-26T19:38:36.884" v="179" actId="26606"/>
          <ac:spMkLst>
            <pc:docMk/>
            <pc:sldMk cId="4167412953" sldId="257"/>
            <ac:spMk id="95" creationId="{F1174801-1395-44C5-9B00-CCAC45C056E7}"/>
          </ac:spMkLst>
        </pc:spChg>
        <pc:spChg chg="add del">
          <ac:chgData name="arfaouieya" userId="44632b0b-5772-47fc-afcf-be182c2b64b1" providerId="ADAL" clId="{8FE539FB-41B6-4F8A-8895-053A807E4BC7}" dt="2025-01-26T19:38:36.884" v="179" actId="26606"/>
          <ac:spMkLst>
            <pc:docMk/>
            <pc:sldMk cId="4167412953" sldId="257"/>
            <ac:spMk id="96" creationId="{996DFAFB-BCE1-4BEC-82FB-D574234DEF0A}"/>
          </ac:spMkLst>
        </pc:spChg>
        <pc:spChg chg="add del">
          <ac:chgData name="arfaouieya" userId="44632b0b-5772-47fc-afcf-be182c2b64b1" providerId="ADAL" clId="{8FE539FB-41B6-4F8A-8895-053A807E4BC7}" dt="2025-01-26T19:38:45.885" v="181" actId="26606"/>
          <ac:spMkLst>
            <pc:docMk/>
            <pc:sldMk cId="4167412953" sldId="257"/>
            <ac:spMk id="106" creationId="{F1174801-1395-44C5-9B00-CCAC45C056E7}"/>
          </ac:spMkLst>
        </pc:spChg>
        <pc:spChg chg="add del">
          <ac:chgData name="arfaouieya" userId="44632b0b-5772-47fc-afcf-be182c2b64b1" providerId="ADAL" clId="{8FE539FB-41B6-4F8A-8895-053A807E4BC7}" dt="2025-01-26T19:38:45.885" v="181" actId="26606"/>
          <ac:spMkLst>
            <pc:docMk/>
            <pc:sldMk cId="4167412953" sldId="257"/>
            <ac:spMk id="107" creationId="{996DFAFB-BCE1-4BEC-82FB-D574234DEF0A}"/>
          </ac:spMkLst>
        </pc:spChg>
        <pc:spChg chg="add">
          <ac:chgData name="arfaouieya" userId="44632b0b-5772-47fc-afcf-be182c2b64b1" providerId="ADAL" clId="{8FE539FB-41B6-4F8A-8895-053A807E4BC7}" dt="2025-01-26T19:38:45.994" v="182" actId="26606"/>
          <ac:spMkLst>
            <pc:docMk/>
            <pc:sldMk cId="4167412953" sldId="257"/>
            <ac:spMk id="126" creationId="{F1174801-1395-44C5-9B00-CCAC45C056E7}"/>
          </ac:spMkLst>
        </pc:spChg>
        <pc:spChg chg="add">
          <ac:chgData name="arfaouieya" userId="44632b0b-5772-47fc-afcf-be182c2b64b1" providerId="ADAL" clId="{8FE539FB-41B6-4F8A-8895-053A807E4BC7}" dt="2025-01-26T19:38:45.994" v="182" actId="26606"/>
          <ac:spMkLst>
            <pc:docMk/>
            <pc:sldMk cId="4167412953" sldId="257"/>
            <ac:spMk id="127" creationId="{996DFAFB-BCE1-4BEC-82FB-D574234DEF0A}"/>
          </ac:spMkLst>
        </pc:spChg>
        <pc:grpChg chg="add del">
          <ac:chgData name="arfaouieya" userId="44632b0b-5772-47fc-afcf-be182c2b64b1" providerId="ADAL" clId="{8FE539FB-41B6-4F8A-8895-053A807E4BC7}" dt="2025-01-26T19:38:45.994" v="182" actId="26606"/>
          <ac:grpSpMkLst>
            <pc:docMk/>
            <pc:sldMk cId="4167412953" sldId="257"/>
            <ac:grpSpMk id="16" creationId="{7092E392-4FB7-4E2D-928D-EFC63D148E1E}"/>
          </ac:grpSpMkLst>
        </pc:grpChg>
        <pc:grpChg chg="add del">
          <ac:chgData name="arfaouieya" userId="44632b0b-5772-47fc-afcf-be182c2b64b1" providerId="ADAL" clId="{8FE539FB-41B6-4F8A-8895-053A807E4BC7}" dt="2025-01-26T19:38:45.885" v="181" actId="26606"/>
          <ac:grpSpMkLst>
            <pc:docMk/>
            <pc:sldMk cId="4167412953" sldId="257"/>
            <ac:grpSpMk id="26" creationId="{A7C60A7A-4212-46AC-80A2-DE231DD3D19F}"/>
          </ac:grpSpMkLst>
        </pc:grpChg>
        <pc:grpChg chg="add del">
          <ac:chgData name="arfaouieya" userId="44632b0b-5772-47fc-afcf-be182c2b64b1" providerId="ADAL" clId="{8FE539FB-41B6-4F8A-8895-053A807E4BC7}" dt="2025-01-26T19:38:45.994" v="182" actId="26606"/>
          <ac:grpSpMkLst>
            <pc:docMk/>
            <pc:sldMk cId="4167412953" sldId="257"/>
            <ac:grpSpMk id="38" creationId="{5C0E6139-8A19-4905-87E2-E547D7B7F1AF}"/>
          </ac:grpSpMkLst>
        </pc:grpChg>
        <pc:grpChg chg="add del">
          <ac:chgData name="arfaouieya" userId="44632b0b-5772-47fc-afcf-be182c2b64b1" providerId="ADAL" clId="{8FE539FB-41B6-4F8A-8895-053A807E4BC7}" dt="2025-01-26T19:38:24.927" v="175" actId="26606"/>
          <ac:grpSpMkLst>
            <pc:docMk/>
            <pc:sldMk cId="4167412953" sldId="257"/>
            <ac:grpSpMk id="51" creationId="{18579DB9-24B0-487B-81E3-8D02AD5F8C81}"/>
          </ac:grpSpMkLst>
        </pc:grpChg>
        <pc:grpChg chg="add del">
          <ac:chgData name="arfaouieya" userId="44632b0b-5772-47fc-afcf-be182c2b64b1" providerId="ADAL" clId="{8FE539FB-41B6-4F8A-8895-053A807E4BC7}" dt="2025-01-26T19:38:34.697" v="177" actId="26606"/>
          <ac:grpSpMkLst>
            <pc:docMk/>
            <pc:sldMk cId="4167412953" sldId="257"/>
            <ac:grpSpMk id="77" creationId="{7092E392-4FB7-4E2D-928D-EFC63D148E1E}"/>
          </ac:grpSpMkLst>
        </pc:grpChg>
        <pc:grpChg chg="add del">
          <ac:chgData name="arfaouieya" userId="44632b0b-5772-47fc-afcf-be182c2b64b1" providerId="ADAL" clId="{8FE539FB-41B6-4F8A-8895-053A807E4BC7}" dt="2025-01-26T19:38:36.884" v="179" actId="26606"/>
          <ac:grpSpMkLst>
            <pc:docMk/>
            <pc:sldMk cId="4167412953" sldId="257"/>
            <ac:grpSpMk id="100" creationId="{5C0E6139-8A19-4905-87E2-E547D7B7F1AF}"/>
          </ac:grpSpMkLst>
        </pc:grpChg>
        <pc:grpChg chg="add del">
          <ac:chgData name="arfaouieya" userId="44632b0b-5772-47fc-afcf-be182c2b64b1" providerId="ADAL" clId="{8FE539FB-41B6-4F8A-8895-053A807E4BC7}" dt="2025-01-26T19:38:45.885" v="181" actId="26606"/>
          <ac:grpSpMkLst>
            <pc:docMk/>
            <pc:sldMk cId="4167412953" sldId="257"/>
            <ac:grpSpMk id="123" creationId="{5C0E6139-8A19-4905-87E2-E547D7B7F1AF}"/>
          </ac:grpSpMkLst>
        </pc:grpChg>
        <pc:grpChg chg="add">
          <ac:chgData name="arfaouieya" userId="44632b0b-5772-47fc-afcf-be182c2b64b1" providerId="ADAL" clId="{8FE539FB-41B6-4F8A-8895-053A807E4BC7}" dt="2025-01-26T19:38:45.994" v="182" actId="26606"/>
          <ac:grpSpMkLst>
            <pc:docMk/>
            <pc:sldMk cId="4167412953" sldId="257"/>
            <ac:grpSpMk id="133" creationId="{DAE6C312-51AE-44B6-B77B-FE0F55ABFBA9}"/>
          </ac:grpSpMkLst>
        </pc:grpChg>
        <pc:picChg chg="add del mod modCrop">
          <ac:chgData name="arfaouieya" userId="44632b0b-5772-47fc-afcf-be182c2b64b1" providerId="ADAL" clId="{8FE539FB-41B6-4F8A-8895-053A807E4BC7}" dt="2025-01-26T19:35:07.687" v="121" actId="21"/>
          <ac:picMkLst>
            <pc:docMk/>
            <pc:sldMk cId="4167412953" sldId="257"/>
            <ac:picMk id="5" creationId="{C2C6CDA2-0B9E-9CD6-51A5-19FD497EB932}"/>
          </ac:picMkLst>
        </pc:picChg>
        <pc:picChg chg="add mod ord">
          <ac:chgData name="arfaouieya" userId="44632b0b-5772-47fc-afcf-be182c2b64b1" providerId="ADAL" clId="{8FE539FB-41B6-4F8A-8895-053A807E4BC7}" dt="2025-01-26T19:38:45.994" v="182" actId="26606"/>
          <ac:picMkLst>
            <pc:docMk/>
            <pc:sldMk cId="4167412953" sldId="257"/>
            <ac:picMk id="7" creationId="{4BDB990C-62E2-0AA5-8AD5-656A360788B0}"/>
          </ac:picMkLst>
        </pc:picChg>
      </pc:sldChg>
      <pc:sldChg chg="new del">
        <pc:chgData name="arfaouieya" userId="44632b0b-5772-47fc-afcf-be182c2b64b1" providerId="ADAL" clId="{8FE539FB-41B6-4F8A-8895-053A807E4BC7}" dt="2025-01-26T19:40:05.422" v="186" actId="680"/>
        <pc:sldMkLst>
          <pc:docMk/>
          <pc:sldMk cId="2460714612" sldId="258"/>
        </pc:sldMkLst>
      </pc:sldChg>
      <pc:sldChg chg="new del">
        <pc:chgData name="arfaouieya" userId="44632b0b-5772-47fc-afcf-be182c2b64b1" providerId="ADAL" clId="{8FE539FB-41B6-4F8A-8895-053A807E4BC7}" dt="2025-01-26T19:39:31.448" v="184" actId="680"/>
        <pc:sldMkLst>
          <pc:docMk/>
          <pc:sldMk cId="3698958601" sldId="258"/>
        </pc:sldMkLst>
      </pc:sldChg>
      <pc:sldChg chg="addSp delSp modSp new mod setBg">
        <pc:chgData name="arfaouieya" userId="44632b0b-5772-47fc-afcf-be182c2b64b1" providerId="ADAL" clId="{8FE539FB-41B6-4F8A-8895-053A807E4BC7}" dt="2025-01-26T22:13:59.771" v="1987" actId="20577"/>
        <pc:sldMkLst>
          <pc:docMk/>
          <pc:sldMk cId="3873988906" sldId="258"/>
        </pc:sldMkLst>
        <pc:spChg chg="mod">
          <ac:chgData name="arfaouieya" userId="44632b0b-5772-47fc-afcf-be182c2b64b1" providerId="ADAL" clId="{8FE539FB-41B6-4F8A-8895-053A807E4BC7}" dt="2025-01-26T19:47:15.918" v="335" actId="26606"/>
          <ac:spMkLst>
            <pc:docMk/>
            <pc:sldMk cId="3873988906" sldId="258"/>
            <ac:spMk id="2" creationId="{3EFE4713-07D0-08F0-3D97-C9D755AE50D8}"/>
          </ac:spMkLst>
        </pc:spChg>
        <pc:spChg chg="mod ord">
          <ac:chgData name="arfaouieya" userId="44632b0b-5772-47fc-afcf-be182c2b64b1" providerId="ADAL" clId="{8FE539FB-41B6-4F8A-8895-053A807E4BC7}" dt="2025-01-26T22:13:59.771" v="1987" actId="20577"/>
          <ac:spMkLst>
            <pc:docMk/>
            <pc:sldMk cId="3873988906" sldId="258"/>
            <ac:spMk id="3" creationId="{87226571-2586-501B-D55B-ECDCB74F9CB6}"/>
          </ac:spMkLst>
        </pc:spChg>
        <pc:spChg chg="add del">
          <ac:chgData name="arfaouieya" userId="44632b0b-5772-47fc-afcf-be182c2b64b1" providerId="ADAL" clId="{8FE539FB-41B6-4F8A-8895-053A807E4BC7}" dt="2025-01-26T19:47:15.918" v="335" actId="26606"/>
          <ac:spMkLst>
            <pc:docMk/>
            <pc:sldMk cId="3873988906" sldId="258"/>
            <ac:spMk id="10" creationId="{8651CFA9-6065-4243-AC48-858E359780B1}"/>
          </ac:spMkLst>
        </pc:spChg>
        <pc:spChg chg="add del">
          <ac:chgData name="arfaouieya" userId="44632b0b-5772-47fc-afcf-be182c2b64b1" providerId="ADAL" clId="{8FE539FB-41B6-4F8A-8895-053A807E4BC7}" dt="2025-01-26T19:47:15.918" v="335" actId="26606"/>
          <ac:spMkLst>
            <pc:docMk/>
            <pc:sldMk cId="3873988906" sldId="258"/>
            <ac:spMk id="12" creationId="{37962AE0-6A1C-4B76-9D52-10E5E6D7D3BB}"/>
          </ac:spMkLst>
        </pc:spChg>
        <pc:spChg chg="add del">
          <ac:chgData name="arfaouieya" userId="44632b0b-5772-47fc-afcf-be182c2b64b1" providerId="ADAL" clId="{8FE539FB-41B6-4F8A-8895-053A807E4BC7}" dt="2025-01-26T19:47:05.662" v="330" actId="26606"/>
          <ac:spMkLst>
            <pc:docMk/>
            <pc:sldMk cId="3873988906" sldId="258"/>
            <ac:spMk id="38" creationId="{8651CFA9-6065-4243-AC48-858E359780B1}"/>
          </ac:spMkLst>
        </pc:spChg>
        <pc:spChg chg="add del">
          <ac:chgData name="arfaouieya" userId="44632b0b-5772-47fc-afcf-be182c2b64b1" providerId="ADAL" clId="{8FE539FB-41B6-4F8A-8895-053A807E4BC7}" dt="2025-01-26T19:47:05.662" v="330" actId="26606"/>
          <ac:spMkLst>
            <pc:docMk/>
            <pc:sldMk cId="3873988906" sldId="258"/>
            <ac:spMk id="40" creationId="{37962AE0-6A1C-4B76-9D52-10E5E6D7D3BB}"/>
          </ac:spMkLst>
        </pc:spChg>
        <pc:spChg chg="add del">
          <ac:chgData name="arfaouieya" userId="44632b0b-5772-47fc-afcf-be182c2b64b1" providerId="ADAL" clId="{8FE539FB-41B6-4F8A-8895-053A807E4BC7}" dt="2025-01-26T19:47:05.662" v="330" actId="26606"/>
          <ac:spMkLst>
            <pc:docMk/>
            <pc:sldMk cId="3873988906" sldId="258"/>
            <ac:spMk id="42" creationId="{16E12301-1C96-4D15-9838-D5B894B22365}"/>
          </ac:spMkLst>
        </pc:spChg>
        <pc:spChg chg="add del">
          <ac:chgData name="arfaouieya" userId="44632b0b-5772-47fc-afcf-be182c2b64b1" providerId="ADAL" clId="{8FE539FB-41B6-4F8A-8895-053A807E4BC7}" dt="2025-01-26T19:47:10.965" v="332" actId="26606"/>
          <ac:spMkLst>
            <pc:docMk/>
            <pc:sldMk cId="3873988906" sldId="258"/>
            <ac:spMk id="64" creationId="{8651CFA9-6065-4243-AC48-858E359780B1}"/>
          </ac:spMkLst>
        </pc:spChg>
        <pc:spChg chg="add del">
          <ac:chgData name="arfaouieya" userId="44632b0b-5772-47fc-afcf-be182c2b64b1" providerId="ADAL" clId="{8FE539FB-41B6-4F8A-8895-053A807E4BC7}" dt="2025-01-26T19:47:10.965" v="332" actId="26606"/>
          <ac:spMkLst>
            <pc:docMk/>
            <pc:sldMk cId="3873988906" sldId="258"/>
            <ac:spMk id="65" creationId="{FBFC6891-CBA5-427E-98AC-BF56BB033089}"/>
          </ac:spMkLst>
        </pc:spChg>
        <pc:spChg chg="add del">
          <ac:chgData name="arfaouieya" userId="44632b0b-5772-47fc-afcf-be182c2b64b1" providerId="ADAL" clId="{8FE539FB-41B6-4F8A-8895-053A807E4BC7}" dt="2025-01-26T19:47:15.855" v="334" actId="26606"/>
          <ac:spMkLst>
            <pc:docMk/>
            <pc:sldMk cId="3873988906" sldId="258"/>
            <ac:spMk id="83" creationId="{8651CFA9-6065-4243-AC48-858E359780B1}"/>
          </ac:spMkLst>
        </pc:spChg>
        <pc:spChg chg="add del">
          <ac:chgData name="arfaouieya" userId="44632b0b-5772-47fc-afcf-be182c2b64b1" providerId="ADAL" clId="{8FE539FB-41B6-4F8A-8895-053A807E4BC7}" dt="2025-01-26T19:47:15.855" v="334" actId="26606"/>
          <ac:spMkLst>
            <pc:docMk/>
            <pc:sldMk cId="3873988906" sldId="258"/>
            <ac:spMk id="84" creationId="{37962AE0-6A1C-4B76-9D52-10E5E6D7D3BB}"/>
          </ac:spMkLst>
        </pc:spChg>
        <pc:spChg chg="add">
          <ac:chgData name="arfaouieya" userId="44632b0b-5772-47fc-afcf-be182c2b64b1" providerId="ADAL" clId="{8FE539FB-41B6-4F8A-8895-053A807E4BC7}" dt="2025-01-26T19:47:15.918" v="335" actId="26606"/>
          <ac:spMkLst>
            <pc:docMk/>
            <pc:sldMk cId="3873988906" sldId="258"/>
            <ac:spMk id="92" creationId="{8651CFA9-6065-4243-AC48-858E359780B1}"/>
          </ac:spMkLst>
        </pc:spChg>
        <pc:spChg chg="add">
          <ac:chgData name="arfaouieya" userId="44632b0b-5772-47fc-afcf-be182c2b64b1" providerId="ADAL" clId="{8FE539FB-41B6-4F8A-8895-053A807E4BC7}" dt="2025-01-26T19:47:15.918" v="335" actId="26606"/>
          <ac:spMkLst>
            <pc:docMk/>
            <pc:sldMk cId="3873988906" sldId="258"/>
            <ac:spMk id="93" creationId="{37962AE0-6A1C-4B76-9D52-10E5E6D7D3BB}"/>
          </ac:spMkLst>
        </pc:spChg>
        <pc:grpChg chg="add del">
          <ac:chgData name="arfaouieya" userId="44632b0b-5772-47fc-afcf-be182c2b64b1" providerId="ADAL" clId="{8FE539FB-41B6-4F8A-8895-053A807E4BC7}" dt="2025-01-26T19:47:15.918" v="335" actId="26606"/>
          <ac:grpSpMkLst>
            <pc:docMk/>
            <pc:sldMk cId="3873988906" sldId="258"/>
            <ac:grpSpMk id="14" creationId="{FADD1535-ED83-48B3-8EB1-671A080F0918}"/>
          </ac:grpSpMkLst>
        </pc:grpChg>
        <pc:grpChg chg="add del">
          <ac:chgData name="arfaouieya" userId="44632b0b-5772-47fc-afcf-be182c2b64b1" providerId="ADAL" clId="{8FE539FB-41B6-4F8A-8895-053A807E4BC7}" dt="2025-01-26T19:47:15.918" v="335" actId="26606"/>
          <ac:grpSpMkLst>
            <pc:docMk/>
            <pc:sldMk cId="3873988906" sldId="258"/>
            <ac:grpSpMk id="24" creationId="{01081332-6CA1-49C2-A979-7709509AD165}"/>
          </ac:grpSpMkLst>
        </pc:grpChg>
        <pc:grpChg chg="add del">
          <ac:chgData name="arfaouieya" userId="44632b0b-5772-47fc-afcf-be182c2b64b1" providerId="ADAL" clId="{8FE539FB-41B6-4F8A-8895-053A807E4BC7}" dt="2025-01-26T19:47:05.662" v="330" actId="26606"/>
          <ac:grpSpMkLst>
            <pc:docMk/>
            <pc:sldMk cId="3873988906" sldId="258"/>
            <ac:grpSpMk id="44" creationId="{D7A5FD75-4B35-4162-9304-569491255811}"/>
          </ac:grpSpMkLst>
        </pc:grpChg>
        <pc:grpChg chg="add">
          <ac:chgData name="arfaouieya" userId="44632b0b-5772-47fc-afcf-be182c2b64b1" providerId="ADAL" clId="{8FE539FB-41B6-4F8A-8895-053A807E4BC7}" dt="2025-01-26T19:47:15.918" v="335" actId="26606"/>
          <ac:grpSpMkLst>
            <pc:docMk/>
            <pc:sldMk cId="3873988906" sldId="258"/>
            <ac:grpSpMk id="52" creationId="{741948F9-C525-410D-9F0C-63EA1E0F393C}"/>
          </ac:grpSpMkLst>
        </pc:grpChg>
        <pc:grpChg chg="add del">
          <ac:chgData name="arfaouieya" userId="44632b0b-5772-47fc-afcf-be182c2b64b1" providerId="ADAL" clId="{8FE539FB-41B6-4F8A-8895-053A807E4BC7}" dt="2025-01-26T19:47:10.965" v="332" actId="26606"/>
          <ac:grpSpMkLst>
            <pc:docMk/>
            <pc:sldMk cId="3873988906" sldId="258"/>
            <ac:grpSpMk id="54" creationId="{AAFDD3F2-C28D-4186-A9F0-DA324412D571}"/>
          </ac:grpSpMkLst>
        </pc:grpChg>
        <pc:grpChg chg="add del">
          <ac:chgData name="arfaouieya" userId="44632b0b-5772-47fc-afcf-be182c2b64b1" providerId="ADAL" clId="{8FE539FB-41B6-4F8A-8895-053A807E4BC7}" dt="2025-01-26T19:47:10.965" v="332" actId="26606"/>
          <ac:grpSpMkLst>
            <pc:docMk/>
            <pc:sldMk cId="3873988906" sldId="258"/>
            <ac:grpSpMk id="66" creationId="{4CD73DBB-9AC8-4BE7-AA43-995A7495D73C}"/>
          </ac:grpSpMkLst>
        </pc:grpChg>
        <pc:grpChg chg="del">
          <ac:chgData name="arfaouieya" userId="44632b0b-5772-47fc-afcf-be182c2b64b1" providerId="ADAL" clId="{8FE539FB-41B6-4F8A-8895-053A807E4BC7}" dt="2025-01-26T19:47:15.855" v="334" actId="26606"/>
          <ac:grpSpMkLst>
            <pc:docMk/>
            <pc:sldMk cId="3873988906" sldId="258"/>
            <ac:grpSpMk id="85" creationId="{30E2593C-D80A-46DA-80DF-172357084A49}"/>
          </ac:grpSpMkLst>
        </pc:grpChg>
        <pc:grpChg chg="add del">
          <ac:chgData name="arfaouieya" userId="44632b0b-5772-47fc-afcf-be182c2b64b1" providerId="ADAL" clId="{8FE539FB-41B6-4F8A-8895-053A807E4BC7}" dt="2025-01-26T19:47:15.855" v="334" actId="26606"/>
          <ac:grpSpMkLst>
            <pc:docMk/>
            <pc:sldMk cId="3873988906" sldId="258"/>
            <ac:grpSpMk id="88" creationId="{521AD032-2A8E-46DA-9ADE-ABE5E787FE32}"/>
          </ac:grpSpMkLst>
        </pc:grpChg>
        <pc:picChg chg="add mod ord">
          <ac:chgData name="arfaouieya" userId="44632b0b-5772-47fc-afcf-be182c2b64b1" providerId="ADAL" clId="{8FE539FB-41B6-4F8A-8895-053A807E4BC7}" dt="2025-01-26T19:47:15.918" v="335" actId="26606"/>
          <ac:picMkLst>
            <pc:docMk/>
            <pc:sldMk cId="3873988906" sldId="258"/>
            <ac:picMk id="5" creationId="{14B8D0E5-B17B-20FA-2280-77004BB4961F}"/>
          </ac:picMkLst>
        </pc:picChg>
      </pc:sldChg>
      <pc:sldChg chg="addSp modSp new mod setBg">
        <pc:chgData name="arfaouieya" userId="44632b0b-5772-47fc-afcf-be182c2b64b1" providerId="ADAL" clId="{8FE539FB-41B6-4F8A-8895-053A807E4BC7}" dt="2025-01-26T22:16:08.063" v="1994" actId="255"/>
        <pc:sldMkLst>
          <pc:docMk/>
          <pc:sldMk cId="1610881521" sldId="259"/>
        </pc:sldMkLst>
        <pc:spChg chg="mod">
          <ac:chgData name="arfaouieya" userId="44632b0b-5772-47fc-afcf-be182c2b64b1" providerId="ADAL" clId="{8FE539FB-41B6-4F8A-8895-053A807E4BC7}" dt="2025-01-26T22:14:52.954" v="1991" actId="26606"/>
          <ac:spMkLst>
            <pc:docMk/>
            <pc:sldMk cId="1610881521" sldId="259"/>
            <ac:spMk id="2" creationId="{48414A53-DBB2-955F-B74B-226A563FBC9C}"/>
          </ac:spMkLst>
        </pc:spChg>
        <pc:spChg chg="mod">
          <ac:chgData name="arfaouieya" userId="44632b0b-5772-47fc-afcf-be182c2b64b1" providerId="ADAL" clId="{8FE539FB-41B6-4F8A-8895-053A807E4BC7}" dt="2025-01-26T22:16:08.063" v="1994" actId="255"/>
          <ac:spMkLst>
            <pc:docMk/>
            <pc:sldMk cId="1610881521" sldId="259"/>
            <ac:spMk id="3" creationId="{867D9F4C-9011-3CC8-664F-143F65B0730C}"/>
          </ac:spMkLst>
        </pc:spChg>
        <pc:spChg chg="add">
          <ac:chgData name="arfaouieya" userId="44632b0b-5772-47fc-afcf-be182c2b64b1" providerId="ADAL" clId="{8FE539FB-41B6-4F8A-8895-053A807E4BC7}" dt="2025-01-26T22:14:52.954" v="1991" actId="26606"/>
          <ac:spMkLst>
            <pc:docMk/>
            <pc:sldMk cId="1610881521" sldId="259"/>
            <ac:spMk id="10" creationId="{8651CFA9-6065-4243-AC48-858E359780B1}"/>
          </ac:spMkLst>
        </pc:spChg>
        <pc:spChg chg="add">
          <ac:chgData name="arfaouieya" userId="44632b0b-5772-47fc-afcf-be182c2b64b1" providerId="ADAL" clId="{8FE539FB-41B6-4F8A-8895-053A807E4BC7}" dt="2025-01-26T22:14:52.954" v="1991" actId="26606"/>
          <ac:spMkLst>
            <pc:docMk/>
            <pc:sldMk cId="1610881521" sldId="259"/>
            <ac:spMk id="12" creationId="{37962AE0-6A1C-4B76-9D52-10E5E6D7D3BB}"/>
          </ac:spMkLst>
        </pc:spChg>
        <pc:spChg chg="add">
          <ac:chgData name="arfaouieya" userId="44632b0b-5772-47fc-afcf-be182c2b64b1" providerId="ADAL" clId="{8FE539FB-41B6-4F8A-8895-053A807E4BC7}" dt="2025-01-26T22:14:52.954" v="1991" actId="26606"/>
          <ac:spMkLst>
            <pc:docMk/>
            <pc:sldMk cId="1610881521" sldId="259"/>
            <ac:spMk id="14" creationId="{16E12301-1C96-4D15-9838-D5B894B22365}"/>
          </ac:spMkLst>
        </pc:spChg>
        <pc:grpChg chg="add">
          <ac:chgData name="arfaouieya" userId="44632b0b-5772-47fc-afcf-be182c2b64b1" providerId="ADAL" clId="{8FE539FB-41B6-4F8A-8895-053A807E4BC7}" dt="2025-01-26T22:14:52.954" v="1991" actId="26606"/>
          <ac:grpSpMkLst>
            <pc:docMk/>
            <pc:sldMk cId="1610881521" sldId="259"/>
            <ac:grpSpMk id="16" creationId="{D7A5FD75-4B35-4162-9304-569491255811}"/>
          </ac:grpSpMkLst>
        </pc:grpChg>
        <pc:grpChg chg="add">
          <ac:chgData name="arfaouieya" userId="44632b0b-5772-47fc-afcf-be182c2b64b1" providerId="ADAL" clId="{8FE539FB-41B6-4F8A-8895-053A807E4BC7}" dt="2025-01-26T22:14:52.954" v="1991" actId="26606"/>
          <ac:grpSpMkLst>
            <pc:docMk/>
            <pc:sldMk cId="1610881521" sldId="259"/>
            <ac:grpSpMk id="25" creationId="{34676384-D846-461C-B8F3-BDB849B4A408}"/>
          </ac:grpSpMkLst>
        </pc:grpChg>
        <pc:picChg chg="add mod ord">
          <ac:chgData name="arfaouieya" userId="44632b0b-5772-47fc-afcf-be182c2b64b1" providerId="ADAL" clId="{8FE539FB-41B6-4F8A-8895-053A807E4BC7}" dt="2025-01-26T22:14:52.954" v="1991" actId="26606"/>
          <ac:picMkLst>
            <pc:docMk/>
            <pc:sldMk cId="1610881521" sldId="259"/>
            <ac:picMk id="5" creationId="{D7F437DC-DF5D-1C25-A3A7-A5DC7C5FDAB3}"/>
          </ac:picMkLst>
        </pc:picChg>
      </pc:sldChg>
      <pc:sldChg chg="modSp new mod">
        <pc:chgData name="arfaouieya" userId="44632b0b-5772-47fc-afcf-be182c2b64b1" providerId="ADAL" clId="{8FE539FB-41B6-4F8A-8895-053A807E4BC7}" dt="2025-01-26T22:16:41.053" v="1996" actId="1076"/>
        <pc:sldMkLst>
          <pc:docMk/>
          <pc:sldMk cId="1064103692" sldId="260"/>
        </pc:sldMkLst>
        <pc:spChg chg="mod">
          <ac:chgData name="arfaouieya" userId="44632b0b-5772-47fc-afcf-be182c2b64b1" providerId="ADAL" clId="{8FE539FB-41B6-4F8A-8895-053A807E4BC7}" dt="2025-01-26T22:16:41.053" v="1996" actId="1076"/>
          <ac:spMkLst>
            <pc:docMk/>
            <pc:sldMk cId="1064103692" sldId="260"/>
            <ac:spMk id="2" creationId="{8B5649B0-4979-B864-00DE-898F81D8798D}"/>
          </ac:spMkLst>
        </pc:spChg>
        <pc:spChg chg="mod">
          <ac:chgData name="arfaouieya" userId="44632b0b-5772-47fc-afcf-be182c2b64b1" providerId="ADAL" clId="{8FE539FB-41B6-4F8A-8895-053A807E4BC7}" dt="2025-01-26T20:09:13.729" v="415" actId="14100"/>
          <ac:spMkLst>
            <pc:docMk/>
            <pc:sldMk cId="1064103692" sldId="260"/>
            <ac:spMk id="3" creationId="{F3CE8591-14CE-5C3F-1D4C-81C7A261EFC6}"/>
          </ac:spMkLst>
        </pc:spChg>
      </pc:sldChg>
      <pc:sldChg chg="addSp modSp new mod setBg">
        <pc:chgData name="arfaouieya" userId="44632b0b-5772-47fc-afcf-be182c2b64b1" providerId="ADAL" clId="{8FE539FB-41B6-4F8A-8895-053A807E4BC7}" dt="2025-01-26T22:18:43.741" v="2031" actId="27636"/>
        <pc:sldMkLst>
          <pc:docMk/>
          <pc:sldMk cId="3513871662" sldId="261"/>
        </pc:sldMkLst>
        <pc:spChg chg="mod">
          <ac:chgData name="arfaouieya" userId="44632b0b-5772-47fc-afcf-be182c2b64b1" providerId="ADAL" clId="{8FE539FB-41B6-4F8A-8895-053A807E4BC7}" dt="2025-01-26T22:17:35.866" v="2018" actId="26606"/>
          <ac:spMkLst>
            <pc:docMk/>
            <pc:sldMk cId="3513871662" sldId="261"/>
            <ac:spMk id="2" creationId="{BD9032C9-5B95-2656-9BCB-8E9544864042}"/>
          </ac:spMkLst>
        </pc:spChg>
        <pc:spChg chg="mod">
          <ac:chgData name="arfaouieya" userId="44632b0b-5772-47fc-afcf-be182c2b64b1" providerId="ADAL" clId="{8FE539FB-41B6-4F8A-8895-053A807E4BC7}" dt="2025-01-26T22:18:43.741" v="2031" actId="27636"/>
          <ac:spMkLst>
            <pc:docMk/>
            <pc:sldMk cId="3513871662" sldId="261"/>
            <ac:spMk id="3" creationId="{BD16AC35-9B16-8DC7-5593-041D4FFD0DAD}"/>
          </ac:spMkLst>
        </pc:spChg>
        <pc:spChg chg="add">
          <ac:chgData name="arfaouieya" userId="44632b0b-5772-47fc-afcf-be182c2b64b1" providerId="ADAL" clId="{8FE539FB-41B6-4F8A-8895-053A807E4BC7}" dt="2025-01-26T20:12:09.940" v="526"/>
          <ac:spMkLst>
            <pc:docMk/>
            <pc:sldMk cId="3513871662" sldId="261"/>
            <ac:spMk id="4" creationId="{B15D3E90-6DAE-CF94-1A92-5070A588E17E}"/>
          </ac:spMkLst>
        </pc:spChg>
        <pc:spChg chg="add">
          <ac:chgData name="arfaouieya" userId="44632b0b-5772-47fc-afcf-be182c2b64b1" providerId="ADAL" clId="{8FE539FB-41B6-4F8A-8895-053A807E4BC7}" dt="2025-01-26T20:12:15.378" v="527"/>
          <ac:spMkLst>
            <pc:docMk/>
            <pc:sldMk cId="3513871662" sldId="261"/>
            <ac:spMk id="5" creationId="{02B14024-7E59-62BA-C6F5-D59021003016}"/>
          </ac:spMkLst>
        </pc:spChg>
        <pc:spChg chg="add">
          <ac:chgData name="arfaouieya" userId="44632b0b-5772-47fc-afcf-be182c2b64b1" providerId="ADAL" clId="{8FE539FB-41B6-4F8A-8895-053A807E4BC7}" dt="2025-01-26T20:12:32.967" v="528"/>
          <ac:spMkLst>
            <pc:docMk/>
            <pc:sldMk cId="3513871662" sldId="261"/>
            <ac:spMk id="6" creationId="{4C9DDF82-4123-1A04-0D51-DD63F49BD43F}"/>
          </ac:spMkLst>
        </pc:spChg>
        <pc:spChg chg="add">
          <ac:chgData name="arfaouieya" userId="44632b0b-5772-47fc-afcf-be182c2b64b1" providerId="ADAL" clId="{8FE539FB-41B6-4F8A-8895-053A807E4BC7}" dt="2025-01-26T20:19:59.425" v="886"/>
          <ac:spMkLst>
            <pc:docMk/>
            <pc:sldMk cId="3513871662" sldId="261"/>
            <ac:spMk id="7" creationId="{22F63F57-F153-EC40-179D-435538ACC79F}"/>
          </ac:spMkLst>
        </pc:spChg>
        <pc:spChg chg="add">
          <ac:chgData name="arfaouieya" userId="44632b0b-5772-47fc-afcf-be182c2b64b1" providerId="ADAL" clId="{8FE539FB-41B6-4F8A-8895-053A807E4BC7}" dt="2025-01-26T22:17:35.866" v="2018" actId="26606"/>
          <ac:spMkLst>
            <pc:docMk/>
            <pc:sldMk cId="3513871662" sldId="261"/>
            <ac:spMk id="14" creationId="{8651CFA9-6065-4243-AC48-858E359780B1}"/>
          </ac:spMkLst>
        </pc:spChg>
        <pc:spChg chg="add">
          <ac:chgData name="arfaouieya" userId="44632b0b-5772-47fc-afcf-be182c2b64b1" providerId="ADAL" clId="{8FE539FB-41B6-4F8A-8895-053A807E4BC7}" dt="2025-01-26T22:17:35.866" v="2018" actId="26606"/>
          <ac:spMkLst>
            <pc:docMk/>
            <pc:sldMk cId="3513871662" sldId="261"/>
            <ac:spMk id="16" creationId="{37962AE0-6A1C-4B76-9D52-10E5E6D7D3BB}"/>
          </ac:spMkLst>
        </pc:spChg>
        <pc:spChg chg="add">
          <ac:chgData name="arfaouieya" userId="44632b0b-5772-47fc-afcf-be182c2b64b1" providerId="ADAL" clId="{8FE539FB-41B6-4F8A-8895-053A807E4BC7}" dt="2025-01-26T22:17:35.866" v="2018" actId="26606"/>
          <ac:spMkLst>
            <pc:docMk/>
            <pc:sldMk cId="3513871662" sldId="261"/>
            <ac:spMk id="18" creationId="{16E12301-1C96-4D15-9838-D5B894B22365}"/>
          </ac:spMkLst>
        </pc:spChg>
        <pc:grpChg chg="add">
          <ac:chgData name="arfaouieya" userId="44632b0b-5772-47fc-afcf-be182c2b64b1" providerId="ADAL" clId="{8FE539FB-41B6-4F8A-8895-053A807E4BC7}" dt="2025-01-26T22:17:35.866" v="2018" actId="26606"/>
          <ac:grpSpMkLst>
            <pc:docMk/>
            <pc:sldMk cId="3513871662" sldId="261"/>
            <ac:grpSpMk id="20" creationId="{D7A5FD75-4B35-4162-9304-569491255811}"/>
          </ac:grpSpMkLst>
        </pc:grpChg>
        <pc:grpChg chg="add">
          <ac:chgData name="arfaouieya" userId="44632b0b-5772-47fc-afcf-be182c2b64b1" providerId="ADAL" clId="{8FE539FB-41B6-4F8A-8895-053A807E4BC7}" dt="2025-01-26T22:17:35.866" v="2018" actId="26606"/>
          <ac:grpSpMkLst>
            <pc:docMk/>
            <pc:sldMk cId="3513871662" sldId="261"/>
            <ac:grpSpMk id="29" creationId="{34676384-D846-461C-B8F3-BDB849B4A408}"/>
          </ac:grpSpMkLst>
        </pc:grpChg>
        <pc:picChg chg="add mod ord">
          <ac:chgData name="arfaouieya" userId="44632b0b-5772-47fc-afcf-be182c2b64b1" providerId="ADAL" clId="{8FE539FB-41B6-4F8A-8895-053A807E4BC7}" dt="2025-01-26T22:17:35.866" v="2018" actId="26606"/>
          <ac:picMkLst>
            <pc:docMk/>
            <pc:sldMk cId="3513871662" sldId="261"/>
            <ac:picMk id="9" creationId="{2A42F427-0741-BA60-14A4-68676F7419D6}"/>
          </ac:picMkLst>
        </pc:picChg>
      </pc:sldChg>
      <pc:sldChg chg="addSp modSp new mod">
        <pc:chgData name="arfaouieya" userId="44632b0b-5772-47fc-afcf-be182c2b64b1" providerId="ADAL" clId="{8FE539FB-41B6-4F8A-8895-053A807E4BC7}" dt="2025-01-26T20:34:23.746" v="1017" actId="1076"/>
        <pc:sldMkLst>
          <pc:docMk/>
          <pc:sldMk cId="1399520165" sldId="262"/>
        </pc:sldMkLst>
        <pc:spChg chg="add mod">
          <ac:chgData name="arfaouieya" userId="44632b0b-5772-47fc-afcf-be182c2b64b1" providerId="ADAL" clId="{8FE539FB-41B6-4F8A-8895-053A807E4BC7}" dt="2025-01-26T20:34:23.746" v="1017" actId="1076"/>
          <ac:spMkLst>
            <pc:docMk/>
            <pc:sldMk cId="1399520165" sldId="262"/>
            <ac:spMk id="2" creationId="{5A8089F7-EA8E-3F55-50CE-480798EA5DE2}"/>
          </ac:spMkLst>
        </pc:spChg>
      </pc:sldChg>
      <pc:sldChg chg="addSp delSp modSp new mod">
        <pc:chgData name="arfaouieya" userId="44632b0b-5772-47fc-afcf-be182c2b64b1" providerId="ADAL" clId="{8FE539FB-41B6-4F8A-8895-053A807E4BC7}" dt="2025-01-26T22:07:12.110" v="1862" actId="123"/>
        <pc:sldMkLst>
          <pc:docMk/>
          <pc:sldMk cId="2791187451" sldId="263"/>
        </pc:sldMkLst>
        <pc:spChg chg="add del mod">
          <ac:chgData name="arfaouieya" userId="44632b0b-5772-47fc-afcf-be182c2b64b1" providerId="ADAL" clId="{8FE539FB-41B6-4F8A-8895-053A807E4BC7}" dt="2025-01-26T20:35:30.677" v="1035"/>
          <ac:spMkLst>
            <pc:docMk/>
            <pc:sldMk cId="2791187451" sldId="263"/>
            <ac:spMk id="2" creationId="{EC0401EB-CBD2-51CB-BEF8-02BA71710B64}"/>
          </ac:spMkLst>
        </pc:spChg>
        <pc:spChg chg="add mod">
          <ac:chgData name="arfaouieya" userId="44632b0b-5772-47fc-afcf-be182c2b64b1" providerId="ADAL" clId="{8FE539FB-41B6-4F8A-8895-053A807E4BC7}" dt="2025-01-26T22:07:12.110" v="1862" actId="123"/>
          <ac:spMkLst>
            <pc:docMk/>
            <pc:sldMk cId="2791187451" sldId="263"/>
            <ac:spMk id="3" creationId="{7E7292AF-C77A-9437-C854-4A228EB2094C}"/>
          </ac:spMkLst>
        </pc:spChg>
        <pc:picChg chg="add mod">
          <ac:chgData name="arfaouieya" userId="44632b0b-5772-47fc-afcf-be182c2b64b1" providerId="ADAL" clId="{8FE539FB-41B6-4F8A-8895-053A807E4BC7}" dt="2025-01-26T21:51:49.175" v="1753" actId="14100"/>
          <ac:picMkLst>
            <pc:docMk/>
            <pc:sldMk cId="2791187451" sldId="263"/>
            <ac:picMk id="5" creationId="{AE77D91A-57BB-F81A-7E4A-6EC49AB3D5E8}"/>
          </ac:picMkLst>
        </pc:picChg>
        <pc:picChg chg="add del mod">
          <ac:chgData name="arfaouieya" userId="44632b0b-5772-47fc-afcf-be182c2b64b1" providerId="ADAL" clId="{8FE539FB-41B6-4F8A-8895-053A807E4BC7}" dt="2025-01-26T21:29:07.115" v="1619" actId="21"/>
          <ac:picMkLst>
            <pc:docMk/>
            <pc:sldMk cId="2791187451" sldId="263"/>
            <ac:picMk id="7" creationId="{768A00C4-4637-8ACE-81DA-AE103F1210E5}"/>
          </ac:picMkLst>
        </pc:picChg>
        <pc:picChg chg="add del mod">
          <ac:chgData name="arfaouieya" userId="44632b0b-5772-47fc-afcf-be182c2b64b1" providerId="ADAL" clId="{8FE539FB-41B6-4F8A-8895-053A807E4BC7}" dt="2025-01-26T21:30:45.236" v="1644" actId="21"/>
          <ac:picMkLst>
            <pc:docMk/>
            <pc:sldMk cId="2791187451" sldId="263"/>
            <ac:picMk id="9" creationId="{FBB5FA8F-5995-FDB8-C076-D25DBE2C29F7}"/>
          </ac:picMkLst>
        </pc:picChg>
      </pc:sldChg>
      <pc:sldChg chg="addSp delSp modSp new mod">
        <pc:chgData name="arfaouieya" userId="44632b0b-5772-47fc-afcf-be182c2b64b1" providerId="ADAL" clId="{8FE539FB-41B6-4F8A-8895-053A807E4BC7}" dt="2025-01-26T22:00:41.889" v="1816" actId="207"/>
        <pc:sldMkLst>
          <pc:docMk/>
          <pc:sldMk cId="48401947" sldId="264"/>
        </pc:sldMkLst>
        <pc:spChg chg="add mod">
          <ac:chgData name="arfaouieya" userId="44632b0b-5772-47fc-afcf-be182c2b64b1" providerId="ADAL" clId="{8FE539FB-41B6-4F8A-8895-053A807E4BC7}" dt="2025-01-26T22:00:41.889" v="1816" actId="207"/>
          <ac:spMkLst>
            <pc:docMk/>
            <pc:sldMk cId="48401947" sldId="264"/>
            <ac:spMk id="2" creationId="{74DD18FD-5D3D-3C58-1F09-17A9ABBD1568}"/>
          </ac:spMkLst>
        </pc:spChg>
        <pc:picChg chg="add mod">
          <ac:chgData name="arfaouieya" userId="44632b0b-5772-47fc-afcf-be182c2b64b1" providerId="ADAL" clId="{8FE539FB-41B6-4F8A-8895-053A807E4BC7}" dt="2025-01-26T21:28:55.725" v="1618" actId="14100"/>
          <ac:picMkLst>
            <pc:docMk/>
            <pc:sldMk cId="48401947" sldId="264"/>
            <ac:picMk id="3" creationId="{42BC491E-3FAD-54A5-FF94-A5695C1044E0}"/>
          </ac:picMkLst>
        </pc:picChg>
        <pc:picChg chg="add mod">
          <ac:chgData name="arfaouieya" userId="44632b0b-5772-47fc-afcf-be182c2b64b1" providerId="ADAL" clId="{8FE539FB-41B6-4F8A-8895-053A807E4BC7}" dt="2025-01-26T21:52:38.483" v="1757" actId="1076"/>
          <ac:picMkLst>
            <pc:docMk/>
            <pc:sldMk cId="48401947" sldId="264"/>
            <ac:picMk id="4" creationId="{5A9EE418-D66F-34DA-1C4E-688ABBDF4264}"/>
          </ac:picMkLst>
        </pc:picChg>
        <pc:picChg chg="add del mod">
          <ac:chgData name="arfaouieya" userId="44632b0b-5772-47fc-afcf-be182c2b64b1" providerId="ADAL" clId="{8FE539FB-41B6-4F8A-8895-053A807E4BC7}" dt="2025-01-26T21:34:14.928" v="1660" actId="21"/>
          <ac:picMkLst>
            <pc:docMk/>
            <pc:sldMk cId="48401947" sldId="264"/>
            <ac:picMk id="6" creationId="{C09FD954-BF5E-F900-61F2-C1806612A364}"/>
          </ac:picMkLst>
        </pc:picChg>
        <pc:picChg chg="add mod">
          <ac:chgData name="arfaouieya" userId="44632b0b-5772-47fc-afcf-be182c2b64b1" providerId="ADAL" clId="{8FE539FB-41B6-4F8A-8895-053A807E4BC7}" dt="2025-01-26T21:53:06.562" v="1761" actId="1076"/>
          <ac:picMkLst>
            <pc:docMk/>
            <pc:sldMk cId="48401947" sldId="264"/>
            <ac:picMk id="8" creationId="{CB0CF4E7-FD02-C4EE-6567-6E25B980E3D2}"/>
          </ac:picMkLst>
        </pc:picChg>
        <pc:picChg chg="add mod">
          <ac:chgData name="arfaouieya" userId="44632b0b-5772-47fc-afcf-be182c2b64b1" providerId="ADAL" clId="{8FE539FB-41B6-4F8A-8895-053A807E4BC7}" dt="2025-01-26T21:31:50.175" v="1649"/>
          <ac:picMkLst>
            <pc:docMk/>
            <pc:sldMk cId="48401947" sldId="264"/>
            <ac:picMk id="9" creationId="{FBB5FA8F-5995-FDB8-C076-D25DBE2C29F7}"/>
          </ac:picMkLst>
        </pc:picChg>
      </pc:sldChg>
      <pc:sldChg chg="addSp delSp modSp new mod">
        <pc:chgData name="arfaouieya" userId="44632b0b-5772-47fc-afcf-be182c2b64b1" providerId="ADAL" clId="{8FE539FB-41B6-4F8A-8895-053A807E4BC7}" dt="2025-01-26T22:01:02.780" v="1818" actId="207"/>
        <pc:sldMkLst>
          <pc:docMk/>
          <pc:sldMk cId="2407158069" sldId="265"/>
        </pc:sldMkLst>
        <pc:spChg chg="add del mod">
          <ac:chgData name="arfaouieya" userId="44632b0b-5772-47fc-afcf-be182c2b64b1" providerId="ADAL" clId="{8FE539FB-41B6-4F8A-8895-053A807E4BC7}" dt="2025-01-26T21:31:42.081" v="1648"/>
          <ac:spMkLst>
            <pc:docMk/>
            <pc:sldMk cId="2407158069" sldId="265"/>
            <ac:spMk id="2" creationId="{38D6D88A-69B8-CB4B-1A6A-F06F58518429}"/>
          </ac:spMkLst>
        </pc:spChg>
        <pc:spChg chg="add mod">
          <ac:chgData name="arfaouieya" userId="44632b0b-5772-47fc-afcf-be182c2b64b1" providerId="ADAL" clId="{8FE539FB-41B6-4F8A-8895-053A807E4BC7}" dt="2025-01-26T22:01:02.780" v="1818" actId="207"/>
          <ac:spMkLst>
            <pc:docMk/>
            <pc:sldMk cId="2407158069" sldId="265"/>
            <ac:spMk id="3" creationId="{F7681402-233F-638F-0306-E0DEE66792F8}"/>
          </ac:spMkLst>
        </pc:spChg>
        <pc:picChg chg="add mod">
          <ac:chgData name="arfaouieya" userId="44632b0b-5772-47fc-afcf-be182c2b64b1" providerId="ADAL" clId="{8FE539FB-41B6-4F8A-8895-053A807E4BC7}" dt="2025-01-26T21:39:11.330" v="1712" actId="1076"/>
          <ac:picMkLst>
            <pc:docMk/>
            <pc:sldMk cId="2407158069" sldId="265"/>
            <ac:picMk id="5" creationId="{627787F3-2750-A806-6944-7DA198E57250}"/>
          </ac:picMkLst>
        </pc:picChg>
        <pc:picChg chg="add mod">
          <ac:chgData name="arfaouieya" userId="44632b0b-5772-47fc-afcf-be182c2b64b1" providerId="ADAL" clId="{8FE539FB-41B6-4F8A-8895-053A807E4BC7}" dt="2025-01-26T21:39:00.845" v="1710" actId="1076"/>
          <ac:picMkLst>
            <pc:docMk/>
            <pc:sldMk cId="2407158069" sldId="265"/>
            <ac:picMk id="7" creationId="{8B9E42DB-1023-8820-EFB1-A0417F1154D4}"/>
          </ac:picMkLst>
        </pc:picChg>
      </pc:sldChg>
      <pc:sldChg chg="addSp modSp new mod">
        <pc:chgData name="arfaouieya" userId="44632b0b-5772-47fc-afcf-be182c2b64b1" providerId="ADAL" clId="{8FE539FB-41B6-4F8A-8895-053A807E4BC7}" dt="2025-01-26T22:02:55.552" v="1825" actId="113"/>
        <pc:sldMkLst>
          <pc:docMk/>
          <pc:sldMk cId="3748159544" sldId="266"/>
        </pc:sldMkLst>
        <pc:spChg chg="add mod">
          <ac:chgData name="arfaouieya" userId="44632b0b-5772-47fc-afcf-be182c2b64b1" providerId="ADAL" clId="{8FE539FB-41B6-4F8A-8895-053A807E4BC7}" dt="2025-01-26T22:02:55.552" v="1825" actId="113"/>
          <ac:spMkLst>
            <pc:docMk/>
            <pc:sldMk cId="3748159544" sldId="266"/>
            <ac:spMk id="2" creationId="{4B4219B2-1730-4199-26FF-2B3DA83335D5}"/>
          </ac:spMkLst>
        </pc:spChg>
        <pc:spChg chg="add">
          <ac:chgData name="arfaouieya" userId="44632b0b-5772-47fc-afcf-be182c2b64b1" providerId="ADAL" clId="{8FE539FB-41B6-4F8A-8895-053A807E4BC7}" dt="2025-01-26T21:49:12.123" v="1737"/>
          <ac:spMkLst>
            <pc:docMk/>
            <pc:sldMk cId="3748159544" sldId="266"/>
            <ac:spMk id="5" creationId="{555D3971-81A7-CCA2-8D5D-EE7DAF1B21A7}"/>
          </ac:spMkLst>
        </pc:spChg>
        <pc:spChg chg="add mod">
          <ac:chgData name="arfaouieya" userId="44632b0b-5772-47fc-afcf-be182c2b64b1" providerId="ADAL" clId="{8FE539FB-41B6-4F8A-8895-053A807E4BC7}" dt="2025-01-26T21:49:17.154" v="1739"/>
          <ac:spMkLst>
            <pc:docMk/>
            <pc:sldMk cId="3748159544" sldId="266"/>
            <ac:spMk id="6" creationId="{14104C15-BB4D-A1CB-8ACB-3FF3DBFF9AC6}"/>
          </ac:spMkLst>
        </pc:spChg>
        <pc:picChg chg="add mod">
          <ac:chgData name="arfaouieya" userId="44632b0b-5772-47fc-afcf-be182c2b64b1" providerId="ADAL" clId="{8FE539FB-41B6-4F8A-8895-053A807E4BC7}" dt="2025-01-26T21:42:32.545" v="1733" actId="14100"/>
          <ac:picMkLst>
            <pc:docMk/>
            <pc:sldMk cId="3748159544" sldId="266"/>
            <ac:picMk id="4" creationId="{0CB40295-2722-2E18-BCAD-29B5A7DC79F0}"/>
          </ac:picMkLst>
        </pc:picChg>
      </pc:sldChg>
      <pc:sldChg chg="addSp modSp new mod ord">
        <pc:chgData name="arfaouieya" userId="44632b0b-5772-47fc-afcf-be182c2b64b1" providerId="ADAL" clId="{8FE539FB-41B6-4F8A-8895-053A807E4BC7}" dt="2025-01-26T23:00:10.208" v="2082"/>
        <pc:sldMkLst>
          <pc:docMk/>
          <pc:sldMk cId="1782497164" sldId="267"/>
        </pc:sldMkLst>
        <pc:spChg chg="add mod">
          <ac:chgData name="arfaouieya" userId="44632b0b-5772-47fc-afcf-be182c2b64b1" providerId="ADAL" clId="{8FE539FB-41B6-4F8A-8895-053A807E4BC7}" dt="2025-01-26T22:03:23.004" v="1827" actId="113"/>
          <ac:spMkLst>
            <pc:docMk/>
            <pc:sldMk cId="1782497164" sldId="267"/>
            <ac:spMk id="2" creationId="{07B3BC7A-5719-6EE0-A13F-D0626A423204}"/>
          </ac:spMkLst>
        </pc:spChg>
        <pc:spChg chg="add">
          <ac:chgData name="arfaouieya" userId="44632b0b-5772-47fc-afcf-be182c2b64b1" providerId="ADAL" clId="{8FE539FB-41B6-4F8A-8895-053A807E4BC7}" dt="2025-01-26T21:58:04.843" v="1798"/>
          <ac:spMkLst>
            <pc:docMk/>
            <pc:sldMk cId="1782497164" sldId="267"/>
            <ac:spMk id="3" creationId="{3063CC62-D90C-88D2-460E-361BC0D6747C}"/>
          </ac:spMkLst>
        </pc:spChg>
        <pc:spChg chg="add">
          <ac:chgData name="arfaouieya" userId="44632b0b-5772-47fc-afcf-be182c2b64b1" providerId="ADAL" clId="{8FE539FB-41B6-4F8A-8895-053A807E4BC7}" dt="2025-01-26T21:58:39.976" v="1803"/>
          <ac:spMkLst>
            <pc:docMk/>
            <pc:sldMk cId="1782497164" sldId="267"/>
            <ac:spMk id="4" creationId="{D231641A-18D1-576C-D42A-D39EEE688E5C}"/>
          </ac:spMkLst>
        </pc:spChg>
      </pc:sldChg>
      <pc:sldChg chg="new del">
        <pc:chgData name="arfaouieya" userId="44632b0b-5772-47fc-afcf-be182c2b64b1" providerId="ADAL" clId="{8FE539FB-41B6-4F8A-8895-053A807E4BC7}" dt="2025-01-26T22:19:36.812" v="2033" actId="680"/>
        <pc:sldMkLst>
          <pc:docMk/>
          <pc:sldMk cId="1309140618" sldId="268"/>
        </pc:sldMkLst>
      </pc:sldChg>
      <pc:sldChg chg="addSp modSp new mod setBg">
        <pc:chgData name="arfaouieya" userId="44632b0b-5772-47fc-afcf-be182c2b64b1" providerId="ADAL" clId="{8FE539FB-41B6-4F8A-8895-053A807E4BC7}" dt="2025-01-26T23:04:11.737" v="2125" actId="255"/>
        <pc:sldMkLst>
          <pc:docMk/>
          <pc:sldMk cId="1975740304" sldId="268"/>
        </pc:sldMkLst>
        <pc:spChg chg="mod">
          <ac:chgData name="arfaouieya" userId="44632b0b-5772-47fc-afcf-be182c2b64b1" providerId="ADAL" clId="{8FE539FB-41B6-4F8A-8895-053A807E4BC7}" dt="2025-01-26T23:03:57.393" v="2122" actId="26606"/>
          <ac:spMkLst>
            <pc:docMk/>
            <pc:sldMk cId="1975740304" sldId="268"/>
            <ac:spMk id="2" creationId="{7C5CEAD2-2385-CC49-6513-A29DF9D12C8E}"/>
          </ac:spMkLst>
        </pc:spChg>
        <pc:spChg chg="mod">
          <ac:chgData name="arfaouieya" userId="44632b0b-5772-47fc-afcf-be182c2b64b1" providerId="ADAL" clId="{8FE539FB-41B6-4F8A-8895-053A807E4BC7}" dt="2025-01-26T23:04:11.737" v="2125" actId="255"/>
          <ac:spMkLst>
            <pc:docMk/>
            <pc:sldMk cId="1975740304" sldId="268"/>
            <ac:spMk id="3" creationId="{C5A844D0-87B4-31A5-70CB-F223BE7E3985}"/>
          </ac:spMkLst>
        </pc:spChg>
        <pc:spChg chg="add">
          <ac:chgData name="arfaouieya" userId="44632b0b-5772-47fc-afcf-be182c2b64b1" providerId="ADAL" clId="{8FE539FB-41B6-4F8A-8895-053A807E4BC7}" dt="2025-01-26T23:03:57.393" v="2122" actId="26606"/>
          <ac:spMkLst>
            <pc:docMk/>
            <pc:sldMk cId="1975740304" sldId="268"/>
            <ac:spMk id="10" creationId="{8651CFA9-6065-4243-AC48-858E359780B1}"/>
          </ac:spMkLst>
        </pc:spChg>
        <pc:spChg chg="add">
          <ac:chgData name="arfaouieya" userId="44632b0b-5772-47fc-afcf-be182c2b64b1" providerId="ADAL" clId="{8FE539FB-41B6-4F8A-8895-053A807E4BC7}" dt="2025-01-26T23:03:57.393" v="2122" actId="26606"/>
          <ac:spMkLst>
            <pc:docMk/>
            <pc:sldMk cId="1975740304" sldId="268"/>
            <ac:spMk id="12" creationId="{37962AE0-6A1C-4B76-9D52-10E5E6D7D3BB}"/>
          </ac:spMkLst>
        </pc:spChg>
        <pc:spChg chg="add">
          <ac:chgData name="arfaouieya" userId="44632b0b-5772-47fc-afcf-be182c2b64b1" providerId="ADAL" clId="{8FE539FB-41B6-4F8A-8895-053A807E4BC7}" dt="2025-01-26T23:03:57.393" v="2122" actId="26606"/>
          <ac:spMkLst>
            <pc:docMk/>
            <pc:sldMk cId="1975740304" sldId="268"/>
            <ac:spMk id="14" creationId="{16E12301-1C96-4D15-9838-D5B894B22365}"/>
          </ac:spMkLst>
        </pc:spChg>
        <pc:grpChg chg="add">
          <ac:chgData name="arfaouieya" userId="44632b0b-5772-47fc-afcf-be182c2b64b1" providerId="ADAL" clId="{8FE539FB-41B6-4F8A-8895-053A807E4BC7}" dt="2025-01-26T23:03:57.393" v="2122" actId="26606"/>
          <ac:grpSpMkLst>
            <pc:docMk/>
            <pc:sldMk cId="1975740304" sldId="268"/>
            <ac:grpSpMk id="16" creationId="{D7A5FD75-4B35-4162-9304-569491255811}"/>
          </ac:grpSpMkLst>
        </pc:grpChg>
        <pc:grpChg chg="add">
          <ac:chgData name="arfaouieya" userId="44632b0b-5772-47fc-afcf-be182c2b64b1" providerId="ADAL" clId="{8FE539FB-41B6-4F8A-8895-053A807E4BC7}" dt="2025-01-26T23:03:57.393" v="2122" actId="26606"/>
          <ac:grpSpMkLst>
            <pc:docMk/>
            <pc:sldMk cId="1975740304" sldId="268"/>
            <ac:grpSpMk id="25" creationId="{34676384-D846-461C-B8F3-BDB849B4A408}"/>
          </ac:grpSpMkLst>
        </pc:grpChg>
        <pc:picChg chg="add mod ord">
          <ac:chgData name="arfaouieya" userId="44632b0b-5772-47fc-afcf-be182c2b64b1" providerId="ADAL" clId="{8FE539FB-41B6-4F8A-8895-053A807E4BC7}" dt="2025-01-26T23:04:03.706" v="2124" actId="962"/>
          <ac:picMkLst>
            <pc:docMk/>
            <pc:sldMk cId="1975740304" sldId="268"/>
            <ac:picMk id="5" creationId="{374CD02F-DB8E-4946-E193-FF5177E70D4D}"/>
          </ac:picMkLst>
        </pc:picChg>
      </pc:sldChg>
      <pc:sldChg chg="addSp delSp modSp new mod setBg">
        <pc:chgData name="arfaouieya" userId="44632b0b-5772-47fc-afcf-be182c2b64b1" providerId="ADAL" clId="{8FE539FB-41B6-4F8A-8895-053A807E4BC7}" dt="2025-01-26T23:07:16.724" v="2139" actId="26606"/>
        <pc:sldMkLst>
          <pc:docMk/>
          <pc:sldMk cId="2624378322" sldId="269"/>
        </pc:sldMkLst>
        <pc:spChg chg="add del">
          <ac:chgData name="arfaouieya" userId="44632b0b-5772-47fc-afcf-be182c2b64b1" providerId="ADAL" clId="{8FE539FB-41B6-4F8A-8895-053A807E4BC7}" dt="2025-01-26T23:07:16.724" v="2139" actId="26606"/>
          <ac:spMkLst>
            <pc:docMk/>
            <pc:sldMk cId="2624378322" sldId="269"/>
            <ac:spMk id="10" creationId="{F1174801-1395-44C5-9B00-CCAC45C056E7}"/>
          </ac:spMkLst>
        </pc:spChg>
        <pc:spChg chg="add del">
          <ac:chgData name="arfaouieya" userId="44632b0b-5772-47fc-afcf-be182c2b64b1" providerId="ADAL" clId="{8FE539FB-41B6-4F8A-8895-053A807E4BC7}" dt="2025-01-26T23:07:16.724" v="2139" actId="26606"/>
          <ac:spMkLst>
            <pc:docMk/>
            <pc:sldMk cId="2624378322" sldId="269"/>
            <ac:spMk id="12" creationId="{996DFAFB-BCE1-4BEC-82FB-D574234DEF0A}"/>
          </ac:spMkLst>
        </pc:spChg>
        <pc:spChg chg="add del">
          <ac:chgData name="arfaouieya" userId="44632b0b-5772-47fc-afcf-be182c2b64b1" providerId="ADAL" clId="{8FE539FB-41B6-4F8A-8895-053A807E4BC7}" dt="2025-01-26T23:07:16.724" v="2139" actId="26606"/>
          <ac:spMkLst>
            <pc:docMk/>
            <pc:sldMk cId="2624378322" sldId="269"/>
            <ac:spMk id="14" creationId="{60E728E6-A07E-4A6C-AB92-D56E1402F61A}"/>
          </ac:spMkLst>
        </pc:spChg>
        <pc:grpChg chg="add del">
          <ac:chgData name="arfaouieya" userId="44632b0b-5772-47fc-afcf-be182c2b64b1" providerId="ADAL" clId="{8FE539FB-41B6-4F8A-8895-053A807E4BC7}" dt="2025-01-26T23:07:16.724" v="2139" actId="26606"/>
          <ac:grpSpMkLst>
            <pc:docMk/>
            <pc:sldMk cId="2624378322" sldId="269"/>
            <ac:grpSpMk id="16" creationId="{18579DB9-24B0-487B-81E3-8D02AD5F8C81}"/>
          </ac:grpSpMkLst>
        </pc:grpChg>
        <pc:grpChg chg="add del">
          <ac:chgData name="arfaouieya" userId="44632b0b-5772-47fc-afcf-be182c2b64b1" providerId="ADAL" clId="{8FE539FB-41B6-4F8A-8895-053A807E4BC7}" dt="2025-01-26T23:07:16.724" v="2139" actId="26606"/>
          <ac:grpSpMkLst>
            <pc:docMk/>
            <pc:sldMk cId="2624378322" sldId="269"/>
            <ac:grpSpMk id="25" creationId="{8F281804-17FE-49B9-9065-1A44CD473CAE}"/>
          </ac:grpSpMkLst>
        </pc:grpChg>
        <pc:picChg chg="add del mod">
          <ac:chgData name="arfaouieya" userId="44632b0b-5772-47fc-afcf-be182c2b64b1" providerId="ADAL" clId="{8FE539FB-41B6-4F8A-8895-053A807E4BC7}" dt="2025-01-26T23:05:16.543" v="2127" actId="21"/>
          <ac:picMkLst>
            <pc:docMk/>
            <pc:sldMk cId="2624378322" sldId="269"/>
            <ac:picMk id="3" creationId="{180102C1-5FC2-5074-697E-C3C416928E18}"/>
          </ac:picMkLst>
        </pc:picChg>
        <pc:picChg chg="add mod">
          <ac:chgData name="arfaouieya" userId="44632b0b-5772-47fc-afcf-be182c2b64b1" providerId="ADAL" clId="{8FE539FB-41B6-4F8A-8895-053A807E4BC7}" dt="2025-01-26T23:07:16.724" v="2139" actId="26606"/>
          <ac:picMkLst>
            <pc:docMk/>
            <pc:sldMk cId="2624378322" sldId="269"/>
            <ac:picMk id="5" creationId="{A2428EF2-76CB-0B04-955F-6880C8E4249E}"/>
          </ac:picMkLst>
        </pc:picChg>
      </pc:sldChg>
      <pc:sldChg chg="addSp modSp new mod setBg">
        <pc:chgData name="arfaouieya" userId="44632b0b-5772-47fc-afcf-be182c2b64b1" providerId="ADAL" clId="{8FE539FB-41B6-4F8A-8895-053A807E4BC7}" dt="2025-01-27T00:57:07.918" v="2907" actId="1037"/>
        <pc:sldMkLst>
          <pc:docMk/>
          <pc:sldMk cId="1911765208" sldId="270"/>
        </pc:sldMkLst>
        <pc:spChg chg="mod">
          <ac:chgData name="arfaouieya" userId="44632b0b-5772-47fc-afcf-be182c2b64b1" providerId="ADAL" clId="{8FE539FB-41B6-4F8A-8895-053A807E4BC7}" dt="2025-01-26T23:24:45.729" v="2297" actId="26606"/>
          <ac:spMkLst>
            <pc:docMk/>
            <pc:sldMk cId="1911765208" sldId="270"/>
            <ac:spMk id="2" creationId="{B0A267AA-EC38-4EC3-60FF-B2139058740F}"/>
          </ac:spMkLst>
        </pc:spChg>
        <pc:spChg chg="mod">
          <ac:chgData name="arfaouieya" userId="44632b0b-5772-47fc-afcf-be182c2b64b1" providerId="ADAL" clId="{8FE539FB-41B6-4F8A-8895-053A807E4BC7}" dt="2025-01-27T00:56:56.105" v="2899" actId="27636"/>
          <ac:spMkLst>
            <pc:docMk/>
            <pc:sldMk cId="1911765208" sldId="270"/>
            <ac:spMk id="3" creationId="{D5DA69B7-17BB-3E5D-2B4F-8A5FC40F58EF}"/>
          </ac:spMkLst>
        </pc:spChg>
        <pc:spChg chg="add">
          <ac:chgData name="arfaouieya" userId="44632b0b-5772-47fc-afcf-be182c2b64b1" providerId="ADAL" clId="{8FE539FB-41B6-4F8A-8895-053A807E4BC7}" dt="2025-01-26T23:24:45.729" v="2297" actId="26606"/>
          <ac:spMkLst>
            <pc:docMk/>
            <pc:sldMk cId="1911765208" sldId="270"/>
            <ac:spMk id="10" creationId="{8651CFA9-6065-4243-AC48-858E359780B1}"/>
          </ac:spMkLst>
        </pc:spChg>
        <pc:spChg chg="add">
          <ac:chgData name="arfaouieya" userId="44632b0b-5772-47fc-afcf-be182c2b64b1" providerId="ADAL" clId="{8FE539FB-41B6-4F8A-8895-053A807E4BC7}" dt="2025-01-26T23:24:45.729" v="2297" actId="26606"/>
          <ac:spMkLst>
            <pc:docMk/>
            <pc:sldMk cId="1911765208" sldId="270"/>
            <ac:spMk id="12" creationId="{37962AE0-6A1C-4B76-9D52-10E5E6D7D3BB}"/>
          </ac:spMkLst>
        </pc:spChg>
        <pc:spChg chg="add">
          <ac:chgData name="arfaouieya" userId="44632b0b-5772-47fc-afcf-be182c2b64b1" providerId="ADAL" clId="{8FE539FB-41B6-4F8A-8895-053A807E4BC7}" dt="2025-01-26T23:24:45.729" v="2297" actId="26606"/>
          <ac:spMkLst>
            <pc:docMk/>
            <pc:sldMk cId="1911765208" sldId="270"/>
            <ac:spMk id="14" creationId="{16E12301-1C96-4D15-9838-D5B894B22365}"/>
          </ac:spMkLst>
        </pc:spChg>
        <pc:grpChg chg="add">
          <ac:chgData name="arfaouieya" userId="44632b0b-5772-47fc-afcf-be182c2b64b1" providerId="ADAL" clId="{8FE539FB-41B6-4F8A-8895-053A807E4BC7}" dt="2025-01-26T23:24:45.729" v="2297" actId="26606"/>
          <ac:grpSpMkLst>
            <pc:docMk/>
            <pc:sldMk cId="1911765208" sldId="270"/>
            <ac:grpSpMk id="16" creationId="{D7A5FD75-4B35-4162-9304-569491255811}"/>
          </ac:grpSpMkLst>
        </pc:grpChg>
        <pc:grpChg chg="add">
          <ac:chgData name="arfaouieya" userId="44632b0b-5772-47fc-afcf-be182c2b64b1" providerId="ADAL" clId="{8FE539FB-41B6-4F8A-8895-053A807E4BC7}" dt="2025-01-26T23:24:45.729" v="2297" actId="26606"/>
          <ac:grpSpMkLst>
            <pc:docMk/>
            <pc:sldMk cId="1911765208" sldId="270"/>
            <ac:grpSpMk id="25" creationId="{34676384-D846-461C-B8F3-BDB849B4A408}"/>
          </ac:grpSpMkLst>
        </pc:grpChg>
        <pc:picChg chg="add mod ord">
          <ac:chgData name="arfaouieya" userId="44632b0b-5772-47fc-afcf-be182c2b64b1" providerId="ADAL" clId="{8FE539FB-41B6-4F8A-8895-053A807E4BC7}" dt="2025-01-27T00:57:07.918" v="2907" actId="1037"/>
          <ac:picMkLst>
            <pc:docMk/>
            <pc:sldMk cId="1911765208" sldId="270"/>
            <ac:picMk id="5" creationId="{3D76DEE3-5035-1201-2D4F-1ACA1AD59547}"/>
          </ac:picMkLst>
        </pc:picChg>
      </pc:sldChg>
      <pc:sldChg chg="new del">
        <pc:chgData name="arfaouieya" userId="44632b0b-5772-47fc-afcf-be182c2b64b1" providerId="ADAL" clId="{8FE539FB-41B6-4F8A-8895-053A807E4BC7}" dt="2025-01-26T23:09:41.482" v="2141" actId="680"/>
        <pc:sldMkLst>
          <pc:docMk/>
          <pc:sldMk cId="3981675297" sldId="270"/>
        </pc:sldMkLst>
      </pc:sldChg>
      <pc:sldChg chg="addSp modSp new mod">
        <pc:chgData name="arfaouieya" userId="44632b0b-5772-47fc-afcf-be182c2b64b1" providerId="ADAL" clId="{8FE539FB-41B6-4F8A-8895-053A807E4BC7}" dt="2025-01-26T23:24:09.651" v="2293" actId="20577"/>
        <pc:sldMkLst>
          <pc:docMk/>
          <pc:sldMk cId="893392812" sldId="271"/>
        </pc:sldMkLst>
        <pc:spChg chg="add mod">
          <ac:chgData name="arfaouieya" userId="44632b0b-5772-47fc-afcf-be182c2b64b1" providerId="ADAL" clId="{8FE539FB-41B6-4F8A-8895-053A807E4BC7}" dt="2025-01-26T23:24:09.651" v="2293" actId="20577"/>
          <ac:spMkLst>
            <pc:docMk/>
            <pc:sldMk cId="893392812" sldId="271"/>
            <ac:spMk id="2" creationId="{0DB1B741-B1EE-CB49-64AD-BDFCD09238FA}"/>
          </ac:spMkLst>
        </pc:spChg>
      </pc:sldChg>
      <pc:sldChg chg="addSp delSp modSp new mod setBg">
        <pc:chgData name="arfaouieya" userId="44632b0b-5772-47fc-afcf-be182c2b64b1" providerId="ADAL" clId="{8FE539FB-41B6-4F8A-8895-053A807E4BC7}" dt="2025-01-26T23:36:03.448" v="2372" actId="14100"/>
        <pc:sldMkLst>
          <pc:docMk/>
          <pc:sldMk cId="490861853" sldId="272"/>
        </pc:sldMkLst>
        <pc:spChg chg="mod ord">
          <ac:chgData name="arfaouieya" userId="44632b0b-5772-47fc-afcf-be182c2b64b1" providerId="ADAL" clId="{8FE539FB-41B6-4F8A-8895-053A807E4BC7}" dt="2025-01-26T23:27:26.058" v="2355" actId="26606"/>
          <ac:spMkLst>
            <pc:docMk/>
            <pc:sldMk cId="490861853" sldId="272"/>
            <ac:spMk id="2" creationId="{379BCF43-1320-FC66-36B6-9EA13496976D}"/>
          </ac:spMkLst>
        </pc:spChg>
        <pc:spChg chg="del">
          <ac:chgData name="arfaouieya" userId="44632b0b-5772-47fc-afcf-be182c2b64b1" providerId="ADAL" clId="{8FE539FB-41B6-4F8A-8895-053A807E4BC7}" dt="2025-01-26T23:27:03.558" v="2348" actId="931"/>
          <ac:spMkLst>
            <pc:docMk/>
            <pc:sldMk cId="490861853" sldId="272"/>
            <ac:spMk id="3" creationId="{D64B4C64-7D92-47DB-7D04-AD688918FE85}"/>
          </ac:spMkLst>
        </pc:spChg>
        <pc:spChg chg="add del">
          <ac:chgData name="arfaouieya" userId="44632b0b-5772-47fc-afcf-be182c2b64b1" providerId="ADAL" clId="{8FE539FB-41B6-4F8A-8895-053A807E4BC7}" dt="2025-01-26T23:27:17.433" v="2352" actId="26606"/>
          <ac:spMkLst>
            <pc:docMk/>
            <pc:sldMk cId="490861853" sldId="272"/>
            <ac:spMk id="9" creationId="{5EB7ED2E-1917-5012-CE05-CF9D27AEF46F}"/>
          </ac:spMkLst>
        </pc:spChg>
        <pc:spChg chg="add del">
          <ac:chgData name="arfaouieya" userId="44632b0b-5772-47fc-afcf-be182c2b64b1" providerId="ADAL" clId="{8FE539FB-41B6-4F8A-8895-053A807E4BC7}" dt="2025-01-26T23:27:25.996" v="2354" actId="26606"/>
          <ac:spMkLst>
            <pc:docMk/>
            <pc:sldMk cId="490861853" sldId="272"/>
            <ac:spMk id="10" creationId="{247A131F-D5DE-41A5-B4CF-4F345319B40B}"/>
          </ac:spMkLst>
        </pc:spChg>
        <pc:spChg chg="add del">
          <ac:chgData name="arfaouieya" userId="44632b0b-5772-47fc-afcf-be182c2b64b1" providerId="ADAL" clId="{8FE539FB-41B6-4F8A-8895-053A807E4BC7}" dt="2025-01-26T23:27:17.433" v="2352" actId="26606"/>
          <ac:spMkLst>
            <pc:docMk/>
            <pc:sldMk cId="490861853" sldId="272"/>
            <ac:spMk id="12" creationId="{8651CFA9-6065-4243-AC48-858E359780B1}"/>
          </ac:spMkLst>
        </pc:spChg>
        <pc:spChg chg="add del">
          <ac:chgData name="arfaouieya" userId="44632b0b-5772-47fc-afcf-be182c2b64b1" providerId="ADAL" clId="{8FE539FB-41B6-4F8A-8895-053A807E4BC7}" dt="2025-01-26T23:27:17.433" v="2352" actId="26606"/>
          <ac:spMkLst>
            <pc:docMk/>
            <pc:sldMk cId="490861853" sldId="272"/>
            <ac:spMk id="14" creationId="{37962AE0-6A1C-4B76-9D52-10E5E6D7D3BB}"/>
          </ac:spMkLst>
        </pc:spChg>
        <pc:spChg chg="add del">
          <ac:chgData name="arfaouieya" userId="44632b0b-5772-47fc-afcf-be182c2b64b1" providerId="ADAL" clId="{8FE539FB-41B6-4F8A-8895-053A807E4BC7}" dt="2025-01-26T23:27:17.433" v="2352" actId="26606"/>
          <ac:spMkLst>
            <pc:docMk/>
            <pc:sldMk cId="490861853" sldId="272"/>
            <ac:spMk id="16" creationId="{16E12301-1C96-4D15-9838-D5B894B22365}"/>
          </ac:spMkLst>
        </pc:spChg>
        <pc:spChg chg="add del">
          <ac:chgData name="arfaouieya" userId="44632b0b-5772-47fc-afcf-be182c2b64b1" providerId="ADAL" clId="{8FE539FB-41B6-4F8A-8895-053A807E4BC7}" dt="2025-01-26T23:27:25.996" v="2354" actId="26606"/>
          <ac:spMkLst>
            <pc:docMk/>
            <pc:sldMk cId="490861853" sldId="272"/>
            <ac:spMk id="38" creationId="{996DFAFB-BCE1-4BEC-82FB-D574234DEF0A}"/>
          </ac:spMkLst>
        </pc:spChg>
        <pc:spChg chg="add del">
          <ac:chgData name="arfaouieya" userId="44632b0b-5772-47fc-afcf-be182c2b64b1" providerId="ADAL" clId="{8FE539FB-41B6-4F8A-8895-053A807E4BC7}" dt="2025-01-26T23:27:25.996" v="2354" actId="26606"/>
          <ac:spMkLst>
            <pc:docMk/>
            <pc:sldMk cId="490861853" sldId="272"/>
            <ac:spMk id="39" creationId="{3AF4666D-BD98-40A5-A75F-478B982010B2}"/>
          </ac:spMkLst>
        </pc:spChg>
        <pc:spChg chg="add del">
          <ac:chgData name="arfaouieya" userId="44632b0b-5772-47fc-afcf-be182c2b64b1" providerId="ADAL" clId="{8FE539FB-41B6-4F8A-8895-053A807E4BC7}" dt="2025-01-26T23:27:25.996" v="2354" actId="26606"/>
          <ac:spMkLst>
            <pc:docMk/>
            <pc:sldMk cId="490861853" sldId="272"/>
            <ac:spMk id="40" creationId="{F23DAFF7-4C98-4E0E-8986-198D54B6C1F0}"/>
          </ac:spMkLst>
        </pc:spChg>
        <pc:spChg chg="add del">
          <ac:chgData name="arfaouieya" userId="44632b0b-5772-47fc-afcf-be182c2b64b1" providerId="ADAL" clId="{8FE539FB-41B6-4F8A-8895-053A807E4BC7}" dt="2025-01-26T23:27:25.996" v="2354" actId="26606"/>
          <ac:spMkLst>
            <pc:docMk/>
            <pc:sldMk cId="490861853" sldId="272"/>
            <ac:spMk id="41" creationId="{68680585-71F9-4721-A998-4974171D2EB4}"/>
          </ac:spMkLst>
        </pc:spChg>
        <pc:spChg chg="add del">
          <ac:chgData name="arfaouieya" userId="44632b0b-5772-47fc-afcf-be182c2b64b1" providerId="ADAL" clId="{8FE539FB-41B6-4F8A-8895-053A807E4BC7}" dt="2025-01-26T23:27:25.996" v="2354" actId="26606"/>
          <ac:spMkLst>
            <pc:docMk/>
            <pc:sldMk cId="490861853" sldId="272"/>
            <ac:spMk id="50" creationId="{12BC95C2-2EEC-4F59-ABA8-660B0D059CCF}"/>
          </ac:spMkLst>
        </pc:spChg>
        <pc:spChg chg="add del">
          <ac:chgData name="arfaouieya" userId="44632b0b-5772-47fc-afcf-be182c2b64b1" providerId="ADAL" clId="{8FE539FB-41B6-4F8A-8895-053A807E4BC7}" dt="2025-01-26T23:27:25.996" v="2354" actId="26606"/>
          <ac:spMkLst>
            <pc:docMk/>
            <pc:sldMk cId="490861853" sldId="272"/>
            <ac:spMk id="76" creationId="{F1174801-1395-44C5-9B00-CCAC45C056E7}"/>
          </ac:spMkLst>
        </pc:spChg>
        <pc:spChg chg="add">
          <ac:chgData name="arfaouieya" userId="44632b0b-5772-47fc-afcf-be182c2b64b1" providerId="ADAL" clId="{8FE539FB-41B6-4F8A-8895-053A807E4BC7}" dt="2025-01-26T23:27:26.058" v="2355" actId="26606"/>
          <ac:spMkLst>
            <pc:docMk/>
            <pc:sldMk cId="490861853" sldId="272"/>
            <ac:spMk id="78" creationId="{8651CFA9-6065-4243-AC48-858E359780B1}"/>
          </ac:spMkLst>
        </pc:spChg>
        <pc:spChg chg="add">
          <ac:chgData name="arfaouieya" userId="44632b0b-5772-47fc-afcf-be182c2b64b1" providerId="ADAL" clId="{8FE539FB-41B6-4F8A-8895-053A807E4BC7}" dt="2025-01-26T23:27:26.058" v="2355" actId="26606"/>
          <ac:spMkLst>
            <pc:docMk/>
            <pc:sldMk cId="490861853" sldId="272"/>
            <ac:spMk id="79" creationId="{37962AE0-6A1C-4B76-9D52-10E5E6D7D3BB}"/>
          </ac:spMkLst>
        </pc:spChg>
        <pc:spChg chg="add">
          <ac:chgData name="arfaouieya" userId="44632b0b-5772-47fc-afcf-be182c2b64b1" providerId="ADAL" clId="{8FE539FB-41B6-4F8A-8895-053A807E4BC7}" dt="2025-01-26T23:27:26.058" v="2355" actId="26606"/>
          <ac:spMkLst>
            <pc:docMk/>
            <pc:sldMk cId="490861853" sldId="272"/>
            <ac:spMk id="80" creationId="{16E12301-1C96-4D15-9838-D5B894B22365}"/>
          </ac:spMkLst>
        </pc:spChg>
        <pc:spChg chg="add mod">
          <ac:chgData name="arfaouieya" userId="44632b0b-5772-47fc-afcf-be182c2b64b1" providerId="ADAL" clId="{8FE539FB-41B6-4F8A-8895-053A807E4BC7}" dt="2025-01-26T23:36:03.448" v="2372" actId="14100"/>
          <ac:spMkLst>
            <pc:docMk/>
            <pc:sldMk cId="490861853" sldId="272"/>
            <ac:spMk id="84" creationId="{5EB7ED2E-1917-5012-CE05-CF9D27AEF46F}"/>
          </ac:spMkLst>
        </pc:spChg>
        <pc:grpChg chg="add del">
          <ac:chgData name="arfaouieya" userId="44632b0b-5772-47fc-afcf-be182c2b64b1" providerId="ADAL" clId="{8FE539FB-41B6-4F8A-8895-053A807E4BC7}" dt="2025-01-26T23:27:17.433" v="2352" actId="26606"/>
          <ac:grpSpMkLst>
            <pc:docMk/>
            <pc:sldMk cId="490861853" sldId="272"/>
            <ac:grpSpMk id="18" creationId="{D7A5FD75-4B35-4162-9304-569491255811}"/>
          </ac:grpSpMkLst>
        </pc:grpChg>
        <pc:grpChg chg="add del">
          <ac:chgData name="arfaouieya" userId="44632b0b-5772-47fc-afcf-be182c2b64b1" providerId="ADAL" clId="{8FE539FB-41B6-4F8A-8895-053A807E4BC7}" dt="2025-01-26T23:27:17.433" v="2352" actId="26606"/>
          <ac:grpSpMkLst>
            <pc:docMk/>
            <pc:sldMk cId="490861853" sldId="272"/>
            <ac:grpSpMk id="27" creationId="{34676384-D846-461C-B8F3-BDB849B4A408}"/>
          </ac:grpSpMkLst>
        </pc:grpChg>
        <pc:grpChg chg="add del">
          <ac:chgData name="arfaouieya" userId="44632b0b-5772-47fc-afcf-be182c2b64b1" providerId="ADAL" clId="{8FE539FB-41B6-4F8A-8895-053A807E4BC7}" dt="2025-01-26T23:27:25.996" v="2354" actId="26606"/>
          <ac:grpSpMkLst>
            <pc:docMk/>
            <pc:sldMk cId="490861853" sldId="272"/>
            <ac:grpSpMk id="61" creationId="{03E9870D-4BBA-43AF-8D44-BBADF020CFF6}"/>
          </ac:grpSpMkLst>
        </pc:grpChg>
        <pc:grpChg chg="add">
          <ac:chgData name="arfaouieya" userId="44632b0b-5772-47fc-afcf-be182c2b64b1" providerId="ADAL" clId="{8FE539FB-41B6-4F8A-8895-053A807E4BC7}" dt="2025-01-26T23:27:26.058" v="2355" actId="26606"/>
          <ac:grpSpMkLst>
            <pc:docMk/>
            <pc:sldMk cId="490861853" sldId="272"/>
            <ac:grpSpMk id="81" creationId="{D7A5FD75-4B35-4162-9304-569491255811}"/>
          </ac:grpSpMkLst>
        </pc:grpChg>
        <pc:grpChg chg="add">
          <ac:chgData name="arfaouieya" userId="44632b0b-5772-47fc-afcf-be182c2b64b1" providerId="ADAL" clId="{8FE539FB-41B6-4F8A-8895-053A807E4BC7}" dt="2025-01-26T23:27:26.058" v="2355" actId="26606"/>
          <ac:grpSpMkLst>
            <pc:docMk/>
            <pc:sldMk cId="490861853" sldId="272"/>
            <ac:grpSpMk id="82" creationId="{34676384-D846-461C-B8F3-BDB849B4A408}"/>
          </ac:grpSpMkLst>
        </pc:grpChg>
        <pc:picChg chg="add mod">
          <ac:chgData name="arfaouieya" userId="44632b0b-5772-47fc-afcf-be182c2b64b1" providerId="ADAL" clId="{8FE539FB-41B6-4F8A-8895-053A807E4BC7}" dt="2025-01-26T23:27:26.058" v="2355" actId="26606"/>
          <ac:picMkLst>
            <pc:docMk/>
            <pc:sldMk cId="490861853" sldId="272"/>
            <ac:picMk id="5" creationId="{BE243B31-5809-72E8-5569-FB4A7F82E106}"/>
          </ac:picMkLst>
        </pc:picChg>
      </pc:sldChg>
      <pc:sldChg chg="addSp modSp new mod">
        <pc:chgData name="arfaouieya" userId="44632b0b-5772-47fc-afcf-be182c2b64b1" providerId="ADAL" clId="{8FE539FB-41B6-4F8A-8895-053A807E4BC7}" dt="2025-01-27T00:00:24.514" v="2421" actId="207"/>
        <pc:sldMkLst>
          <pc:docMk/>
          <pc:sldMk cId="1016183970" sldId="273"/>
        </pc:sldMkLst>
        <pc:spChg chg="add mod">
          <ac:chgData name="arfaouieya" userId="44632b0b-5772-47fc-afcf-be182c2b64b1" providerId="ADAL" clId="{8FE539FB-41B6-4F8A-8895-053A807E4BC7}" dt="2025-01-27T00:00:24.514" v="2421" actId="207"/>
          <ac:spMkLst>
            <pc:docMk/>
            <pc:sldMk cId="1016183970" sldId="273"/>
            <ac:spMk id="2" creationId="{7A42D939-D2C2-C3F9-AE24-6010058C1365}"/>
          </ac:spMkLst>
        </pc:spChg>
        <pc:picChg chg="add mod">
          <ac:chgData name="arfaouieya" userId="44632b0b-5772-47fc-afcf-be182c2b64b1" providerId="ADAL" clId="{8FE539FB-41B6-4F8A-8895-053A807E4BC7}" dt="2025-01-26T23:57:12.919" v="2417" actId="14100"/>
          <ac:picMkLst>
            <pc:docMk/>
            <pc:sldMk cId="1016183970" sldId="273"/>
            <ac:picMk id="4" creationId="{2650FFB2-9355-3089-5408-EE7CD8D2F621}"/>
          </ac:picMkLst>
        </pc:picChg>
      </pc:sldChg>
      <pc:sldChg chg="addSp delSp modSp new mod">
        <pc:chgData name="arfaouieya" userId="44632b0b-5772-47fc-afcf-be182c2b64b1" providerId="ADAL" clId="{8FE539FB-41B6-4F8A-8895-053A807E4BC7}" dt="2025-01-27T00:04:23.847" v="2438" actId="14100"/>
        <pc:sldMkLst>
          <pc:docMk/>
          <pc:sldMk cId="1479564831" sldId="274"/>
        </pc:sldMkLst>
        <pc:spChg chg="add del mod">
          <ac:chgData name="arfaouieya" userId="44632b0b-5772-47fc-afcf-be182c2b64b1" providerId="ADAL" clId="{8FE539FB-41B6-4F8A-8895-053A807E4BC7}" dt="2025-01-27T00:04:15.159" v="2436"/>
          <ac:spMkLst>
            <pc:docMk/>
            <pc:sldMk cId="1479564831" sldId="274"/>
            <ac:spMk id="2" creationId="{2A1DC4D3-8F4D-4C6D-B591-BC0F8CC24CCB}"/>
          </ac:spMkLst>
        </pc:spChg>
        <pc:picChg chg="add mod">
          <ac:chgData name="arfaouieya" userId="44632b0b-5772-47fc-afcf-be182c2b64b1" providerId="ADAL" clId="{8FE539FB-41B6-4F8A-8895-053A807E4BC7}" dt="2025-01-27T00:04:23.847" v="2438" actId="14100"/>
          <ac:picMkLst>
            <pc:docMk/>
            <pc:sldMk cId="1479564831" sldId="274"/>
            <ac:picMk id="4" creationId="{D7873ED7-2B8A-77E4-113F-D1E92A905394}"/>
          </ac:picMkLst>
        </pc:picChg>
      </pc:sldChg>
      <pc:sldChg chg="addSp modSp new mod">
        <pc:chgData name="arfaouieya" userId="44632b0b-5772-47fc-afcf-be182c2b64b1" providerId="ADAL" clId="{8FE539FB-41B6-4F8A-8895-053A807E4BC7}" dt="2025-01-27T00:05:38.240" v="2446" actId="255"/>
        <pc:sldMkLst>
          <pc:docMk/>
          <pc:sldMk cId="3994716547" sldId="275"/>
        </pc:sldMkLst>
        <pc:spChg chg="add mod">
          <ac:chgData name="arfaouieya" userId="44632b0b-5772-47fc-afcf-be182c2b64b1" providerId="ADAL" clId="{8FE539FB-41B6-4F8A-8895-053A807E4BC7}" dt="2025-01-27T00:05:38.240" v="2446" actId="255"/>
          <ac:spMkLst>
            <pc:docMk/>
            <pc:sldMk cId="3994716547" sldId="275"/>
            <ac:spMk id="2" creationId="{160632A9-A343-ABCE-5D91-D2BE5AE1ED94}"/>
          </ac:spMkLst>
        </pc:spChg>
      </pc:sldChg>
      <pc:sldChg chg="addSp delSp modSp new mod">
        <pc:chgData name="arfaouieya" userId="44632b0b-5772-47fc-afcf-be182c2b64b1" providerId="ADAL" clId="{8FE539FB-41B6-4F8A-8895-053A807E4BC7}" dt="2025-01-27T00:12:30.754" v="2481" actId="12"/>
        <pc:sldMkLst>
          <pc:docMk/>
          <pc:sldMk cId="3091281546" sldId="276"/>
        </pc:sldMkLst>
        <pc:spChg chg="add del mod">
          <ac:chgData name="arfaouieya" userId="44632b0b-5772-47fc-afcf-be182c2b64b1" providerId="ADAL" clId="{8FE539FB-41B6-4F8A-8895-053A807E4BC7}" dt="2025-01-27T00:08:14.357" v="2459"/>
          <ac:spMkLst>
            <pc:docMk/>
            <pc:sldMk cId="3091281546" sldId="276"/>
            <ac:spMk id="2" creationId="{74607870-D364-0608-340E-CC466B710F3A}"/>
          </ac:spMkLst>
        </pc:spChg>
        <pc:spChg chg="add mod">
          <ac:chgData name="arfaouieya" userId="44632b0b-5772-47fc-afcf-be182c2b64b1" providerId="ADAL" clId="{8FE539FB-41B6-4F8A-8895-053A807E4BC7}" dt="2025-01-27T00:12:30.754" v="2481" actId="12"/>
          <ac:spMkLst>
            <pc:docMk/>
            <pc:sldMk cId="3091281546" sldId="276"/>
            <ac:spMk id="5" creationId="{7AC6C9D0-7344-AB0F-7732-96464529AFF7}"/>
          </ac:spMkLst>
        </pc:spChg>
        <pc:picChg chg="add mod">
          <ac:chgData name="arfaouieya" userId="44632b0b-5772-47fc-afcf-be182c2b64b1" providerId="ADAL" clId="{8FE539FB-41B6-4F8A-8895-053A807E4BC7}" dt="2025-01-27T00:11:59.453" v="2475" actId="1076"/>
          <ac:picMkLst>
            <pc:docMk/>
            <pc:sldMk cId="3091281546" sldId="276"/>
            <ac:picMk id="4" creationId="{E3FA1E20-9833-D77B-C649-7C24664E4E6E}"/>
          </ac:picMkLst>
        </pc:picChg>
      </pc:sldChg>
      <pc:sldChg chg="addSp delSp modSp new mod">
        <pc:chgData name="arfaouieya" userId="44632b0b-5772-47fc-afcf-be182c2b64b1" providerId="ADAL" clId="{8FE539FB-41B6-4F8A-8895-053A807E4BC7}" dt="2025-01-27T00:17:33.905" v="2527" actId="1076"/>
        <pc:sldMkLst>
          <pc:docMk/>
          <pc:sldMk cId="84652931" sldId="277"/>
        </pc:sldMkLst>
        <pc:spChg chg="add del mod">
          <ac:chgData name="arfaouieya" userId="44632b0b-5772-47fc-afcf-be182c2b64b1" providerId="ADAL" clId="{8FE539FB-41B6-4F8A-8895-053A807E4BC7}" dt="2025-01-27T00:11:30.390" v="2469"/>
          <ac:spMkLst>
            <pc:docMk/>
            <pc:sldMk cId="84652931" sldId="277"/>
            <ac:spMk id="2" creationId="{74EA6BFE-5341-68CA-0311-BCCB105775A3}"/>
          </ac:spMkLst>
        </pc:spChg>
        <pc:spChg chg="add mod">
          <ac:chgData name="arfaouieya" userId="44632b0b-5772-47fc-afcf-be182c2b64b1" providerId="ADAL" clId="{8FE539FB-41B6-4F8A-8895-053A807E4BC7}" dt="2025-01-27T00:17:28.780" v="2526" actId="12"/>
          <ac:spMkLst>
            <pc:docMk/>
            <pc:sldMk cId="84652931" sldId="277"/>
            <ac:spMk id="3" creationId="{7CD3DA00-3DC2-0615-CE3D-F51401DC7744}"/>
          </ac:spMkLst>
        </pc:spChg>
        <pc:picChg chg="add mod">
          <ac:chgData name="arfaouieya" userId="44632b0b-5772-47fc-afcf-be182c2b64b1" providerId="ADAL" clId="{8FE539FB-41B6-4F8A-8895-053A807E4BC7}" dt="2025-01-27T00:17:33.905" v="2527" actId="1076"/>
          <ac:picMkLst>
            <pc:docMk/>
            <pc:sldMk cId="84652931" sldId="277"/>
            <ac:picMk id="5" creationId="{EE709DAE-14B2-D0C7-0DB6-01688E37C252}"/>
          </ac:picMkLst>
        </pc:picChg>
        <pc:picChg chg="add del">
          <ac:chgData name="arfaouieya" userId="44632b0b-5772-47fc-afcf-be182c2b64b1" providerId="ADAL" clId="{8FE539FB-41B6-4F8A-8895-053A807E4BC7}" dt="2025-01-27T00:16:26.707" v="2513" actId="22"/>
          <ac:picMkLst>
            <pc:docMk/>
            <pc:sldMk cId="84652931" sldId="277"/>
            <ac:picMk id="7" creationId="{7895A1A4-F32A-D015-0668-155D6B88FCFD}"/>
          </ac:picMkLst>
        </pc:picChg>
      </pc:sldChg>
      <pc:sldChg chg="addSp modSp new mod">
        <pc:chgData name="arfaouieya" userId="44632b0b-5772-47fc-afcf-be182c2b64b1" providerId="ADAL" clId="{8FE539FB-41B6-4F8A-8895-053A807E4BC7}" dt="2025-01-27T00:25:04.067" v="2569" actId="12"/>
        <pc:sldMkLst>
          <pc:docMk/>
          <pc:sldMk cId="1519225777" sldId="278"/>
        </pc:sldMkLst>
        <pc:spChg chg="add mod">
          <ac:chgData name="arfaouieya" userId="44632b0b-5772-47fc-afcf-be182c2b64b1" providerId="ADAL" clId="{8FE539FB-41B6-4F8A-8895-053A807E4BC7}" dt="2025-01-27T00:25:04.067" v="2569" actId="12"/>
          <ac:spMkLst>
            <pc:docMk/>
            <pc:sldMk cId="1519225777" sldId="278"/>
            <ac:spMk id="2" creationId="{542360EA-6B2B-B7AE-E171-1F9A0439E366}"/>
          </ac:spMkLst>
        </pc:spChg>
        <pc:picChg chg="add mod">
          <ac:chgData name="arfaouieya" userId="44632b0b-5772-47fc-afcf-be182c2b64b1" providerId="ADAL" clId="{8FE539FB-41B6-4F8A-8895-053A807E4BC7}" dt="2025-01-27T00:24:51.879" v="2566" actId="1076"/>
          <ac:picMkLst>
            <pc:docMk/>
            <pc:sldMk cId="1519225777" sldId="278"/>
            <ac:picMk id="4" creationId="{C2B403B7-FFC1-B23B-C07F-745FCB79EB52}"/>
          </ac:picMkLst>
        </pc:picChg>
      </pc:sldChg>
      <pc:sldChg chg="addSp modSp new mod">
        <pc:chgData name="arfaouieya" userId="44632b0b-5772-47fc-afcf-be182c2b64b1" providerId="ADAL" clId="{8FE539FB-41B6-4F8A-8895-053A807E4BC7}" dt="2025-01-27T00:32:47.540" v="2662" actId="20577"/>
        <pc:sldMkLst>
          <pc:docMk/>
          <pc:sldMk cId="411284943" sldId="279"/>
        </pc:sldMkLst>
        <pc:spChg chg="add mod">
          <ac:chgData name="arfaouieya" userId="44632b0b-5772-47fc-afcf-be182c2b64b1" providerId="ADAL" clId="{8FE539FB-41B6-4F8A-8895-053A807E4BC7}" dt="2025-01-27T00:32:47.540" v="2662" actId="20577"/>
          <ac:spMkLst>
            <pc:docMk/>
            <pc:sldMk cId="411284943" sldId="279"/>
            <ac:spMk id="4" creationId="{EE1293F4-1C58-1254-AA19-E2D1DF410646}"/>
          </ac:spMkLst>
        </pc:spChg>
        <pc:picChg chg="add mod">
          <ac:chgData name="arfaouieya" userId="44632b0b-5772-47fc-afcf-be182c2b64b1" providerId="ADAL" clId="{8FE539FB-41B6-4F8A-8895-053A807E4BC7}" dt="2025-01-27T00:30:41.915" v="2578" actId="14100"/>
          <ac:picMkLst>
            <pc:docMk/>
            <pc:sldMk cId="411284943" sldId="279"/>
            <ac:picMk id="3" creationId="{5F1522E0-8AC7-0673-9F83-F62B4E6CB314}"/>
          </ac:picMkLst>
        </pc:picChg>
      </pc:sldChg>
      <pc:sldChg chg="addSp modSp new mod">
        <pc:chgData name="arfaouieya" userId="44632b0b-5772-47fc-afcf-be182c2b64b1" providerId="ADAL" clId="{8FE539FB-41B6-4F8A-8895-053A807E4BC7}" dt="2025-01-27T00:37:35.152" v="2743" actId="14"/>
        <pc:sldMkLst>
          <pc:docMk/>
          <pc:sldMk cId="578995539" sldId="280"/>
        </pc:sldMkLst>
        <pc:spChg chg="add mod">
          <ac:chgData name="arfaouieya" userId="44632b0b-5772-47fc-afcf-be182c2b64b1" providerId="ADAL" clId="{8FE539FB-41B6-4F8A-8895-053A807E4BC7}" dt="2025-01-27T00:37:35.152" v="2743" actId="14"/>
          <ac:spMkLst>
            <pc:docMk/>
            <pc:sldMk cId="578995539" sldId="280"/>
            <ac:spMk id="2" creationId="{8A0DD99D-C98B-A632-B359-7A97996BEEA9}"/>
          </ac:spMkLst>
        </pc:spChg>
        <pc:picChg chg="add mod">
          <ac:chgData name="arfaouieya" userId="44632b0b-5772-47fc-afcf-be182c2b64b1" providerId="ADAL" clId="{8FE539FB-41B6-4F8A-8895-053A807E4BC7}" dt="2025-01-27T00:35:46.568" v="2690" actId="14100"/>
          <ac:picMkLst>
            <pc:docMk/>
            <pc:sldMk cId="578995539" sldId="280"/>
            <ac:picMk id="4" creationId="{45695B16-DDDA-BF8F-47C3-33C0744C4871}"/>
          </ac:picMkLst>
        </pc:picChg>
      </pc:sldChg>
      <pc:sldChg chg="addSp modSp new mod setBg">
        <pc:chgData name="arfaouieya" userId="44632b0b-5772-47fc-afcf-be182c2b64b1" providerId="ADAL" clId="{8FE539FB-41B6-4F8A-8895-053A807E4BC7}" dt="2025-01-27T00:48:59.881" v="2853" actId="255"/>
        <pc:sldMkLst>
          <pc:docMk/>
          <pc:sldMk cId="2100114088" sldId="281"/>
        </pc:sldMkLst>
        <pc:spChg chg="mod">
          <ac:chgData name="arfaouieya" userId="44632b0b-5772-47fc-afcf-be182c2b64b1" providerId="ADAL" clId="{8FE539FB-41B6-4F8A-8895-053A807E4BC7}" dt="2025-01-27T00:47:57.806" v="2845" actId="26606"/>
          <ac:spMkLst>
            <pc:docMk/>
            <pc:sldMk cId="2100114088" sldId="281"/>
            <ac:spMk id="2" creationId="{7B31DA83-5BA0-7F4D-4832-C3FC19E52DF3}"/>
          </ac:spMkLst>
        </pc:spChg>
        <pc:spChg chg="mod">
          <ac:chgData name="arfaouieya" userId="44632b0b-5772-47fc-afcf-be182c2b64b1" providerId="ADAL" clId="{8FE539FB-41B6-4F8A-8895-053A807E4BC7}" dt="2025-01-27T00:48:59.881" v="2853" actId="255"/>
          <ac:spMkLst>
            <pc:docMk/>
            <pc:sldMk cId="2100114088" sldId="281"/>
            <ac:spMk id="3" creationId="{72E31176-3FBE-2183-28F6-275BBB6CDBCA}"/>
          </ac:spMkLst>
        </pc:spChg>
        <pc:spChg chg="add">
          <ac:chgData name="arfaouieya" userId="44632b0b-5772-47fc-afcf-be182c2b64b1" providerId="ADAL" clId="{8FE539FB-41B6-4F8A-8895-053A807E4BC7}" dt="2025-01-27T00:47:57.806" v="2845" actId="26606"/>
          <ac:spMkLst>
            <pc:docMk/>
            <pc:sldMk cId="2100114088" sldId="281"/>
            <ac:spMk id="10" creationId="{8651CFA9-6065-4243-AC48-858E359780B1}"/>
          </ac:spMkLst>
        </pc:spChg>
        <pc:spChg chg="add">
          <ac:chgData name="arfaouieya" userId="44632b0b-5772-47fc-afcf-be182c2b64b1" providerId="ADAL" clId="{8FE539FB-41B6-4F8A-8895-053A807E4BC7}" dt="2025-01-27T00:47:57.806" v="2845" actId="26606"/>
          <ac:spMkLst>
            <pc:docMk/>
            <pc:sldMk cId="2100114088" sldId="281"/>
            <ac:spMk id="12" creationId="{37962AE0-6A1C-4B76-9D52-10E5E6D7D3BB}"/>
          </ac:spMkLst>
        </pc:spChg>
        <pc:spChg chg="add">
          <ac:chgData name="arfaouieya" userId="44632b0b-5772-47fc-afcf-be182c2b64b1" providerId="ADAL" clId="{8FE539FB-41B6-4F8A-8895-053A807E4BC7}" dt="2025-01-27T00:47:57.806" v="2845" actId="26606"/>
          <ac:spMkLst>
            <pc:docMk/>
            <pc:sldMk cId="2100114088" sldId="281"/>
            <ac:spMk id="14" creationId="{16E12301-1C96-4D15-9838-D5B894B22365}"/>
          </ac:spMkLst>
        </pc:spChg>
        <pc:grpChg chg="add">
          <ac:chgData name="arfaouieya" userId="44632b0b-5772-47fc-afcf-be182c2b64b1" providerId="ADAL" clId="{8FE539FB-41B6-4F8A-8895-053A807E4BC7}" dt="2025-01-27T00:47:57.806" v="2845" actId="26606"/>
          <ac:grpSpMkLst>
            <pc:docMk/>
            <pc:sldMk cId="2100114088" sldId="281"/>
            <ac:grpSpMk id="16" creationId="{D7A5FD75-4B35-4162-9304-569491255811}"/>
          </ac:grpSpMkLst>
        </pc:grpChg>
        <pc:grpChg chg="add">
          <ac:chgData name="arfaouieya" userId="44632b0b-5772-47fc-afcf-be182c2b64b1" providerId="ADAL" clId="{8FE539FB-41B6-4F8A-8895-053A807E4BC7}" dt="2025-01-27T00:47:57.806" v="2845" actId="26606"/>
          <ac:grpSpMkLst>
            <pc:docMk/>
            <pc:sldMk cId="2100114088" sldId="281"/>
            <ac:grpSpMk id="25" creationId="{34676384-D846-461C-B8F3-BDB849B4A408}"/>
          </ac:grpSpMkLst>
        </pc:grpChg>
        <pc:picChg chg="add mod ord">
          <ac:chgData name="arfaouieya" userId="44632b0b-5772-47fc-afcf-be182c2b64b1" providerId="ADAL" clId="{8FE539FB-41B6-4F8A-8895-053A807E4BC7}" dt="2025-01-27T00:47:57.806" v="2845" actId="26606"/>
          <ac:picMkLst>
            <pc:docMk/>
            <pc:sldMk cId="2100114088" sldId="281"/>
            <ac:picMk id="5" creationId="{E20245D3-0A30-9518-0E50-58B94A11712F}"/>
          </ac:picMkLst>
        </pc:picChg>
      </pc:sldChg>
      <pc:sldChg chg="addSp delSp modSp new mod setBg addAnim delAnim">
        <pc:chgData name="arfaouieya" userId="44632b0b-5772-47fc-afcf-be182c2b64b1" providerId="ADAL" clId="{8FE539FB-41B6-4F8A-8895-053A807E4BC7}" dt="2025-01-27T00:52:57.477" v="2886" actId="255"/>
        <pc:sldMkLst>
          <pc:docMk/>
          <pc:sldMk cId="1104815665" sldId="282"/>
        </pc:sldMkLst>
        <pc:spChg chg="mod ord">
          <ac:chgData name="arfaouieya" userId="44632b0b-5772-47fc-afcf-be182c2b64b1" providerId="ADAL" clId="{8FE539FB-41B6-4F8A-8895-053A807E4BC7}" dt="2025-01-27T00:52:57.477" v="2886" actId="255"/>
          <ac:spMkLst>
            <pc:docMk/>
            <pc:sldMk cId="1104815665" sldId="282"/>
            <ac:spMk id="2" creationId="{5CECC794-396F-115C-A820-46402967A5DE}"/>
          </ac:spMkLst>
        </pc:spChg>
        <pc:spChg chg="del mod">
          <ac:chgData name="arfaouieya" userId="44632b0b-5772-47fc-afcf-be182c2b64b1" providerId="ADAL" clId="{8FE539FB-41B6-4F8A-8895-053A807E4BC7}" dt="2025-01-27T00:51:46.560" v="2872" actId="21"/>
          <ac:spMkLst>
            <pc:docMk/>
            <pc:sldMk cId="1104815665" sldId="282"/>
            <ac:spMk id="3" creationId="{859E005A-00F0-17E0-721E-C153654A9683}"/>
          </ac:spMkLst>
        </pc:spChg>
        <pc:spChg chg="add del">
          <ac:chgData name="arfaouieya" userId="44632b0b-5772-47fc-afcf-be182c2b64b1" providerId="ADAL" clId="{8FE539FB-41B6-4F8A-8895-053A807E4BC7}" dt="2025-01-27T00:52:36.039" v="2878" actId="26606"/>
          <ac:spMkLst>
            <pc:docMk/>
            <pc:sldMk cId="1104815665" sldId="282"/>
            <ac:spMk id="10" creationId="{F1174801-1395-44C5-9B00-CCAC45C056E7}"/>
          </ac:spMkLst>
        </pc:spChg>
        <pc:spChg chg="add del">
          <ac:chgData name="arfaouieya" userId="44632b0b-5772-47fc-afcf-be182c2b64b1" providerId="ADAL" clId="{8FE539FB-41B6-4F8A-8895-053A807E4BC7}" dt="2025-01-27T00:52:36.039" v="2878" actId="26606"/>
          <ac:spMkLst>
            <pc:docMk/>
            <pc:sldMk cId="1104815665" sldId="282"/>
            <ac:spMk id="12" creationId="{996DFAFB-BCE1-4BEC-82FB-D574234DEF0A}"/>
          </ac:spMkLst>
        </pc:spChg>
        <pc:spChg chg="add del">
          <ac:chgData name="arfaouieya" userId="44632b0b-5772-47fc-afcf-be182c2b64b1" providerId="ADAL" clId="{8FE539FB-41B6-4F8A-8895-053A807E4BC7}" dt="2025-01-27T00:52:36.039" v="2878" actId="26606"/>
          <ac:spMkLst>
            <pc:docMk/>
            <pc:sldMk cId="1104815665" sldId="282"/>
            <ac:spMk id="14" creationId="{60E728E6-A07E-4A6C-AB92-D56E1402F61A}"/>
          </ac:spMkLst>
        </pc:spChg>
        <pc:spChg chg="add del">
          <ac:chgData name="arfaouieya" userId="44632b0b-5772-47fc-afcf-be182c2b64b1" providerId="ADAL" clId="{8FE539FB-41B6-4F8A-8895-053A807E4BC7}" dt="2025-01-27T00:52:40.117" v="2880" actId="26606"/>
          <ac:spMkLst>
            <pc:docMk/>
            <pc:sldMk cId="1104815665" sldId="282"/>
            <ac:spMk id="27" creationId="{03E51277-1095-412F-913B-8FA8021AA626}"/>
          </ac:spMkLst>
        </pc:spChg>
        <pc:spChg chg="add del">
          <ac:chgData name="arfaouieya" userId="44632b0b-5772-47fc-afcf-be182c2b64b1" providerId="ADAL" clId="{8FE539FB-41B6-4F8A-8895-053A807E4BC7}" dt="2025-01-27T00:52:40.117" v="2880" actId="26606"/>
          <ac:spMkLst>
            <pc:docMk/>
            <pc:sldMk cId="1104815665" sldId="282"/>
            <ac:spMk id="48" creationId="{3A6C273A-38F2-4D34-98BF-47B248862B76}"/>
          </ac:spMkLst>
        </pc:spChg>
        <pc:spChg chg="add del">
          <ac:chgData name="arfaouieya" userId="44632b0b-5772-47fc-afcf-be182c2b64b1" providerId="ADAL" clId="{8FE539FB-41B6-4F8A-8895-053A807E4BC7}" dt="2025-01-27T00:52:40.117" v="2880" actId="26606"/>
          <ac:spMkLst>
            <pc:docMk/>
            <pc:sldMk cId="1104815665" sldId="282"/>
            <ac:spMk id="52" creationId="{2E2CF659-EE5D-432C-B47F-10AC4A48A347}"/>
          </ac:spMkLst>
        </pc:spChg>
        <pc:spChg chg="add del">
          <ac:chgData name="arfaouieya" userId="44632b0b-5772-47fc-afcf-be182c2b64b1" providerId="ADAL" clId="{8FE539FB-41B6-4F8A-8895-053A807E4BC7}" dt="2025-01-27T00:52:40.117" v="2880" actId="26606"/>
          <ac:spMkLst>
            <pc:docMk/>
            <pc:sldMk cId="1104815665" sldId="282"/>
            <ac:spMk id="53" creationId="{683AA549-1F0C-46E0-AAD8-DC3DC6CA6181}"/>
          </ac:spMkLst>
        </pc:spChg>
        <pc:spChg chg="add del">
          <ac:chgData name="arfaouieya" userId="44632b0b-5772-47fc-afcf-be182c2b64b1" providerId="ADAL" clId="{8FE539FB-41B6-4F8A-8895-053A807E4BC7}" dt="2025-01-27T00:52:42.368" v="2882" actId="26606"/>
          <ac:spMkLst>
            <pc:docMk/>
            <pc:sldMk cId="1104815665" sldId="282"/>
            <ac:spMk id="73" creationId="{F1174801-1395-44C5-9B00-CCAC45C056E7}"/>
          </ac:spMkLst>
        </pc:spChg>
        <pc:spChg chg="add del">
          <ac:chgData name="arfaouieya" userId="44632b0b-5772-47fc-afcf-be182c2b64b1" providerId="ADAL" clId="{8FE539FB-41B6-4F8A-8895-053A807E4BC7}" dt="2025-01-27T00:52:42.368" v="2882" actId="26606"/>
          <ac:spMkLst>
            <pc:docMk/>
            <pc:sldMk cId="1104815665" sldId="282"/>
            <ac:spMk id="74" creationId="{996DFAFB-BCE1-4BEC-82FB-D574234DEF0A}"/>
          </ac:spMkLst>
        </pc:spChg>
        <pc:spChg chg="add del">
          <ac:chgData name="arfaouieya" userId="44632b0b-5772-47fc-afcf-be182c2b64b1" providerId="ADAL" clId="{8FE539FB-41B6-4F8A-8895-053A807E4BC7}" dt="2025-01-27T00:52:42.368" v="2882" actId="26606"/>
          <ac:spMkLst>
            <pc:docMk/>
            <pc:sldMk cId="1104815665" sldId="282"/>
            <ac:spMk id="75" creationId="{16F61E84-9DCA-4F22-94BC-C901DB49995D}"/>
          </ac:spMkLst>
        </pc:spChg>
        <pc:spChg chg="add del">
          <ac:chgData name="arfaouieya" userId="44632b0b-5772-47fc-afcf-be182c2b64b1" providerId="ADAL" clId="{8FE539FB-41B6-4F8A-8895-053A807E4BC7}" dt="2025-01-27T00:52:44.493" v="2884" actId="26606"/>
          <ac:spMkLst>
            <pc:docMk/>
            <pc:sldMk cId="1104815665" sldId="282"/>
            <ac:spMk id="93" creationId="{3A6C273A-38F2-4D34-98BF-47B248862B76}"/>
          </ac:spMkLst>
        </pc:spChg>
        <pc:spChg chg="add del">
          <ac:chgData name="arfaouieya" userId="44632b0b-5772-47fc-afcf-be182c2b64b1" providerId="ADAL" clId="{8FE539FB-41B6-4F8A-8895-053A807E4BC7}" dt="2025-01-27T00:52:44.493" v="2884" actId="26606"/>
          <ac:spMkLst>
            <pc:docMk/>
            <pc:sldMk cId="1104815665" sldId="282"/>
            <ac:spMk id="94" creationId="{2E2CF659-EE5D-432C-B47F-10AC4A48A347}"/>
          </ac:spMkLst>
        </pc:spChg>
        <pc:spChg chg="add del">
          <ac:chgData name="arfaouieya" userId="44632b0b-5772-47fc-afcf-be182c2b64b1" providerId="ADAL" clId="{8FE539FB-41B6-4F8A-8895-053A807E4BC7}" dt="2025-01-27T00:52:44.493" v="2884" actId="26606"/>
          <ac:spMkLst>
            <pc:docMk/>
            <pc:sldMk cId="1104815665" sldId="282"/>
            <ac:spMk id="95" creationId="{683AA549-1F0C-46E0-AAD8-DC3DC6CA6181}"/>
          </ac:spMkLst>
        </pc:spChg>
        <pc:spChg chg="add del">
          <ac:chgData name="arfaouieya" userId="44632b0b-5772-47fc-afcf-be182c2b64b1" providerId="ADAL" clId="{8FE539FB-41B6-4F8A-8895-053A807E4BC7}" dt="2025-01-27T00:52:44.493" v="2884" actId="26606"/>
          <ac:spMkLst>
            <pc:docMk/>
            <pc:sldMk cId="1104815665" sldId="282"/>
            <ac:spMk id="105" creationId="{03E51277-1095-412F-913B-8FA8021AA626}"/>
          </ac:spMkLst>
        </pc:spChg>
        <pc:spChg chg="add">
          <ac:chgData name="arfaouieya" userId="44632b0b-5772-47fc-afcf-be182c2b64b1" providerId="ADAL" clId="{8FE539FB-41B6-4F8A-8895-053A807E4BC7}" dt="2025-01-27T00:52:44.571" v="2885" actId="26606"/>
          <ac:spMkLst>
            <pc:docMk/>
            <pc:sldMk cId="1104815665" sldId="282"/>
            <ac:spMk id="119" creationId="{F1174801-1395-44C5-9B00-CCAC45C056E7}"/>
          </ac:spMkLst>
        </pc:spChg>
        <pc:spChg chg="add">
          <ac:chgData name="arfaouieya" userId="44632b0b-5772-47fc-afcf-be182c2b64b1" providerId="ADAL" clId="{8FE539FB-41B6-4F8A-8895-053A807E4BC7}" dt="2025-01-27T00:52:44.571" v="2885" actId="26606"/>
          <ac:spMkLst>
            <pc:docMk/>
            <pc:sldMk cId="1104815665" sldId="282"/>
            <ac:spMk id="120" creationId="{996DFAFB-BCE1-4BEC-82FB-D574234DEF0A}"/>
          </ac:spMkLst>
        </pc:spChg>
        <pc:spChg chg="add">
          <ac:chgData name="arfaouieya" userId="44632b0b-5772-47fc-afcf-be182c2b64b1" providerId="ADAL" clId="{8FE539FB-41B6-4F8A-8895-053A807E4BC7}" dt="2025-01-27T00:52:44.571" v="2885" actId="26606"/>
          <ac:spMkLst>
            <pc:docMk/>
            <pc:sldMk cId="1104815665" sldId="282"/>
            <ac:spMk id="121" creationId="{16F61E84-9DCA-4F22-94BC-C901DB49995D}"/>
          </ac:spMkLst>
        </pc:spChg>
        <pc:grpChg chg="add del">
          <ac:chgData name="arfaouieya" userId="44632b0b-5772-47fc-afcf-be182c2b64b1" providerId="ADAL" clId="{8FE539FB-41B6-4F8A-8895-053A807E4BC7}" dt="2025-01-27T00:52:36.039" v="2878" actId="26606"/>
          <ac:grpSpMkLst>
            <pc:docMk/>
            <pc:sldMk cId="1104815665" sldId="282"/>
            <ac:grpSpMk id="16" creationId="{18579DB9-24B0-487B-81E3-8D02AD5F8C81}"/>
          </ac:grpSpMkLst>
        </pc:grpChg>
        <pc:grpChg chg="add del">
          <ac:chgData name="arfaouieya" userId="44632b0b-5772-47fc-afcf-be182c2b64b1" providerId="ADAL" clId="{8FE539FB-41B6-4F8A-8895-053A807E4BC7}" dt="2025-01-27T00:52:36.039" v="2878" actId="26606"/>
          <ac:grpSpMkLst>
            <pc:docMk/>
            <pc:sldMk cId="1104815665" sldId="282"/>
            <ac:grpSpMk id="25" creationId="{5C0E6139-8A19-4905-87E2-E547D7B7F1AF}"/>
          </ac:grpSpMkLst>
        </pc:grpChg>
        <pc:grpChg chg="add del">
          <ac:chgData name="arfaouieya" userId="44632b0b-5772-47fc-afcf-be182c2b64b1" providerId="ADAL" clId="{8FE539FB-41B6-4F8A-8895-053A807E4BC7}" dt="2025-01-27T00:52:36.039" v="2878" actId="26606"/>
          <ac:grpSpMkLst>
            <pc:docMk/>
            <pc:sldMk cId="1104815665" sldId="282"/>
            <ac:grpSpMk id="29" creationId="{8F281804-17FE-49B9-9065-1A44CD473CAE}"/>
          </ac:grpSpMkLst>
        </pc:grpChg>
        <pc:grpChg chg="add del">
          <ac:chgData name="arfaouieya" userId="44632b0b-5772-47fc-afcf-be182c2b64b1" providerId="ADAL" clId="{8FE539FB-41B6-4F8A-8895-053A807E4BC7}" dt="2025-01-27T00:52:40.117" v="2880" actId="26606"/>
          <ac:grpSpMkLst>
            <pc:docMk/>
            <pc:sldMk cId="1104815665" sldId="282"/>
            <ac:grpSpMk id="49" creationId="{DDB99EF5-8801-40E2-83D3-196FADCBBA7F}"/>
          </ac:grpSpMkLst>
        </pc:grpChg>
        <pc:grpChg chg="add del">
          <ac:chgData name="arfaouieya" userId="44632b0b-5772-47fc-afcf-be182c2b64b1" providerId="ADAL" clId="{8FE539FB-41B6-4F8A-8895-053A807E4BC7}" dt="2025-01-27T00:52:40.117" v="2880" actId="26606"/>
          <ac:grpSpMkLst>
            <pc:docMk/>
            <pc:sldMk cId="1104815665" sldId="282"/>
            <ac:grpSpMk id="54" creationId="{7B2F7E43-35EC-4103-9D95-2ACDB00387CC}"/>
          </ac:grpSpMkLst>
        </pc:grpChg>
        <pc:grpChg chg="add del">
          <ac:chgData name="arfaouieya" userId="44632b0b-5772-47fc-afcf-be182c2b64b1" providerId="ADAL" clId="{8FE539FB-41B6-4F8A-8895-053A807E4BC7}" dt="2025-01-27T00:52:40.117" v="2880" actId="26606"/>
          <ac:grpSpMkLst>
            <pc:docMk/>
            <pc:sldMk cId="1104815665" sldId="282"/>
            <ac:grpSpMk id="63" creationId="{96F2112D-BBBE-46A6-B66D-A3F02ED3284E}"/>
          </ac:grpSpMkLst>
        </pc:grpChg>
        <pc:grpChg chg="add del">
          <ac:chgData name="arfaouieya" userId="44632b0b-5772-47fc-afcf-be182c2b64b1" providerId="ADAL" clId="{8FE539FB-41B6-4F8A-8895-053A807E4BC7}" dt="2025-01-27T00:52:42.368" v="2882" actId="26606"/>
          <ac:grpSpMkLst>
            <pc:docMk/>
            <pc:sldMk cId="1104815665" sldId="282"/>
            <ac:grpSpMk id="76" creationId="{76A80126-9AD6-4B06-A2B4-E80D49DCB1B0}"/>
          </ac:grpSpMkLst>
        </pc:grpChg>
        <pc:grpChg chg="add del">
          <ac:chgData name="arfaouieya" userId="44632b0b-5772-47fc-afcf-be182c2b64b1" providerId="ADAL" clId="{8FE539FB-41B6-4F8A-8895-053A807E4BC7}" dt="2025-01-27T00:52:42.368" v="2882" actId="26606"/>
          <ac:grpSpMkLst>
            <pc:docMk/>
            <pc:sldMk cId="1104815665" sldId="282"/>
            <ac:grpSpMk id="84" creationId="{8F281804-17FE-49B9-9065-1A44CD473CAE}"/>
          </ac:grpSpMkLst>
        </pc:grpChg>
        <pc:grpChg chg="add del">
          <ac:chgData name="arfaouieya" userId="44632b0b-5772-47fc-afcf-be182c2b64b1" providerId="ADAL" clId="{8FE539FB-41B6-4F8A-8895-053A807E4BC7}" dt="2025-01-27T00:52:44.493" v="2884" actId="26606"/>
          <ac:grpSpMkLst>
            <pc:docMk/>
            <pc:sldMk cId="1104815665" sldId="282"/>
            <ac:grpSpMk id="96" creationId="{7B2F7E43-35EC-4103-9D95-2ACDB00387CC}"/>
          </ac:grpSpMkLst>
        </pc:grpChg>
        <pc:grpChg chg="add del">
          <ac:chgData name="arfaouieya" userId="44632b0b-5772-47fc-afcf-be182c2b64b1" providerId="ADAL" clId="{8FE539FB-41B6-4F8A-8895-053A807E4BC7}" dt="2025-01-27T00:52:44.493" v="2884" actId="26606"/>
          <ac:grpSpMkLst>
            <pc:docMk/>
            <pc:sldMk cId="1104815665" sldId="282"/>
            <ac:grpSpMk id="106" creationId="{96F2112D-BBBE-46A6-B66D-A3F02ED3284E}"/>
          </ac:grpSpMkLst>
        </pc:grpChg>
        <pc:grpChg chg="add del">
          <ac:chgData name="arfaouieya" userId="44632b0b-5772-47fc-afcf-be182c2b64b1" providerId="ADAL" clId="{8FE539FB-41B6-4F8A-8895-053A807E4BC7}" dt="2025-01-27T00:52:44.493" v="2884" actId="26606"/>
          <ac:grpSpMkLst>
            <pc:docMk/>
            <pc:sldMk cId="1104815665" sldId="282"/>
            <ac:grpSpMk id="115" creationId="{DDB99EF5-8801-40E2-83D3-196FADCBBA7F}"/>
          </ac:grpSpMkLst>
        </pc:grpChg>
        <pc:grpChg chg="add">
          <ac:chgData name="arfaouieya" userId="44632b0b-5772-47fc-afcf-be182c2b64b1" providerId="ADAL" clId="{8FE539FB-41B6-4F8A-8895-053A807E4BC7}" dt="2025-01-27T00:52:44.571" v="2885" actId="26606"/>
          <ac:grpSpMkLst>
            <pc:docMk/>
            <pc:sldMk cId="1104815665" sldId="282"/>
            <ac:grpSpMk id="122" creationId="{76A80126-9AD6-4B06-A2B4-E80D49DCB1B0}"/>
          </ac:grpSpMkLst>
        </pc:grpChg>
        <pc:grpChg chg="add">
          <ac:chgData name="arfaouieya" userId="44632b0b-5772-47fc-afcf-be182c2b64b1" providerId="ADAL" clId="{8FE539FB-41B6-4F8A-8895-053A807E4BC7}" dt="2025-01-27T00:52:44.571" v="2885" actId="26606"/>
          <ac:grpSpMkLst>
            <pc:docMk/>
            <pc:sldMk cId="1104815665" sldId="282"/>
            <ac:grpSpMk id="130" creationId="{8F281804-17FE-49B9-9065-1A44CD473CAE}"/>
          </ac:grpSpMkLst>
        </pc:grpChg>
        <pc:picChg chg="add mod">
          <ac:chgData name="arfaouieya" userId="44632b0b-5772-47fc-afcf-be182c2b64b1" providerId="ADAL" clId="{8FE539FB-41B6-4F8A-8895-053A807E4BC7}" dt="2025-01-27T00:52:44.571" v="2885" actId="26606"/>
          <ac:picMkLst>
            <pc:docMk/>
            <pc:sldMk cId="1104815665" sldId="282"/>
            <ac:picMk id="5" creationId="{5B177BAC-2973-B784-6189-7D8F6F0ED49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A7F7A-427B-412C-8B9E-F8EB1CEAAB5D}" type="datetimeFigureOut">
              <a:rPr lang="fr-FR" smtClean="0"/>
              <a:t>26/01/2025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CDABF-4019-4F06-8AB4-06E168536A7B}" type="slidenum">
              <a:rPr lang="fr-FR" smtClean="0"/>
              <a:t>‹#›</a:t>
            </a:fld>
            <a:endParaRPr lang="fr-FR"/>
          </a:p>
        </p:txBody>
      </p:sp>
    </p:spTree>
    <p:extLst>
      <p:ext uri="{BB962C8B-B14F-4D97-AF65-F5344CB8AC3E}">
        <p14:creationId xmlns:p14="http://schemas.microsoft.com/office/powerpoint/2010/main" val="567763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FDCDABF-4019-4F06-8AB4-06E168536A7B}" type="slidenum">
              <a:rPr lang="fr-FR" smtClean="0"/>
              <a:t>6</a:t>
            </a:fld>
            <a:endParaRPr lang="fr-FR"/>
          </a:p>
        </p:txBody>
      </p:sp>
    </p:spTree>
    <p:extLst>
      <p:ext uri="{BB962C8B-B14F-4D97-AF65-F5344CB8AC3E}">
        <p14:creationId xmlns:p14="http://schemas.microsoft.com/office/powerpoint/2010/main" val="376500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0FDCDABF-4019-4F06-8AB4-06E168536A7B}" type="slidenum">
              <a:rPr lang="fr-FR" smtClean="0"/>
              <a:t>8</a:t>
            </a:fld>
            <a:endParaRPr lang="fr-FR"/>
          </a:p>
        </p:txBody>
      </p:sp>
    </p:spTree>
    <p:extLst>
      <p:ext uri="{BB962C8B-B14F-4D97-AF65-F5344CB8AC3E}">
        <p14:creationId xmlns:p14="http://schemas.microsoft.com/office/powerpoint/2010/main" val="1752553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1/26/2025</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34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1/26/2025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0466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1/26/2025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880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1/26/2025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830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1/26/2025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4515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1/26/2025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891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1/26/2025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922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1/26/2025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8113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1/26/2025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5839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1/26/2025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710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1/26/2025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183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1/26/2025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82548380"/>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83" r:id="rId6"/>
    <p:sldLayoutId id="2147483879" r:id="rId7"/>
    <p:sldLayoutId id="2147483880" r:id="rId8"/>
    <p:sldLayoutId id="2147483881" r:id="rId9"/>
    <p:sldLayoutId id="2147483882" r:id="rId10"/>
    <p:sldLayoutId id="2147483884"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7" name="Rectangle 12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8" name="Top left">
            <a:extLst>
              <a:ext uri="{FF2B5EF4-FFF2-40B4-BE49-F238E27FC236}">
                <a16:creationId xmlns:a16="http://schemas.microsoft.com/office/drawing/2014/main" id="{C58EB9D6-7434-4DCA-B246-4085B34C6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29" name="Freeform: Shape 49">
              <a:extLst>
                <a:ext uri="{FF2B5EF4-FFF2-40B4-BE49-F238E27FC236}">
                  <a16:creationId xmlns:a16="http://schemas.microsoft.com/office/drawing/2014/main" id="{F79CC56D-EEF3-43AD-95AB-476F444BB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0" name="Freeform: Shape 50">
              <a:extLst>
                <a:ext uri="{FF2B5EF4-FFF2-40B4-BE49-F238E27FC236}">
                  <a16:creationId xmlns:a16="http://schemas.microsoft.com/office/drawing/2014/main" id="{230B0581-E0E8-44F2-B576-99CEB101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7BAD7E4E-8EF9-4E0A-B2DF-600D9F471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9858356-CDB0-48EC-AC0D-5C19A5111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E18914CD-2D35-4B13-8E14-C87E86330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2F3A08AC-1B54-4FDA-AAAC-9988D9D39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82234B3C-E5D6-448E-ADE8-24BF0764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AC485D19-C509-488D-8BDB-23BE65F03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21943BF-8D3C-B167-B8F3-90069F50EA0C}"/>
              </a:ext>
            </a:extLst>
          </p:cNvPr>
          <p:cNvSpPr>
            <a:spLocks noGrp="1"/>
          </p:cNvSpPr>
          <p:nvPr>
            <p:ph type="ctrTitle"/>
          </p:nvPr>
        </p:nvSpPr>
        <p:spPr>
          <a:xfrm>
            <a:off x="613925" y="744909"/>
            <a:ext cx="5797883" cy="3155419"/>
          </a:xfrm>
        </p:spPr>
        <p:txBody>
          <a:bodyPr anchor="b">
            <a:normAutofit/>
          </a:bodyPr>
          <a:lstStyle/>
          <a:p>
            <a:pPr algn="l">
              <a:lnSpc>
                <a:spcPct val="90000"/>
              </a:lnSpc>
            </a:pPr>
            <a:r>
              <a:rPr lang="fr-FR" sz="5400" b="1">
                <a:latin typeface="Calibri" panose="020F0502020204030204" pitchFamily="34" charset="0"/>
                <a:cs typeface="Calibri" panose="020F0502020204030204" pitchFamily="34" charset="0"/>
              </a:rPr>
              <a:t>The project is prepared and presented to you by:</a:t>
            </a:r>
          </a:p>
        </p:txBody>
      </p:sp>
      <p:sp>
        <p:nvSpPr>
          <p:cNvPr id="3" name="Subtitle 2">
            <a:extLst>
              <a:ext uri="{FF2B5EF4-FFF2-40B4-BE49-F238E27FC236}">
                <a16:creationId xmlns:a16="http://schemas.microsoft.com/office/drawing/2014/main" id="{57ECD7E4-091A-C37C-9F58-0D19E01023B6}"/>
              </a:ext>
            </a:extLst>
          </p:cNvPr>
          <p:cNvSpPr>
            <a:spLocks noGrp="1"/>
          </p:cNvSpPr>
          <p:nvPr>
            <p:ph type="subTitle" idx="1"/>
          </p:nvPr>
        </p:nvSpPr>
        <p:spPr>
          <a:xfrm>
            <a:off x="606794" y="4074784"/>
            <a:ext cx="5797882" cy="2054306"/>
          </a:xfrm>
        </p:spPr>
        <p:txBody>
          <a:bodyPr anchor="t">
            <a:normAutofit/>
          </a:bodyPr>
          <a:lstStyle/>
          <a:p>
            <a:pPr algn="l"/>
            <a:r>
              <a:rPr lang="fr-FR" sz="2200"/>
              <a:t>Eya Arfaoui</a:t>
            </a:r>
          </a:p>
          <a:p>
            <a:pPr algn="l"/>
            <a:r>
              <a:rPr lang="fr-FR" sz="2200"/>
              <a:t>Major: Finance</a:t>
            </a:r>
          </a:p>
          <a:p>
            <a:pPr algn="l"/>
            <a:r>
              <a:rPr lang="fr-FR" sz="2200"/>
              <a:t>Minor:IT</a:t>
            </a:r>
            <a:endParaRPr lang="fr-FR" sz="2200" dirty="0"/>
          </a:p>
        </p:txBody>
      </p:sp>
      <p:grpSp>
        <p:nvGrpSpPr>
          <p:cNvPr id="131" name="Cross">
            <a:extLst>
              <a:ext uri="{FF2B5EF4-FFF2-40B4-BE49-F238E27FC236}">
                <a16:creationId xmlns:a16="http://schemas.microsoft.com/office/drawing/2014/main" id="{EE033757-BE6B-4CBC-928C-EFBB96AED1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32" name="Straight Connector 131">
              <a:extLst>
                <a:ext uri="{FF2B5EF4-FFF2-40B4-BE49-F238E27FC236}">
                  <a16:creationId xmlns:a16="http://schemas.microsoft.com/office/drawing/2014/main" id="{CC667079-39A2-4DEC-8B60-AD29E17849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B4183B07-0945-47A0-8955-01C03652AA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Picture 6" descr="A person with her arms crossed&#10;&#10;Description automatically generated">
            <a:extLst>
              <a:ext uri="{FF2B5EF4-FFF2-40B4-BE49-F238E27FC236}">
                <a16:creationId xmlns:a16="http://schemas.microsoft.com/office/drawing/2014/main" id="{4BDB990C-62E2-0AA5-8AD5-656A360788B0}"/>
              </a:ext>
            </a:extLst>
          </p:cNvPr>
          <p:cNvPicPr>
            <a:picLocks noChangeAspect="1"/>
          </p:cNvPicPr>
          <p:nvPr/>
        </p:nvPicPr>
        <p:blipFill>
          <a:blip r:embed="rId2">
            <a:extLst>
              <a:ext uri="{28A0092B-C50C-407E-A947-70E740481C1C}">
                <a14:useLocalDpi xmlns:a14="http://schemas.microsoft.com/office/drawing/2010/main" val="0"/>
              </a:ext>
            </a:extLst>
          </a:blip>
          <a:srcRect r="1" b="24001"/>
          <a:stretch/>
        </p:blipFill>
        <p:spPr>
          <a:xfrm>
            <a:off x="6801120" y="1001198"/>
            <a:ext cx="4781280" cy="4781265"/>
          </a:xfrm>
          <a:prstGeom prst="rect">
            <a:avLst/>
          </a:prstGeom>
        </p:spPr>
      </p:pic>
      <p:grpSp>
        <p:nvGrpSpPr>
          <p:cNvPr id="133" name="Bottom Right">
            <a:extLst>
              <a:ext uri="{FF2B5EF4-FFF2-40B4-BE49-F238E27FC236}">
                <a16:creationId xmlns:a16="http://schemas.microsoft.com/office/drawing/2014/main" id="{DAE6C312-51AE-44B6-B77B-FE0F55ABFB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34" name="Freeform: Shape 63">
              <a:extLst>
                <a:ext uri="{FF2B5EF4-FFF2-40B4-BE49-F238E27FC236}">
                  <a16:creationId xmlns:a16="http://schemas.microsoft.com/office/drawing/2014/main" id="{AEE61613-E423-4669-AE57-3609F43DE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5" name="Graphic 157">
              <a:extLst>
                <a:ext uri="{FF2B5EF4-FFF2-40B4-BE49-F238E27FC236}">
                  <a16:creationId xmlns:a16="http://schemas.microsoft.com/office/drawing/2014/main" id="{A5374C40-E3A6-4DEE-BB4C-4F7284732ED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7" name="Freeform: Shape 66">
                <a:extLst>
                  <a:ext uri="{FF2B5EF4-FFF2-40B4-BE49-F238E27FC236}">
                    <a16:creationId xmlns:a16="http://schemas.microsoft.com/office/drawing/2014/main" id="{CCF29053-BC9B-4966-8301-2F632480C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063A04DF-718F-428A-8A27-DE40EEF9D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49DE0D04-A976-4F99-A729-E73F56B3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23EB298C-7081-4634-9CBC-7BBE8AD7F5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E784912D-34B6-494D-981A-275C46EB0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1506B4B1-047B-4FB3-B1C3-0535F1EE7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FFF44BDD-FBAD-4F9C-A75D-90226FA5A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6" name="Freeform: Shape 65">
              <a:extLst>
                <a:ext uri="{FF2B5EF4-FFF2-40B4-BE49-F238E27FC236}">
                  <a16:creationId xmlns:a16="http://schemas.microsoft.com/office/drawing/2014/main" id="{F04A653F-5E7F-4DD4-A2E0-C1FE0B58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16741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681402-233F-638F-0306-E0DEE66792F8}"/>
              </a:ext>
            </a:extLst>
          </p:cNvPr>
          <p:cNvSpPr txBox="1"/>
          <p:nvPr/>
        </p:nvSpPr>
        <p:spPr>
          <a:xfrm>
            <a:off x="1060704" y="1681247"/>
            <a:ext cx="10515600" cy="4062651"/>
          </a:xfrm>
          <a:prstGeom prst="rect">
            <a:avLst/>
          </a:prstGeom>
          <a:noFill/>
        </p:spPr>
        <p:txBody>
          <a:bodyPr wrap="square" rtlCol="0">
            <a:spAutoFit/>
          </a:bodyPr>
          <a:lstStyle/>
          <a:p>
            <a:pPr algn="just"/>
            <a:endParaRPr lang="en-US" sz="1800" dirty="0"/>
          </a:p>
          <a:p>
            <a:pPr algn="just"/>
            <a:endParaRPr lang="en-US" dirty="0"/>
          </a:p>
          <a:p>
            <a:pPr algn="just"/>
            <a:endParaRPr lang="en-US" sz="1800" dirty="0"/>
          </a:p>
          <a:p>
            <a:pPr algn="just"/>
            <a:endParaRPr lang="en-US" dirty="0"/>
          </a:p>
          <a:p>
            <a:pPr algn="just"/>
            <a:endParaRPr lang="en-US" sz="1800" dirty="0"/>
          </a:p>
          <a:p>
            <a:pPr algn="just"/>
            <a:endParaRPr lang="en-US" dirty="0"/>
          </a:p>
          <a:p>
            <a:pPr algn="just"/>
            <a:endParaRPr lang="en-US" sz="1800" dirty="0"/>
          </a:p>
          <a:p>
            <a:pPr algn="just"/>
            <a:endParaRPr lang="en-US" dirty="0"/>
          </a:p>
          <a:p>
            <a:pPr algn="just"/>
            <a:endParaRPr lang="en-US" sz="1800" dirty="0"/>
          </a:p>
          <a:p>
            <a:pPr marL="285750" indent="-285750" algn="just">
              <a:buFont typeface="Arial" panose="020B0604020202020204" pitchFamily="34" charset="0"/>
              <a:buChar char="•"/>
            </a:pPr>
            <a:r>
              <a:rPr lang="en-US" sz="2400" dirty="0">
                <a:solidFill>
                  <a:schemeClr val="tx2"/>
                </a:solidFill>
              </a:rPr>
              <a:t>Afterward, the two files were </a:t>
            </a:r>
            <a:r>
              <a:rPr lang="en-US" sz="2400" b="1" dirty="0">
                <a:solidFill>
                  <a:schemeClr val="tx2"/>
                </a:solidFill>
              </a:rPr>
              <a:t>merged into a single CSV file</a:t>
            </a:r>
          </a:p>
          <a:p>
            <a:pPr algn="just"/>
            <a:endParaRPr lang="en-US" sz="1800" b="1" dirty="0"/>
          </a:p>
          <a:p>
            <a:pPr algn="just"/>
            <a:endParaRPr lang="en-US" b="1" dirty="0"/>
          </a:p>
          <a:p>
            <a:pPr algn="just"/>
            <a:endParaRPr lang="en-US" sz="1800" b="1" dirty="0"/>
          </a:p>
          <a:p>
            <a:pPr algn="just"/>
            <a:endParaRPr lang="en-US" b="1" dirty="0"/>
          </a:p>
        </p:txBody>
      </p:sp>
      <p:pic>
        <p:nvPicPr>
          <p:cNvPr id="5" name="Picture 4" descr="A computer code with red text&#10;&#10;Description automatically generated">
            <a:extLst>
              <a:ext uri="{FF2B5EF4-FFF2-40B4-BE49-F238E27FC236}">
                <a16:creationId xmlns:a16="http://schemas.microsoft.com/office/drawing/2014/main" id="{627787F3-2750-A806-6944-7DA198E57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04" y="1419140"/>
            <a:ext cx="10515600" cy="2314898"/>
          </a:xfrm>
          <a:prstGeom prst="rect">
            <a:avLst/>
          </a:prstGeom>
        </p:spPr>
      </p:pic>
      <p:pic>
        <p:nvPicPr>
          <p:cNvPr id="7" name="Picture 6" descr="A close-up of a computer code&#10;&#10;Description automatically generated">
            <a:extLst>
              <a:ext uri="{FF2B5EF4-FFF2-40B4-BE49-F238E27FC236}">
                <a16:creationId xmlns:a16="http://schemas.microsoft.com/office/drawing/2014/main" id="{8B9E42DB-1023-8820-EFB1-A0417F115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04" y="4855465"/>
            <a:ext cx="10515600" cy="888433"/>
          </a:xfrm>
          <a:prstGeom prst="rect">
            <a:avLst/>
          </a:prstGeom>
        </p:spPr>
      </p:pic>
    </p:spTree>
    <p:extLst>
      <p:ext uri="{BB962C8B-B14F-4D97-AF65-F5344CB8AC3E}">
        <p14:creationId xmlns:p14="http://schemas.microsoft.com/office/powerpoint/2010/main" val="240715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4219B2-1730-4199-26FF-2B3DA83335D5}"/>
              </a:ext>
            </a:extLst>
          </p:cNvPr>
          <p:cNvSpPr txBox="1"/>
          <p:nvPr/>
        </p:nvSpPr>
        <p:spPr>
          <a:xfrm>
            <a:off x="1188720" y="1316736"/>
            <a:ext cx="10332720" cy="535531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tx2"/>
                </a:solidFill>
              </a:rPr>
              <a:t>And </a:t>
            </a:r>
            <a:r>
              <a:rPr lang="en-US" sz="2400" b="1" dirty="0">
                <a:solidFill>
                  <a:schemeClr val="tx2"/>
                </a:solidFill>
              </a:rPr>
              <a:t>quarter and month columns were added </a:t>
            </a:r>
            <a:r>
              <a:rPr lang="en-US" sz="2400" dirty="0">
                <a:solidFill>
                  <a:schemeClr val="tx2"/>
                </a:solidFill>
              </a:rPr>
              <a:t>to the merged file to facilitate future use in the </a:t>
            </a:r>
            <a:r>
              <a:rPr lang="en-US" sz="2400" b="1" dirty="0">
                <a:solidFill>
                  <a:schemeClr val="tx2"/>
                </a:solidFill>
              </a:rPr>
              <a:t>ROLAP </a:t>
            </a:r>
            <a:r>
              <a:rPr lang="en-US" sz="2400" dirty="0">
                <a:solidFill>
                  <a:schemeClr val="tx2"/>
                </a:solidFill>
              </a:rPr>
              <a:t>process. </a:t>
            </a:r>
          </a:p>
          <a:p>
            <a:pPr algn="just"/>
            <a:endParaRPr lang="en-US" sz="1800" dirty="0"/>
          </a:p>
          <a:p>
            <a:pPr algn="just"/>
            <a:endParaRPr lang="en-US" dirty="0"/>
          </a:p>
          <a:p>
            <a:pPr algn="just"/>
            <a:endParaRPr lang="en-US" sz="1800" dirty="0"/>
          </a:p>
          <a:p>
            <a:pPr algn="just"/>
            <a:endParaRPr lang="en-US" dirty="0"/>
          </a:p>
          <a:p>
            <a:pPr algn="just"/>
            <a:endParaRPr lang="en-US" sz="1800" dirty="0"/>
          </a:p>
          <a:p>
            <a:pPr algn="just"/>
            <a:endParaRPr lang="en-US" dirty="0"/>
          </a:p>
          <a:p>
            <a:pPr algn="just"/>
            <a:endParaRPr lang="en-US" sz="1800" dirty="0"/>
          </a:p>
          <a:p>
            <a:pPr algn="just"/>
            <a:endParaRPr lang="en-US" dirty="0"/>
          </a:p>
          <a:p>
            <a:pPr algn="just"/>
            <a:endParaRPr lang="en-US" sz="1800" dirty="0"/>
          </a:p>
          <a:p>
            <a:pPr algn="just"/>
            <a:r>
              <a:rPr lang="fr-FR" sz="2400" dirty="0" err="1">
                <a:solidFill>
                  <a:srgbClr val="5757E7"/>
                </a:solidFill>
              </a:rPr>
              <a:t>Loading</a:t>
            </a:r>
            <a:r>
              <a:rPr lang="fr-FR" sz="2400" dirty="0">
                <a:solidFill>
                  <a:srgbClr val="5757E7"/>
                </a:solidFill>
              </a:rPr>
              <a:t>: </a:t>
            </a:r>
          </a:p>
          <a:p>
            <a:pPr algn="just"/>
            <a:r>
              <a:rPr lang="fr-FR" sz="2400" dirty="0" err="1">
                <a:solidFill>
                  <a:schemeClr val="tx2"/>
                </a:solidFill>
              </a:rPr>
              <a:t>After</a:t>
            </a:r>
            <a:r>
              <a:rPr lang="fr-FR" sz="2400" dirty="0">
                <a:solidFill>
                  <a:schemeClr val="tx2"/>
                </a:solidFill>
              </a:rPr>
              <a:t> </a:t>
            </a:r>
            <a:r>
              <a:rPr lang="fr-FR" sz="2400" dirty="0" err="1">
                <a:solidFill>
                  <a:schemeClr val="tx2"/>
                </a:solidFill>
              </a:rPr>
              <a:t>completing</a:t>
            </a:r>
            <a:r>
              <a:rPr lang="fr-FR" sz="2400" dirty="0">
                <a:solidFill>
                  <a:schemeClr val="tx2"/>
                </a:solidFill>
              </a:rPr>
              <a:t> the transformation,</a:t>
            </a:r>
            <a:r>
              <a:rPr lang="en-US" sz="2400" dirty="0">
                <a:solidFill>
                  <a:schemeClr val="tx2"/>
                </a:solidFill>
              </a:rPr>
              <a:t> the data was loaded into a centralized </a:t>
            </a:r>
            <a:r>
              <a:rPr lang="en-US" sz="2400" b="1" dirty="0">
                <a:solidFill>
                  <a:schemeClr val="tx2"/>
                </a:solidFill>
              </a:rPr>
              <a:t>MySQL database</a:t>
            </a:r>
            <a:r>
              <a:rPr lang="en-US" sz="2400" dirty="0">
                <a:solidFill>
                  <a:schemeClr val="tx2"/>
                </a:solidFill>
              </a:rPr>
              <a:t> named </a:t>
            </a:r>
            <a:r>
              <a:rPr lang="en-US" sz="2400" b="1" dirty="0" err="1">
                <a:solidFill>
                  <a:schemeClr val="tx2"/>
                </a:solidFill>
              </a:rPr>
              <a:t>bi_project</a:t>
            </a:r>
            <a:r>
              <a:rPr lang="en-US" sz="2400" dirty="0">
                <a:solidFill>
                  <a:schemeClr val="tx2"/>
                </a:solidFill>
              </a:rPr>
              <a:t>. To facilitate this process, the data from the merged file was split into multiple </a:t>
            </a:r>
            <a:r>
              <a:rPr lang="en-US" sz="2400" b="1" dirty="0">
                <a:solidFill>
                  <a:schemeClr val="tx2"/>
                </a:solidFill>
              </a:rPr>
              <a:t>sub-files,</a:t>
            </a:r>
            <a:endParaRPr lang="fr-FR" sz="2400" b="1" dirty="0">
              <a:solidFill>
                <a:schemeClr val="tx2"/>
              </a:solidFill>
            </a:endParaRPr>
          </a:p>
          <a:p>
            <a:pPr algn="just"/>
            <a:endParaRPr lang="fr-FR" dirty="0"/>
          </a:p>
          <a:p>
            <a:endParaRPr lang="fr-FR" dirty="0"/>
          </a:p>
        </p:txBody>
      </p:sp>
      <p:pic>
        <p:nvPicPr>
          <p:cNvPr id="4" name="Picture 3" descr="A screenshot of a computer code&#10;&#10;Description automatically generated">
            <a:extLst>
              <a:ext uri="{FF2B5EF4-FFF2-40B4-BE49-F238E27FC236}">
                <a16:creationId xmlns:a16="http://schemas.microsoft.com/office/drawing/2014/main" id="{0CB40295-2722-2E18-BCAD-29B5A7DC7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2103121"/>
            <a:ext cx="10332720" cy="1993392"/>
          </a:xfrm>
          <a:prstGeom prst="rect">
            <a:avLst/>
          </a:prstGeom>
        </p:spPr>
      </p:pic>
    </p:spTree>
    <p:extLst>
      <p:ext uri="{BB962C8B-B14F-4D97-AF65-F5344CB8AC3E}">
        <p14:creationId xmlns:p14="http://schemas.microsoft.com/office/powerpoint/2010/main" val="374815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3BC7A-5719-6EE0-A13F-D0626A423204}"/>
              </a:ext>
            </a:extLst>
          </p:cNvPr>
          <p:cNvSpPr txBox="1"/>
          <p:nvPr/>
        </p:nvSpPr>
        <p:spPr>
          <a:xfrm>
            <a:off x="1225296" y="2459504"/>
            <a:ext cx="10186416" cy="1938992"/>
          </a:xfrm>
          <a:prstGeom prst="rect">
            <a:avLst/>
          </a:prstGeom>
          <a:noFill/>
        </p:spPr>
        <p:txBody>
          <a:bodyPr wrap="square" rtlCol="0">
            <a:spAutoFit/>
          </a:bodyPr>
          <a:lstStyle/>
          <a:p>
            <a:pPr algn="just"/>
            <a:r>
              <a:rPr lang="en-US" sz="2400" dirty="0">
                <a:solidFill>
                  <a:schemeClr val="accent3"/>
                </a:solidFill>
              </a:rPr>
              <a:t>each containing the specific data required for insertion into its respective table:</a:t>
            </a:r>
          </a:p>
          <a:p>
            <a:pPr algn="just"/>
            <a:r>
              <a:rPr lang="en-US" sz="2400" b="1" dirty="0">
                <a:solidFill>
                  <a:schemeClr val="accent3"/>
                </a:solidFill>
              </a:rPr>
              <a:t>sales fact, date dimension, customer dimension, or product dimension.</a:t>
            </a:r>
            <a:r>
              <a:rPr lang="en-US" sz="2400" dirty="0">
                <a:solidFill>
                  <a:schemeClr val="accent3"/>
                </a:solidFill>
              </a:rPr>
              <a:t> This splitting and preparation of sub-files were handled entirely using </a:t>
            </a:r>
            <a:r>
              <a:rPr lang="en-US" sz="2400" b="1" dirty="0">
                <a:solidFill>
                  <a:schemeClr val="accent3"/>
                </a:solidFill>
              </a:rPr>
              <a:t>Python </a:t>
            </a:r>
            <a:r>
              <a:rPr lang="en-US" sz="2400" dirty="0">
                <a:solidFill>
                  <a:schemeClr val="accent3"/>
                </a:solidFill>
              </a:rPr>
              <a:t>to ensure efficient and accurate data loading.</a:t>
            </a:r>
            <a:endParaRPr lang="fr-FR" sz="2400" dirty="0">
              <a:solidFill>
                <a:schemeClr val="accent3"/>
              </a:solidFill>
            </a:endParaRPr>
          </a:p>
        </p:txBody>
      </p:sp>
    </p:spTree>
    <p:extLst>
      <p:ext uri="{BB962C8B-B14F-4D97-AF65-F5344CB8AC3E}">
        <p14:creationId xmlns:p14="http://schemas.microsoft.com/office/powerpoint/2010/main" val="178249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pushing a shopping cart&#10;&#10;Description automatically generated">
            <a:extLst>
              <a:ext uri="{FF2B5EF4-FFF2-40B4-BE49-F238E27FC236}">
                <a16:creationId xmlns:a16="http://schemas.microsoft.com/office/drawing/2014/main" id="{374CD02F-DB8E-4946-E193-FF5177E70D4D}"/>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807" r="-1" b="42940"/>
          <a:stretch/>
        </p:blipFill>
        <p:spPr>
          <a:xfrm>
            <a:off x="20" y="10"/>
            <a:ext cx="12188932" cy="6856614"/>
          </a:xfrm>
          <a:prstGeom prst="rect">
            <a:avLst/>
          </a:prstGeom>
        </p:spPr>
      </p:pic>
      <p:grpSp>
        <p:nvGrpSpPr>
          <p:cNvPr id="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C5CEAD2-2385-CC49-6513-A29DF9D12C8E}"/>
              </a:ext>
            </a:extLst>
          </p:cNvPr>
          <p:cNvSpPr>
            <a:spLocks noGrp="1"/>
          </p:cNvSpPr>
          <p:nvPr>
            <p:ph type="title"/>
          </p:nvPr>
        </p:nvSpPr>
        <p:spPr>
          <a:xfrm>
            <a:off x="1198181" y="726066"/>
            <a:ext cx="4795282" cy="5018227"/>
          </a:xfrm>
        </p:spPr>
        <p:txBody>
          <a:bodyPr anchor="ctr">
            <a:normAutofit/>
          </a:bodyPr>
          <a:lstStyle/>
          <a:p>
            <a:r>
              <a:rPr lang="fr-FR" dirty="0">
                <a:solidFill>
                  <a:srgbClr val="FFFFFF"/>
                </a:solidFill>
              </a:rPr>
              <a:t>DATA MODELING</a:t>
            </a:r>
          </a:p>
        </p:txBody>
      </p:sp>
      <p:grpSp>
        <p:nvGrpSpPr>
          <p:cNvPr id="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C5A844D0-87B4-31A5-70CB-F223BE7E3985}"/>
              </a:ext>
            </a:extLst>
          </p:cNvPr>
          <p:cNvSpPr>
            <a:spLocks noGrp="1"/>
          </p:cNvSpPr>
          <p:nvPr>
            <p:ph idx="1"/>
          </p:nvPr>
        </p:nvSpPr>
        <p:spPr>
          <a:xfrm>
            <a:off x="6195372" y="726538"/>
            <a:ext cx="4977905" cy="5017076"/>
          </a:xfrm>
        </p:spPr>
        <p:txBody>
          <a:bodyPr anchor="ctr">
            <a:normAutofit/>
          </a:bodyPr>
          <a:lstStyle/>
          <a:p>
            <a:r>
              <a:rPr lang="en-GB" b="1" dirty="0">
                <a:solidFill>
                  <a:srgbClr val="FFFFFF"/>
                </a:solidFill>
                <a:effectLst/>
                <a:latin typeface="Calibri" panose="020F0502020204030204" pitchFamily="34" charset="0"/>
                <a:ea typeface="Times New Roman" panose="02020603050405020304" pitchFamily="18" charset="0"/>
              </a:rPr>
              <a:t>For the data Warehouse Schema:</a:t>
            </a:r>
            <a:r>
              <a:rPr lang="en-GB"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GB" dirty="0">
                <a:solidFill>
                  <a:srgbClr val="FFFFFF"/>
                </a:solidFill>
                <a:effectLst/>
                <a:latin typeface="Calibri" panose="020F0502020204030204" pitchFamily="34" charset="0"/>
                <a:ea typeface="Times New Roman" panose="02020603050405020304" pitchFamily="18" charset="0"/>
              </a:rPr>
              <a:t>Implemented a star schema with the following components:</a:t>
            </a:r>
          </a:p>
          <a:p>
            <a:r>
              <a:rPr lang="en-GB" b="1" dirty="0">
                <a:solidFill>
                  <a:srgbClr val="FFFFFF"/>
                </a:solidFill>
                <a:effectLst/>
                <a:latin typeface="Calibri" panose="020F0502020204030204" pitchFamily="34" charset="0"/>
                <a:ea typeface="Times New Roman" panose="02020603050405020304" pitchFamily="18" charset="0"/>
              </a:rPr>
              <a:t>Fact Table:</a:t>
            </a:r>
            <a:r>
              <a:rPr lang="en-GB" dirty="0">
                <a:solidFill>
                  <a:srgbClr val="FFFFFF"/>
                </a:solidFill>
                <a:effectLst/>
                <a:latin typeface="Calibri" panose="020F0502020204030204" pitchFamily="34" charset="0"/>
                <a:ea typeface="Times New Roman" panose="02020603050405020304" pitchFamily="18" charset="0"/>
              </a:rPr>
              <a:t> Sales data including: sales amount, profit, quantity sold, discount, and shipping costs.</a:t>
            </a:r>
            <a:endParaRPr lang="fr-FR" dirty="0">
              <a:solidFill>
                <a:srgbClr val="FFFFFF"/>
              </a:solidFill>
              <a:effectLst/>
              <a:latin typeface="Times New Roman" panose="02020603050405020304" pitchFamily="18" charset="0"/>
              <a:ea typeface="Times New Roman" panose="02020603050405020304" pitchFamily="18" charset="0"/>
            </a:endParaRPr>
          </a:p>
          <a:p>
            <a:r>
              <a:rPr lang="en-GB" b="1" dirty="0">
                <a:solidFill>
                  <a:srgbClr val="FFFFFF"/>
                </a:solidFill>
                <a:effectLst/>
                <a:latin typeface="Calibri" panose="020F0502020204030204" pitchFamily="34" charset="0"/>
                <a:ea typeface="Times New Roman" panose="02020603050405020304" pitchFamily="18" charset="0"/>
              </a:rPr>
              <a:t>Dimension Tables:</a:t>
            </a:r>
            <a:r>
              <a:rPr lang="en-GB" dirty="0">
                <a:solidFill>
                  <a:srgbClr val="FFFFFF"/>
                </a:solidFill>
                <a:effectLst/>
                <a:latin typeface="Calibri" panose="020F0502020204030204" pitchFamily="34" charset="0"/>
                <a:ea typeface="Times New Roman" panose="02020603050405020304" pitchFamily="18" charset="0"/>
              </a:rPr>
              <a:t> Customers, Products and Time</a:t>
            </a:r>
            <a:r>
              <a:rPr lang="en-GB" sz="1800" dirty="0">
                <a:solidFill>
                  <a:srgbClr val="FFFFFF"/>
                </a:solidFill>
                <a:effectLst/>
                <a:latin typeface="Calibri" panose="020F0502020204030204" pitchFamily="34" charset="0"/>
                <a:ea typeface="Times New Roman" panose="02020603050405020304" pitchFamily="18" charset="0"/>
              </a:rPr>
              <a:t>.</a:t>
            </a:r>
            <a:endParaRPr lang="fr-FR" sz="1800" dirty="0">
              <a:solidFill>
                <a:srgbClr val="FFFFF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75740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product&#10;&#10;Description automatically generated">
            <a:extLst>
              <a:ext uri="{FF2B5EF4-FFF2-40B4-BE49-F238E27FC236}">
                <a16:creationId xmlns:a16="http://schemas.microsoft.com/office/drawing/2014/main" id="{A2428EF2-76CB-0B04-955F-6880C8E42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62437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pushing a shopping cart&#10;&#10;Description automatically generated">
            <a:extLst>
              <a:ext uri="{FF2B5EF4-FFF2-40B4-BE49-F238E27FC236}">
                <a16:creationId xmlns:a16="http://schemas.microsoft.com/office/drawing/2014/main" id="{3D76DEE3-5035-1201-2D4F-1ACA1AD59547}"/>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807" r="-1" b="42940"/>
          <a:stretch/>
        </p:blipFill>
        <p:spPr>
          <a:xfrm>
            <a:off x="14565" y="15928"/>
            <a:ext cx="12188932" cy="6856614"/>
          </a:xfrm>
          <a:prstGeom prst="rect">
            <a:avLst/>
          </a:prstGeom>
        </p:spPr>
      </p:pic>
      <p:grpSp>
        <p:nvGrpSpPr>
          <p:cNvPr id="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0A267AA-EC38-4EC3-60FF-B2139058740F}"/>
              </a:ext>
            </a:extLst>
          </p:cNvPr>
          <p:cNvSpPr>
            <a:spLocks noGrp="1"/>
          </p:cNvSpPr>
          <p:nvPr>
            <p:ph type="title"/>
          </p:nvPr>
        </p:nvSpPr>
        <p:spPr>
          <a:xfrm>
            <a:off x="1198181" y="726066"/>
            <a:ext cx="4795282" cy="5018227"/>
          </a:xfrm>
        </p:spPr>
        <p:txBody>
          <a:bodyPr anchor="ctr">
            <a:normAutofit/>
          </a:bodyPr>
          <a:lstStyle/>
          <a:p>
            <a:r>
              <a:rPr lang="fr-FR" dirty="0">
                <a:solidFill>
                  <a:srgbClr val="FFFFFF"/>
                </a:solidFill>
              </a:rPr>
              <a:t>OLAP</a:t>
            </a:r>
          </a:p>
        </p:txBody>
      </p:sp>
      <p:grpSp>
        <p:nvGrpSpPr>
          <p:cNvPr id="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D5DA69B7-17BB-3E5D-2B4F-8A5FC40F58EF}"/>
              </a:ext>
            </a:extLst>
          </p:cNvPr>
          <p:cNvSpPr>
            <a:spLocks noGrp="1"/>
          </p:cNvSpPr>
          <p:nvPr>
            <p:ph idx="1"/>
          </p:nvPr>
        </p:nvSpPr>
        <p:spPr>
          <a:xfrm>
            <a:off x="6195372" y="726537"/>
            <a:ext cx="4977905" cy="5951089"/>
          </a:xfrm>
        </p:spPr>
        <p:txBody>
          <a:bodyPr anchor="ctr">
            <a:normAutofit fontScale="92500" lnSpcReduction="10000"/>
          </a:bodyPr>
          <a:lstStyle/>
          <a:p>
            <a:pPr marL="0" indent="0">
              <a:lnSpc>
                <a:spcPct val="100000"/>
              </a:lnSpc>
              <a:buNone/>
            </a:pPr>
            <a:r>
              <a:rPr lang="en-GB" sz="2400" dirty="0">
                <a:solidFill>
                  <a:srgbClr val="FFFFFF"/>
                </a:solidFill>
                <a:effectLst/>
                <a:latin typeface="Calibri" panose="020F0502020204030204" pitchFamily="34" charset="0"/>
                <a:ea typeface="Calibri" panose="020F0502020204030204" pitchFamily="34" charset="0"/>
              </a:rPr>
              <a:t>Adopted ROLAP (Relational Online       Analytical Processing) for efficient querying and reporting and applied the following SQL queries:</a:t>
            </a:r>
          </a:p>
          <a:p>
            <a:pPr>
              <a:lnSpc>
                <a:spcPct val="100000"/>
              </a:lnSpc>
            </a:pPr>
            <a:r>
              <a:rPr lang="en-GB" sz="2000" b="1" dirty="0">
                <a:solidFill>
                  <a:srgbClr val="FFFFFF"/>
                </a:solidFill>
                <a:effectLst/>
                <a:latin typeface="Calibri" panose="020F0502020204030204" pitchFamily="34" charset="0"/>
                <a:ea typeface="Times New Roman" panose="02020603050405020304" pitchFamily="18" charset="0"/>
              </a:rPr>
              <a:t>Sales Revenue:</a:t>
            </a:r>
            <a:r>
              <a:rPr lang="en-GB" sz="2000" dirty="0">
                <a:solidFill>
                  <a:srgbClr val="FFFFFF"/>
                </a:solidFill>
                <a:effectLst/>
                <a:latin typeface="Calibri" panose="020F0502020204030204" pitchFamily="34" charset="0"/>
                <a:ea typeface="Times New Roman" panose="02020603050405020304" pitchFamily="18" charset="0"/>
              </a:rPr>
              <a:t> </a:t>
            </a:r>
            <a:r>
              <a:rPr lang="en-GB" sz="2000" dirty="0" err="1">
                <a:solidFill>
                  <a:srgbClr val="FFFFFF"/>
                </a:solidFill>
                <a:effectLst/>
                <a:latin typeface="Calibri" panose="020F0502020204030204" pitchFamily="34" charset="0"/>
                <a:ea typeface="Times New Roman" panose="02020603050405020304" pitchFamily="18" charset="0"/>
              </a:rPr>
              <a:t>Annualy</a:t>
            </a:r>
            <a:r>
              <a:rPr lang="en-GB" sz="2000" dirty="0">
                <a:solidFill>
                  <a:srgbClr val="FFFFFF"/>
                </a:solidFill>
                <a:effectLst/>
                <a:latin typeface="Calibri" panose="020F0502020204030204" pitchFamily="34" charset="0"/>
                <a:ea typeface="Times New Roman" panose="02020603050405020304" pitchFamily="18" charset="0"/>
              </a:rPr>
              <a:t>, quarterly, and monthly.</a:t>
            </a:r>
            <a:endParaRPr lang="fr-FR" sz="2000" dirty="0">
              <a:solidFill>
                <a:srgbClr val="FFFFFF"/>
              </a:solidFill>
              <a:effectLst/>
              <a:latin typeface="Times New Roman" panose="02020603050405020304" pitchFamily="18" charset="0"/>
              <a:ea typeface="Times New Roman" panose="02020603050405020304" pitchFamily="18" charset="0"/>
            </a:endParaRPr>
          </a:p>
          <a:p>
            <a:pPr>
              <a:lnSpc>
                <a:spcPct val="100000"/>
              </a:lnSpc>
            </a:pPr>
            <a:r>
              <a:rPr lang="en-GB" sz="2000" b="1" dirty="0">
                <a:solidFill>
                  <a:srgbClr val="FFFFFF"/>
                </a:solidFill>
                <a:effectLst/>
                <a:latin typeface="Calibri" panose="020F0502020204030204" pitchFamily="34" charset="0"/>
                <a:ea typeface="Times New Roman" panose="02020603050405020304" pitchFamily="18" charset="0"/>
              </a:rPr>
              <a:t>Top 10 Countries:</a:t>
            </a:r>
            <a:r>
              <a:rPr lang="en-GB" sz="2000" dirty="0">
                <a:solidFill>
                  <a:srgbClr val="FFFFFF"/>
                </a:solidFill>
                <a:effectLst/>
                <a:latin typeface="Calibri" panose="020F0502020204030204" pitchFamily="34" charset="0"/>
                <a:ea typeface="Times New Roman" panose="02020603050405020304" pitchFamily="18" charset="0"/>
              </a:rPr>
              <a:t> By sales volume.</a:t>
            </a:r>
            <a:endParaRPr lang="fr-FR" sz="2000" dirty="0">
              <a:solidFill>
                <a:srgbClr val="FFFFFF"/>
              </a:solidFill>
              <a:effectLst/>
              <a:latin typeface="Times New Roman" panose="02020603050405020304" pitchFamily="18" charset="0"/>
              <a:ea typeface="Times New Roman" panose="02020603050405020304" pitchFamily="18" charset="0"/>
            </a:endParaRPr>
          </a:p>
          <a:p>
            <a:pPr>
              <a:lnSpc>
                <a:spcPct val="100000"/>
              </a:lnSpc>
            </a:pPr>
            <a:r>
              <a:rPr lang="en-GB" sz="2000" b="1" dirty="0">
                <a:solidFill>
                  <a:srgbClr val="FFFFFF"/>
                </a:solidFill>
                <a:effectLst/>
                <a:latin typeface="Calibri" panose="020F0502020204030204" pitchFamily="34" charset="0"/>
                <a:ea typeface="Times New Roman" panose="02020603050405020304" pitchFamily="18" charset="0"/>
              </a:rPr>
              <a:t>Top 10 Customers:</a:t>
            </a:r>
            <a:r>
              <a:rPr lang="en-GB" sz="2000" dirty="0">
                <a:solidFill>
                  <a:srgbClr val="FFFFFF"/>
                </a:solidFill>
                <a:effectLst/>
                <a:latin typeface="Calibri" panose="020F0502020204030204" pitchFamily="34" charset="0"/>
                <a:ea typeface="Times New Roman" panose="02020603050405020304" pitchFamily="18" charset="0"/>
              </a:rPr>
              <a:t> Based on purchase frequency and revenue contribution.</a:t>
            </a:r>
            <a:endParaRPr lang="fr-FR" sz="2000" dirty="0">
              <a:solidFill>
                <a:srgbClr val="FFFFFF"/>
              </a:solidFill>
              <a:effectLst/>
              <a:latin typeface="Times New Roman" panose="02020603050405020304" pitchFamily="18" charset="0"/>
              <a:ea typeface="Times New Roman" panose="02020603050405020304" pitchFamily="18" charset="0"/>
            </a:endParaRPr>
          </a:p>
          <a:p>
            <a:pPr>
              <a:lnSpc>
                <a:spcPct val="100000"/>
              </a:lnSpc>
            </a:pPr>
            <a:r>
              <a:rPr lang="en-GB" sz="2000" b="1" dirty="0">
                <a:solidFill>
                  <a:srgbClr val="FFFFFF"/>
                </a:solidFill>
                <a:effectLst/>
                <a:latin typeface="Calibri" panose="020F0502020204030204" pitchFamily="34" charset="0"/>
                <a:ea typeface="Times New Roman" panose="02020603050405020304" pitchFamily="18" charset="0"/>
              </a:rPr>
              <a:t>Top 5 Most Profitable Products:</a:t>
            </a:r>
            <a:r>
              <a:rPr lang="en-GB" sz="2000" dirty="0">
                <a:solidFill>
                  <a:srgbClr val="FFFFFF"/>
                </a:solidFill>
                <a:effectLst/>
                <a:latin typeface="Calibri" panose="020F0502020204030204" pitchFamily="34" charset="0"/>
                <a:ea typeface="Times New Roman" panose="02020603050405020304" pitchFamily="18" charset="0"/>
              </a:rPr>
              <a:t> Highest profit.</a:t>
            </a:r>
          </a:p>
          <a:p>
            <a:pPr>
              <a:lnSpc>
                <a:spcPct val="100000"/>
              </a:lnSpc>
            </a:pPr>
            <a:r>
              <a:rPr lang="en-GB" sz="2000" b="1" dirty="0">
                <a:solidFill>
                  <a:srgbClr val="FFFFFF"/>
                </a:solidFill>
                <a:effectLst/>
                <a:latin typeface="Calibri" panose="020F0502020204030204" pitchFamily="34" charset="0"/>
                <a:ea typeface="Times New Roman" panose="02020603050405020304" pitchFamily="18" charset="0"/>
              </a:rPr>
              <a:t>Yearly Comparisons:</a:t>
            </a:r>
            <a:r>
              <a:rPr lang="en-GB" sz="2000" dirty="0">
                <a:solidFill>
                  <a:srgbClr val="FFFFFF"/>
                </a:solidFill>
                <a:effectLst/>
                <a:latin typeface="Calibri" panose="020F0502020204030204" pitchFamily="34" charset="0"/>
                <a:ea typeface="Times New Roman" panose="02020603050405020304" pitchFamily="18" charset="0"/>
              </a:rPr>
              <a:t> Highlight the most profitable year from 2021-2024</a:t>
            </a:r>
            <a:endParaRPr lang="fr-FR" sz="2000" dirty="0">
              <a:solidFill>
                <a:srgbClr val="FFFFFF"/>
              </a:solidFill>
              <a:effectLst/>
              <a:latin typeface="Times New Roman" panose="02020603050405020304" pitchFamily="18" charset="0"/>
              <a:ea typeface="Times New Roman" panose="02020603050405020304" pitchFamily="18" charset="0"/>
            </a:endParaRPr>
          </a:p>
          <a:p>
            <a:pPr>
              <a:lnSpc>
                <a:spcPct val="100000"/>
              </a:lnSpc>
            </a:pPr>
            <a:r>
              <a:rPr lang="en-GB" sz="2000" b="1" dirty="0">
                <a:solidFill>
                  <a:srgbClr val="FFFFFF"/>
                </a:solidFill>
                <a:effectLst/>
                <a:latin typeface="Calibri" panose="020F0502020204030204" pitchFamily="34" charset="0"/>
                <a:ea typeface="Times New Roman" panose="02020603050405020304" pitchFamily="18" charset="0"/>
              </a:rPr>
              <a:t>Regional Performance:</a:t>
            </a:r>
            <a:r>
              <a:rPr lang="en-GB" sz="2000" dirty="0">
                <a:solidFill>
                  <a:srgbClr val="FFFFFF"/>
                </a:solidFill>
                <a:effectLst/>
                <a:latin typeface="Calibri" panose="020F0502020204030204" pitchFamily="34" charset="0"/>
                <a:ea typeface="Times New Roman" panose="02020603050405020304" pitchFamily="18" charset="0"/>
              </a:rPr>
              <a:t> Analyze profitability by region, focusing on the most profitable region in each country for 2024 to help in future investment decisions.</a:t>
            </a:r>
            <a:endParaRPr lang="fr-FR" sz="2000" dirty="0">
              <a:solidFill>
                <a:srgbClr val="FFFFFF"/>
              </a:solidFill>
              <a:effectLst/>
              <a:latin typeface="Times New Roman" panose="02020603050405020304" pitchFamily="18" charset="0"/>
              <a:ea typeface="Times New Roman" panose="02020603050405020304" pitchFamily="18" charset="0"/>
            </a:endParaRPr>
          </a:p>
          <a:p>
            <a:pPr>
              <a:lnSpc>
                <a:spcPct val="100000"/>
              </a:lnSpc>
            </a:pPr>
            <a:endParaRPr lang="en-GB" sz="1800" dirty="0">
              <a:solidFill>
                <a:srgbClr val="FFFFFF"/>
              </a:solidFill>
              <a:effectLst/>
              <a:latin typeface="Calibri" panose="020F0502020204030204" pitchFamily="34" charset="0"/>
              <a:ea typeface="Calibri" panose="020F0502020204030204" pitchFamily="34" charset="0"/>
            </a:endParaRPr>
          </a:p>
          <a:p>
            <a:pPr>
              <a:lnSpc>
                <a:spcPct val="100000"/>
              </a:lnSpc>
            </a:pPr>
            <a:endParaRPr lang="fr-FR" sz="1800" dirty="0">
              <a:solidFill>
                <a:srgbClr val="FFFFFF"/>
              </a:solidFill>
            </a:endParaRPr>
          </a:p>
        </p:txBody>
      </p:sp>
    </p:spTree>
    <p:extLst>
      <p:ext uri="{BB962C8B-B14F-4D97-AF65-F5344CB8AC3E}">
        <p14:creationId xmlns:p14="http://schemas.microsoft.com/office/powerpoint/2010/main" val="1911765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1B741-B1EE-CB49-64AD-BDFCD09238FA}"/>
              </a:ext>
            </a:extLst>
          </p:cNvPr>
          <p:cNvSpPr txBox="1"/>
          <p:nvPr/>
        </p:nvSpPr>
        <p:spPr>
          <a:xfrm>
            <a:off x="1554480" y="2029968"/>
            <a:ext cx="9838944" cy="3816429"/>
          </a:xfrm>
          <a:prstGeom prst="rect">
            <a:avLst/>
          </a:prstGeom>
          <a:noFill/>
        </p:spPr>
        <p:txBody>
          <a:bodyPr wrap="square" rtlCol="0">
            <a:spAutoFit/>
          </a:bodyPr>
          <a:lstStyle/>
          <a:p>
            <a:pPr marL="285750" indent="-285750">
              <a:buFont typeface="Arial" panose="020B0604020202020204" pitchFamily="34" charset="0"/>
              <a:buChar char="•"/>
            </a:pPr>
            <a:r>
              <a:rPr lang="en-GB" sz="2800" b="1" dirty="0">
                <a:solidFill>
                  <a:schemeClr val="tx2"/>
                </a:solidFill>
                <a:effectLst/>
                <a:latin typeface="Calibri" panose="020F0502020204030204" pitchFamily="34" charset="0"/>
                <a:ea typeface="Times New Roman" panose="02020603050405020304" pitchFamily="18" charset="0"/>
              </a:rPr>
              <a:t>Top 5 Most Profitable Product Categories:</a:t>
            </a:r>
            <a:r>
              <a:rPr lang="en-GB" sz="2800" dirty="0">
                <a:solidFill>
                  <a:schemeClr val="tx2"/>
                </a:solidFill>
                <a:effectLst/>
                <a:latin typeface="Calibri" panose="020F0502020204030204" pitchFamily="34" charset="0"/>
                <a:ea typeface="Times New Roman" panose="02020603050405020304" pitchFamily="18" charset="0"/>
              </a:rPr>
              <a:t> Identify categories with the highest profit to guide strategic decisions, such as:( Increasing the supply of high-margin products, prioritizing marketing efforts for profitable categories, allocating shelf space or storage based on profitability trends).</a:t>
            </a:r>
          </a:p>
          <a:p>
            <a:pPr marL="285750" indent="-285750">
              <a:buFont typeface="Arial" panose="020B0604020202020204" pitchFamily="34" charset="0"/>
              <a:buChar char="•"/>
            </a:pPr>
            <a:r>
              <a:rPr lang="en-GB" sz="2800" b="1" dirty="0">
                <a:solidFill>
                  <a:schemeClr val="tx2"/>
                </a:solidFill>
                <a:effectLst/>
                <a:latin typeface="Calibri" panose="020F0502020204030204" pitchFamily="34" charset="0"/>
                <a:ea typeface="Times New Roman" panose="02020603050405020304" pitchFamily="18" charset="0"/>
              </a:rPr>
              <a:t>Most Profitable Segments : </a:t>
            </a:r>
            <a:r>
              <a:rPr lang="en-GB" sz="2800" dirty="0">
                <a:solidFill>
                  <a:schemeClr val="tx2"/>
                </a:solidFill>
                <a:effectLst/>
                <a:latin typeface="Calibri" panose="020F0502020204030204" pitchFamily="34" charset="0"/>
                <a:ea typeface="Times New Roman" panose="02020603050405020304" pitchFamily="18" charset="0"/>
              </a:rPr>
              <a:t>To help in future marketing strategies.</a:t>
            </a:r>
            <a:endParaRPr lang="fr-FR" sz="2800" dirty="0">
              <a:solidFill>
                <a:schemeClr val="tx2"/>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GB" sz="2800" b="1" dirty="0">
                <a:solidFill>
                  <a:schemeClr val="tx2"/>
                </a:solidFill>
                <a:effectLst/>
                <a:latin typeface="Calibri" panose="020F0502020204030204" pitchFamily="34" charset="0"/>
                <a:ea typeface="Times New Roman" panose="02020603050405020304" pitchFamily="18" charset="0"/>
              </a:rPr>
              <a:t>Discount Analysis: Identify the effect of discount on sales.</a:t>
            </a:r>
            <a:endParaRPr lang="fr-FR" sz="2800" dirty="0">
              <a:solidFill>
                <a:schemeClr val="tx2"/>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893392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Rectangle 7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0" name="Rectangle 79">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pointing at a graph on a clipboard&#10;&#10;Description automatically generated">
            <a:extLst>
              <a:ext uri="{FF2B5EF4-FFF2-40B4-BE49-F238E27FC236}">
                <a16:creationId xmlns:a16="http://schemas.microsoft.com/office/drawing/2014/main" id="{BE243B31-5809-72E8-5569-FB4A7F82E106}"/>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6608" r="-1" b="5151"/>
          <a:stretch/>
        </p:blipFill>
        <p:spPr>
          <a:xfrm>
            <a:off x="20" y="10"/>
            <a:ext cx="12188932" cy="6856614"/>
          </a:xfrm>
          <a:prstGeom prst="rect">
            <a:avLst/>
          </a:prstGeom>
        </p:spPr>
      </p:pic>
      <p:grpSp>
        <p:nvGrpSpPr>
          <p:cNvPr id="81"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79BCF43-1320-FC66-36B6-9EA13496976D}"/>
              </a:ext>
            </a:extLst>
          </p:cNvPr>
          <p:cNvSpPr>
            <a:spLocks noGrp="1"/>
          </p:cNvSpPr>
          <p:nvPr>
            <p:ph type="title"/>
          </p:nvPr>
        </p:nvSpPr>
        <p:spPr>
          <a:xfrm>
            <a:off x="1198181" y="726066"/>
            <a:ext cx="4795282" cy="5018227"/>
          </a:xfrm>
        </p:spPr>
        <p:txBody>
          <a:bodyPr anchor="ctr">
            <a:normAutofit/>
          </a:bodyPr>
          <a:lstStyle/>
          <a:p>
            <a:r>
              <a:rPr lang="fr-FR">
                <a:solidFill>
                  <a:srgbClr val="FFFFFF"/>
                </a:solidFill>
              </a:rPr>
              <a:t>DATA ANALYSIS AND CONCLUSIONS</a:t>
            </a:r>
          </a:p>
        </p:txBody>
      </p:sp>
      <p:grpSp>
        <p:nvGrpSpPr>
          <p:cNvPr id="82"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83"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4" name="Content Placeholder 8">
            <a:extLst>
              <a:ext uri="{FF2B5EF4-FFF2-40B4-BE49-F238E27FC236}">
                <a16:creationId xmlns:a16="http://schemas.microsoft.com/office/drawing/2014/main" id="{5EB7ED2E-1917-5012-CE05-CF9D27AEF46F}"/>
              </a:ext>
            </a:extLst>
          </p:cNvPr>
          <p:cNvSpPr>
            <a:spLocks noGrp="1"/>
          </p:cNvSpPr>
          <p:nvPr>
            <p:ph idx="1"/>
          </p:nvPr>
        </p:nvSpPr>
        <p:spPr>
          <a:xfrm>
            <a:off x="6195372" y="726538"/>
            <a:ext cx="4977905" cy="5509670"/>
          </a:xfrm>
        </p:spPr>
        <p:txBody>
          <a:bodyPr anchor="ctr">
            <a:noAutofit/>
          </a:bodyPr>
          <a:lstStyle/>
          <a:p>
            <a:r>
              <a:rPr lang="en-US" sz="2000" dirty="0">
                <a:solidFill>
                  <a:schemeClr val="bg1"/>
                </a:solidFill>
              </a:rPr>
              <a:t>For the data analysis, we replicated the SQL queries in Python, ensuring that the same logic and structure were applied consistently. Each query's result was exported as an output file, which was carefully prepared to serve as input for the visualization process in Power BI. This approach ensured that the data was both accurate and readily available for creating insightful dashboards and reports.</a:t>
            </a:r>
          </a:p>
        </p:txBody>
      </p:sp>
    </p:spTree>
    <p:extLst>
      <p:ext uri="{BB962C8B-B14F-4D97-AF65-F5344CB8AC3E}">
        <p14:creationId xmlns:p14="http://schemas.microsoft.com/office/powerpoint/2010/main" val="49086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2D939-D2C2-C3F9-AE24-6010058C1365}"/>
              </a:ext>
            </a:extLst>
          </p:cNvPr>
          <p:cNvSpPr txBox="1"/>
          <p:nvPr/>
        </p:nvSpPr>
        <p:spPr>
          <a:xfrm>
            <a:off x="1005840" y="804672"/>
            <a:ext cx="10369296" cy="6247864"/>
          </a:xfrm>
          <a:prstGeom prst="rect">
            <a:avLst/>
          </a:prstGeom>
          <a:noFill/>
        </p:spPr>
        <p:txBody>
          <a:bodyPr wrap="square" rtlCol="0">
            <a:spAutoFit/>
          </a:bodyPr>
          <a:lstStyle/>
          <a:p>
            <a:endParaRPr lang="en-GB" sz="1800" dirty="0">
              <a:effectLst/>
              <a:latin typeface="Calibri" panose="020F0502020204030204" pitchFamily="34" charset="0"/>
              <a:ea typeface="Times New Roman" panose="02020603050405020304" pitchFamily="18" charset="0"/>
            </a:endParaRPr>
          </a:p>
          <a:p>
            <a:endParaRPr lang="en-GB" dirty="0">
              <a:latin typeface="Calibri" panose="020F0502020204030204" pitchFamily="34" charset="0"/>
              <a:ea typeface="Times New Roman" panose="02020603050405020304" pitchFamily="18" charset="0"/>
            </a:endParaRPr>
          </a:p>
          <a:p>
            <a:endParaRPr lang="en-GB" sz="1800" dirty="0">
              <a:effectLst/>
              <a:latin typeface="Calibri" panose="020F0502020204030204" pitchFamily="34" charset="0"/>
              <a:ea typeface="Times New Roman" panose="02020603050405020304" pitchFamily="18" charset="0"/>
            </a:endParaRPr>
          </a:p>
          <a:p>
            <a:endParaRPr lang="en-GB" dirty="0">
              <a:latin typeface="Calibri" panose="020F0502020204030204" pitchFamily="34" charset="0"/>
              <a:ea typeface="Times New Roman" panose="02020603050405020304" pitchFamily="18" charset="0"/>
            </a:endParaRPr>
          </a:p>
          <a:p>
            <a:endParaRPr lang="en-GB" sz="1800" dirty="0">
              <a:effectLst/>
              <a:latin typeface="Calibri" panose="020F0502020204030204" pitchFamily="34" charset="0"/>
              <a:ea typeface="Times New Roman" panose="02020603050405020304" pitchFamily="18" charset="0"/>
            </a:endParaRPr>
          </a:p>
          <a:p>
            <a:endParaRPr lang="en-GB" dirty="0">
              <a:latin typeface="Calibri" panose="020F0502020204030204" pitchFamily="34" charset="0"/>
              <a:ea typeface="Times New Roman" panose="02020603050405020304" pitchFamily="18" charset="0"/>
            </a:endParaRPr>
          </a:p>
          <a:p>
            <a:endParaRPr lang="en-GB" sz="1800" dirty="0">
              <a:effectLst/>
              <a:latin typeface="Calibri" panose="020F0502020204030204" pitchFamily="34" charset="0"/>
              <a:ea typeface="Times New Roman" panose="02020603050405020304" pitchFamily="18" charset="0"/>
            </a:endParaRPr>
          </a:p>
          <a:p>
            <a:endParaRPr lang="en-GB" dirty="0">
              <a:latin typeface="Calibri" panose="020F0502020204030204" pitchFamily="34" charset="0"/>
              <a:ea typeface="Times New Roman" panose="02020603050405020304" pitchFamily="18" charset="0"/>
            </a:endParaRPr>
          </a:p>
          <a:p>
            <a:endParaRPr lang="en-GB" sz="1800" dirty="0">
              <a:effectLst/>
              <a:latin typeface="Calibri" panose="020F0502020204030204" pitchFamily="34" charset="0"/>
              <a:ea typeface="Times New Roman" panose="02020603050405020304" pitchFamily="18" charset="0"/>
            </a:endParaRPr>
          </a:p>
          <a:p>
            <a:endParaRPr lang="en-GB" dirty="0">
              <a:latin typeface="Calibri" panose="020F0502020204030204" pitchFamily="34" charset="0"/>
              <a:ea typeface="Times New Roman" panose="02020603050405020304" pitchFamily="18" charset="0"/>
            </a:endParaRPr>
          </a:p>
          <a:p>
            <a:endParaRPr lang="en-GB" sz="1800" dirty="0">
              <a:effectLst/>
              <a:latin typeface="Calibri" panose="020F0502020204030204" pitchFamily="34" charset="0"/>
              <a:ea typeface="Times New Roman" panose="02020603050405020304" pitchFamily="18" charset="0"/>
            </a:endParaRPr>
          </a:p>
          <a:p>
            <a:endParaRPr lang="en-GB" dirty="0">
              <a:latin typeface="Calibri" panose="020F0502020204030204" pitchFamily="34" charset="0"/>
              <a:ea typeface="Times New Roman" panose="02020603050405020304" pitchFamily="18" charset="0"/>
            </a:endParaRPr>
          </a:p>
          <a:p>
            <a:endParaRPr lang="en-GB" sz="1800" dirty="0">
              <a:effectLst/>
              <a:latin typeface="Calibri" panose="020F0502020204030204" pitchFamily="34" charset="0"/>
              <a:ea typeface="Times New Roman" panose="02020603050405020304" pitchFamily="18" charset="0"/>
            </a:endParaRPr>
          </a:p>
          <a:p>
            <a:endParaRPr lang="en-GB" dirty="0">
              <a:latin typeface="Calibri" panose="020F0502020204030204" pitchFamily="34" charset="0"/>
              <a:ea typeface="Times New Roman" panose="02020603050405020304" pitchFamily="18" charset="0"/>
            </a:endParaRPr>
          </a:p>
          <a:p>
            <a:endParaRPr lang="en-GB" sz="1800" dirty="0">
              <a:effectLst/>
              <a:latin typeface="Calibri" panose="020F0502020204030204" pitchFamily="34" charset="0"/>
              <a:ea typeface="Times New Roman" panose="02020603050405020304" pitchFamily="18" charset="0"/>
            </a:endParaRPr>
          </a:p>
          <a:p>
            <a:endParaRPr lang="en-GB" dirty="0">
              <a:latin typeface="Calibri" panose="020F0502020204030204" pitchFamily="34" charset="0"/>
              <a:ea typeface="Times New Roman" panose="02020603050405020304" pitchFamily="18" charset="0"/>
            </a:endParaRPr>
          </a:p>
          <a:p>
            <a:endParaRPr lang="en-GB" sz="1800" dirty="0">
              <a:effectLst/>
              <a:latin typeface="Calibri" panose="020F0502020204030204" pitchFamily="34" charset="0"/>
              <a:ea typeface="Times New Roman" panose="02020603050405020304" pitchFamily="18" charset="0"/>
            </a:endParaRPr>
          </a:p>
          <a:p>
            <a:endParaRPr lang="en-GB" dirty="0">
              <a:latin typeface="Calibri" panose="020F0502020204030204" pitchFamily="34" charset="0"/>
              <a:ea typeface="Times New Roman" panose="02020603050405020304" pitchFamily="18" charset="0"/>
            </a:endParaRPr>
          </a:p>
          <a:p>
            <a:endParaRPr lang="en-GB" sz="1800" dirty="0">
              <a:effectLst/>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en-GB" sz="2000" dirty="0">
                <a:solidFill>
                  <a:schemeClr val="tx2"/>
                </a:solidFill>
                <a:effectLst/>
                <a:latin typeface="Calibri" panose="020F0502020204030204" pitchFamily="34" charset="0"/>
                <a:ea typeface="Times New Roman" panose="02020603050405020304" pitchFamily="18" charset="0"/>
              </a:rPr>
              <a:t>The profitability </a:t>
            </a:r>
            <a:r>
              <a:rPr lang="en-GB" sz="2000" b="1" dirty="0">
                <a:solidFill>
                  <a:schemeClr val="tx2"/>
                </a:solidFill>
                <a:effectLst/>
                <a:latin typeface="Calibri" panose="020F0502020204030204" pitchFamily="34" charset="0"/>
                <a:ea typeface="Times New Roman" panose="02020603050405020304" pitchFamily="18" charset="0"/>
              </a:rPr>
              <a:t>trend </a:t>
            </a:r>
            <a:r>
              <a:rPr lang="en-GB" sz="2000" dirty="0">
                <a:solidFill>
                  <a:schemeClr val="tx2"/>
                </a:solidFill>
                <a:effectLst/>
                <a:latin typeface="Calibri" panose="020F0502020204030204" pitchFamily="34" charset="0"/>
                <a:ea typeface="Times New Roman" panose="02020603050405020304" pitchFamily="18" charset="0"/>
              </a:rPr>
              <a:t>is </a:t>
            </a:r>
            <a:r>
              <a:rPr lang="en-GB" sz="2000" b="1" dirty="0">
                <a:solidFill>
                  <a:schemeClr val="tx2"/>
                </a:solidFill>
                <a:effectLst/>
                <a:latin typeface="Calibri" panose="020F0502020204030204" pitchFamily="34" charset="0"/>
                <a:ea typeface="Times New Roman" panose="02020603050405020304" pitchFamily="18" charset="0"/>
              </a:rPr>
              <a:t>increasing</a:t>
            </a:r>
            <a:r>
              <a:rPr lang="en-GB" sz="2000" dirty="0">
                <a:solidFill>
                  <a:schemeClr val="tx2"/>
                </a:solidFill>
                <a:effectLst/>
                <a:latin typeface="Calibri" panose="020F0502020204030204" pitchFamily="34" charset="0"/>
                <a:ea typeface="Times New Roman" panose="02020603050405020304" pitchFamily="18" charset="0"/>
              </a:rPr>
              <a:t> reaching more than </a:t>
            </a:r>
            <a:r>
              <a:rPr lang="en-GB" sz="2000" b="1" dirty="0">
                <a:solidFill>
                  <a:schemeClr val="tx2"/>
                </a:solidFill>
                <a:effectLst/>
                <a:latin typeface="Calibri" panose="020F0502020204030204" pitchFamily="34" charset="0"/>
                <a:ea typeface="Times New Roman" panose="02020603050405020304" pitchFamily="18" charset="0"/>
              </a:rPr>
              <a:t>1 million</a:t>
            </a:r>
            <a:r>
              <a:rPr lang="en-GB" sz="2000" dirty="0">
                <a:solidFill>
                  <a:schemeClr val="tx2"/>
                </a:solidFill>
                <a:effectLst/>
                <a:latin typeface="Calibri" panose="020F0502020204030204" pitchFamily="34" charset="0"/>
                <a:ea typeface="Times New Roman" panose="02020603050405020304" pitchFamily="18" charset="0"/>
              </a:rPr>
              <a:t> dollars in 2024 which indicates a </a:t>
            </a:r>
            <a:r>
              <a:rPr lang="en-GB" sz="2000" b="1" dirty="0">
                <a:solidFill>
                  <a:schemeClr val="tx2"/>
                </a:solidFill>
                <a:effectLst/>
                <a:latin typeface="Calibri" panose="020F0502020204030204" pitchFamily="34" charset="0"/>
                <a:ea typeface="Times New Roman" panose="02020603050405020304" pitchFamily="18" charset="0"/>
              </a:rPr>
              <a:t>good financial position coming from operations</a:t>
            </a:r>
            <a:endParaRPr lang="fr-FR" sz="2000" dirty="0">
              <a:solidFill>
                <a:schemeClr val="tx2"/>
              </a:solidFill>
              <a:effectLst/>
              <a:latin typeface="Times New Roman" panose="02020603050405020304" pitchFamily="18" charset="0"/>
              <a:ea typeface="Times New Roman" panose="02020603050405020304" pitchFamily="18" charset="0"/>
            </a:endParaRPr>
          </a:p>
          <a:p>
            <a:endParaRPr lang="fr-FR" dirty="0"/>
          </a:p>
        </p:txBody>
      </p:sp>
      <p:pic>
        <p:nvPicPr>
          <p:cNvPr id="4" name="Picture 3" descr="A graph with a line going up&#10;&#10;Description automatically generated">
            <a:extLst>
              <a:ext uri="{FF2B5EF4-FFF2-40B4-BE49-F238E27FC236}">
                <a16:creationId xmlns:a16="http://schemas.microsoft.com/office/drawing/2014/main" id="{2650FFB2-9355-3089-5408-EE7CD8D2F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 y="621792"/>
            <a:ext cx="10369296" cy="4728851"/>
          </a:xfrm>
          <a:prstGeom prst="rect">
            <a:avLst/>
          </a:prstGeom>
        </p:spPr>
      </p:pic>
    </p:spTree>
    <p:extLst>
      <p:ext uri="{BB962C8B-B14F-4D97-AF65-F5344CB8AC3E}">
        <p14:creationId xmlns:p14="http://schemas.microsoft.com/office/powerpoint/2010/main" val="1016183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873ED7-2B8A-77E4-113F-D1E92A905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035666" cy="6857999"/>
          </a:xfrm>
          <a:prstGeom prst="rect">
            <a:avLst/>
          </a:prstGeom>
        </p:spPr>
      </p:pic>
    </p:spTree>
    <p:extLst>
      <p:ext uri="{BB962C8B-B14F-4D97-AF65-F5344CB8AC3E}">
        <p14:creationId xmlns:p14="http://schemas.microsoft.com/office/powerpoint/2010/main" val="147956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D55E57-8FEA-5356-6384-C06D81D782CD}"/>
              </a:ext>
            </a:extLst>
          </p:cNvPr>
          <p:cNvPicPr>
            <a:picLocks noChangeAspect="1"/>
          </p:cNvPicPr>
          <p:nvPr/>
        </p:nvPicPr>
        <p:blipFill>
          <a:blip r:embed="rId2">
            <a:alphaModFix amt="70000"/>
            <a:extLst>
              <a:ext uri="{28A0092B-C50C-407E-A947-70E740481C1C}">
                <a14:useLocalDpi xmlns:a14="http://schemas.microsoft.com/office/drawing/2010/main" val="0"/>
              </a:ext>
            </a:extLst>
          </a:blip>
          <a:srcRect t="8091" r="-1" b="2618"/>
          <a:stretch/>
        </p:blipFill>
        <p:spPr>
          <a:xfrm>
            <a:off x="20" y="10"/>
            <a:ext cx="12188932" cy="6856614"/>
          </a:xfrm>
          <a:prstGeom prst="rect">
            <a:avLst/>
          </a:prstGeom>
        </p:spPr>
      </p:pic>
      <p:sp>
        <p:nvSpPr>
          <p:cNvPr id="2" name="Title 1">
            <a:extLst>
              <a:ext uri="{FF2B5EF4-FFF2-40B4-BE49-F238E27FC236}">
                <a16:creationId xmlns:a16="http://schemas.microsoft.com/office/drawing/2014/main" id="{8F605189-8914-75E5-919A-831CD1EF515B}"/>
              </a:ext>
            </a:extLst>
          </p:cNvPr>
          <p:cNvSpPr>
            <a:spLocks noGrp="1"/>
          </p:cNvSpPr>
          <p:nvPr>
            <p:ph type="ctrTitle"/>
          </p:nvPr>
        </p:nvSpPr>
        <p:spPr>
          <a:xfrm>
            <a:off x="996275" y="744909"/>
            <a:ext cx="10190071" cy="3145855"/>
          </a:xfrm>
        </p:spPr>
        <p:txBody>
          <a:bodyPr anchor="b">
            <a:normAutofit/>
          </a:bodyPr>
          <a:lstStyle/>
          <a:p>
            <a:r>
              <a:rPr lang="fr-FR" sz="5400" dirty="0">
                <a:solidFill>
                  <a:srgbClr val="FFFFFF"/>
                </a:solidFill>
                <a:latin typeface="Aptos Black" panose="020F0502020204030204" pitchFamily="34" charset="0"/>
              </a:rPr>
              <a:t>VERTEX SUPERSTORE</a:t>
            </a:r>
          </a:p>
        </p:txBody>
      </p:sp>
      <p:sp>
        <p:nvSpPr>
          <p:cNvPr id="3" name="Subtitle 2">
            <a:extLst>
              <a:ext uri="{FF2B5EF4-FFF2-40B4-BE49-F238E27FC236}">
                <a16:creationId xmlns:a16="http://schemas.microsoft.com/office/drawing/2014/main" id="{58B02D1B-9D33-9896-F7C7-A99ED23FEDB0}"/>
              </a:ext>
            </a:extLst>
          </p:cNvPr>
          <p:cNvSpPr>
            <a:spLocks noGrp="1"/>
          </p:cNvSpPr>
          <p:nvPr>
            <p:ph type="subTitle" idx="1"/>
          </p:nvPr>
        </p:nvSpPr>
        <p:spPr>
          <a:xfrm>
            <a:off x="1218708" y="4069780"/>
            <a:ext cx="9781327" cy="2056617"/>
          </a:xfrm>
        </p:spPr>
        <p:txBody>
          <a:bodyPr anchor="t">
            <a:normAutofit/>
          </a:bodyPr>
          <a:lstStyle/>
          <a:p>
            <a:r>
              <a:rPr lang="fr-FR" sz="3600" dirty="0">
                <a:solidFill>
                  <a:srgbClr val="FFFFFF"/>
                </a:solidFill>
                <a:latin typeface="Aptos Black" panose="020B0004020202020204" pitchFamily="34" charset="0"/>
              </a:rPr>
              <a:t>SALES AND PROFITABILITY ANALYSIS</a:t>
            </a:r>
          </a:p>
        </p:txBody>
      </p:sp>
      <p:grpSp>
        <p:nvGrpSpPr>
          <p:cNvPr id="51"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52" name="Freeform: Shape 51">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60" name="Group 59">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61" name="Straight Connector 60">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2" name="Straight Connector 61">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64"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65"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7" name="Freeform: Shape 66">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66" name="Freeform: Shape 65">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98050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0632A9-A343-ABCE-5D91-D2BE5AE1ED94}"/>
              </a:ext>
            </a:extLst>
          </p:cNvPr>
          <p:cNvSpPr txBox="1"/>
          <p:nvPr/>
        </p:nvSpPr>
        <p:spPr>
          <a:xfrm>
            <a:off x="1127760" y="2150411"/>
            <a:ext cx="10131552" cy="2954655"/>
          </a:xfrm>
          <a:prstGeom prst="rect">
            <a:avLst/>
          </a:prstGeom>
          <a:noFill/>
        </p:spPr>
        <p:txBody>
          <a:bodyPr wrap="square" rtlCol="0">
            <a:spAutoFit/>
          </a:bodyPr>
          <a:lstStyle/>
          <a:p>
            <a:pPr marL="342900" indent="-342900">
              <a:buFont typeface="Arial" panose="020B0604020202020204" pitchFamily="34" charset="0"/>
              <a:buChar char="•"/>
            </a:pPr>
            <a:r>
              <a:rPr lang="en-GB" sz="2800" dirty="0">
                <a:solidFill>
                  <a:schemeClr val="tx2"/>
                </a:solidFill>
                <a:effectLst/>
                <a:latin typeface="Calibri" panose="020F0502020204030204" pitchFamily="34" charset="0"/>
                <a:ea typeface="Times New Roman" panose="02020603050405020304" pitchFamily="18" charset="0"/>
              </a:rPr>
              <a:t>Most of the store’s revenue is coming from the USA, Australia and France so the company must </a:t>
            </a:r>
            <a:r>
              <a:rPr lang="en-GB" sz="2800" b="1" dirty="0">
                <a:solidFill>
                  <a:schemeClr val="tx2"/>
                </a:solidFill>
                <a:effectLst/>
                <a:latin typeface="Calibri" panose="020F0502020204030204" pitchFamily="34" charset="0"/>
                <a:ea typeface="Times New Roman" panose="02020603050405020304" pitchFamily="18" charset="0"/>
              </a:rPr>
              <a:t>allocate more efforts in maintaining the supply to these countries either by enhancing its shipping  strategies or considering opening new stores there. Also, the firm should consider also expanding into more regions by working more on its delivery image.</a:t>
            </a:r>
            <a:endParaRPr lang="fr-FR" sz="2800" dirty="0">
              <a:solidFill>
                <a:schemeClr val="tx2"/>
              </a:solidFill>
              <a:effectLst/>
              <a:latin typeface="Times New Roman" panose="02020603050405020304" pitchFamily="18" charset="0"/>
              <a:ea typeface="Times New Roman" panose="02020603050405020304" pitchFamily="18" charset="0"/>
            </a:endParaRPr>
          </a:p>
          <a:p>
            <a:endParaRPr lang="fr-FR" dirty="0"/>
          </a:p>
        </p:txBody>
      </p:sp>
    </p:spTree>
    <p:extLst>
      <p:ext uri="{BB962C8B-B14F-4D97-AF65-F5344CB8AC3E}">
        <p14:creationId xmlns:p14="http://schemas.microsoft.com/office/powerpoint/2010/main" val="3994716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showing a line&#10;&#10;Description automatically generated">
            <a:extLst>
              <a:ext uri="{FF2B5EF4-FFF2-40B4-BE49-F238E27FC236}">
                <a16:creationId xmlns:a16="http://schemas.microsoft.com/office/drawing/2014/main" id="{E3FA1E20-9833-D77B-C649-7C24664E4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82880"/>
            <a:ext cx="11064240" cy="5303520"/>
          </a:xfrm>
          <a:prstGeom prst="rect">
            <a:avLst/>
          </a:prstGeom>
        </p:spPr>
      </p:pic>
      <p:sp>
        <p:nvSpPr>
          <p:cNvPr id="5" name="TextBox 4">
            <a:extLst>
              <a:ext uri="{FF2B5EF4-FFF2-40B4-BE49-F238E27FC236}">
                <a16:creationId xmlns:a16="http://schemas.microsoft.com/office/drawing/2014/main" id="{7AC6C9D0-7344-AB0F-7732-96464529AFF7}"/>
              </a:ext>
            </a:extLst>
          </p:cNvPr>
          <p:cNvSpPr txBox="1"/>
          <p:nvPr/>
        </p:nvSpPr>
        <p:spPr>
          <a:xfrm>
            <a:off x="566928" y="5779008"/>
            <a:ext cx="11027664" cy="707886"/>
          </a:xfrm>
          <a:prstGeom prst="rect">
            <a:avLst/>
          </a:prstGeom>
          <a:noFill/>
        </p:spPr>
        <p:txBody>
          <a:bodyPr wrap="square" rtlCol="0">
            <a:spAutoFit/>
          </a:bodyPr>
          <a:lstStyle/>
          <a:p>
            <a:pPr marL="342900" indent="-342900">
              <a:buFont typeface="Arial" panose="020B0604020202020204" pitchFamily="34" charset="0"/>
              <a:buChar char="•"/>
            </a:pPr>
            <a:r>
              <a:rPr lang="en-GB" sz="2000" dirty="0">
                <a:solidFill>
                  <a:schemeClr val="tx2"/>
                </a:solidFill>
                <a:effectLst/>
                <a:latin typeface="Calibri" panose="020F0502020204030204" pitchFamily="34" charset="0"/>
                <a:ea typeface="Times New Roman" panose="02020603050405020304" pitchFamily="18" charset="0"/>
              </a:rPr>
              <a:t>The </a:t>
            </a:r>
            <a:r>
              <a:rPr lang="en-GB" sz="2000" b="1" dirty="0">
                <a:solidFill>
                  <a:schemeClr val="tx2"/>
                </a:solidFill>
                <a:effectLst/>
                <a:latin typeface="Calibri" panose="020F0502020204030204" pitchFamily="34" charset="0"/>
                <a:ea typeface="Times New Roman" panose="02020603050405020304" pitchFamily="18" charset="0"/>
              </a:rPr>
              <a:t>discount effect</a:t>
            </a:r>
            <a:r>
              <a:rPr lang="en-GB" sz="2000" dirty="0">
                <a:solidFill>
                  <a:schemeClr val="tx2"/>
                </a:solidFill>
                <a:effectLst/>
                <a:latin typeface="Calibri" panose="020F0502020204030204" pitchFamily="34" charset="0"/>
                <a:ea typeface="Times New Roman" panose="02020603050405020304" pitchFamily="18" charset="0"/>
              </a:rPr>
              <a:t> on the store’s profits is </a:t>
            </a:r>
            <a:r>
              <a:rPr lang="en-GB" sz="2000" b="1" dirty="0">
                <a:solidFill>
                  <a:schemeClr val="tx2"/>
                </a:solidFill>
                <a:effectLst/>
                <a:latin typeface="Calibri" panose="020F0502020204030204" pitchFamily="34" charset="0"/>
                <a:ea typeface="Times New Roman" panose="02020603050405020304" pitchFamily="18" charset="0"/>
              </a:rPr>
              <a:t>negative</a:t>
            </a:r>
            <a:r>
              <a:rPr lang="en-GB" sz="2000" dirty="0">
                <a:solidFill>
                  <a:schemeClr val="tx2"/>
                </a:solidFill>
                <a:effectLst/>
                <a:latin typeface="Calibri" panose="020F0502020204030204" pitchFamily="34" charset="0"/>
                <a:ea typeface="Times New Roman" panose="02020603050405020304" pitchFamily="18" charset="0"/>
              </a:rPr>
              <a:t>: the higher the discount rate the lower the profits so the company must </a:t>
            </a:r>
            <a:r>
              <a:rPr lang="en-GB" sz="2000" b="1" dirty="0">
                <a:solidFill>
                  <a:schemeClr val="tx2"/>
                </a:solidFill>
                <a:effectLst/>
                <a:latin typeface="Calibri" panose="020F0502020204030204" pitchFamily="34" charset="0"/>
                <a:ea typeface="Times New Roman" panose="02020603050405020304" pitchFamily="18" charset="0"/>
              </a:rPr>
              <a:t>minimize its discount offers.</a:t>
            </a:r>
            <a:endParaRPr lang="fr-FR" sz="2000" dirty="0">
              <a:solidFill>
                <a:schemeClr val="tx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128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D3DA00-3DC2-0615-CE3D-F51401DC7744}"/>
              </a:ext>
            </a:extLst>
          </p:cNvPr>
          <p:cNvSpPr txBox="1"/>
          <p:nvPr/>
        </p:nvSpPr>
        <p:spPr>
          <a:xfrm>
            <a:off x="603504" y="292608"/>
            <a:ext cx="11009376" cy="7386638"/>
          </a:xfrm>
          <a:prstGeom prst="rect">
            <a:avLst/>
          </a:prstGeom>
          <a:noFill/>
        </p:spPr>
        <p:txBody>
          <a:bodyPr wrap="square" rtlCol="0">
            <a:sp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342900" indent="-342900">
              <a:buFont typeface="Arial" panose="020B0604020202020204" pitchFamily="34" charset="0"/>
              <a:buChar char="•"/>
            </a:pPr>
            <a:r>
              <a:rPr lang="en-GB" sz="2000" dirty="0">
                <a:solidFill>
                  <a:schemeClr val="tx2"/>
                </a:solidFill>
                <a:effectLst/>
                <a:latin typeface="Calibri" panose="020F0502020204030204" pitchFamily="34" charset="0"/>
                <a:ea typeface="Times New Roman" panose="02020603050405020304" pitchFamily="18" charset="0"/>
              </a:rPr>
              <a:t>The most profitable </a:t>
            </a:r>
            <a:r>
              <a:rPr lang="en-GB" sz="2000" b="1" dirty="0">
                <a:solidFill>
                  <a:schemeClr val="tx2"/>
                </a:solidFill>
                <a:effectLst/>
                <a:latin typeface="Calibri" panose="020F0502020204030204" pitchFamily="34" charset="0"/>
                <a:ea typeface="Times New Roman" panose="02020603050405020304" pitchFamily="18" charset="0"/>
              </a:rPr>
              <a:t>customer segment</a:t>
            </a:r>
            <a:r>
              <a:rPr lang="en-GB" sz="2000" dirty="0">
                <a:solidFill>
                  <a:schemeClr val="tx2"/>
                </a:solidFill>
                <a:effectLst/>
                <a:latin typeface="Calibri" panose="020F0502020204030204" pitchFamily="34" charset="0"/>
                <a:ea typeface="Times New Roman" panose="02020603050405020304" pitchFamily="18" charset="0"/>
              </a:rPr>
              <a:t> is the </a:t>
            </a:r>
            <a:r>
              <a:rPr lang="en-GB" sz="2000" b="1" dirty="0">
                <a:solidFill>
                  <a:schemeClr val="tx2"/>
                </a:solidFill>
                <a:effectLst/>
                <a:latin typeface="Calibri" panose="020F0502020204030204" pitchFamily="34" charset="0"/>
                <a:ea typeface="Times New Roman" panose="02020603050405020304" pitchFamily="18" charset="0"/>
              </a:rPr>
              <a:t>Consumer representing 51.03% of the company’s total profits</a:t>
            </a:r>
            <a:r>
              <a:rPr lang="en-GB" sz="2000" dirty="0">
                <a:solidFill>
                  <a:schemeClr val="tx2"/>
                </a:solidFill>
                <a:effectLst/>
                <a:latin typeface="Calibri" panose="020F0502020204030204" pitchFamily="34" charset="0"/>
                <a:ea typeface="Times New Roman" panose="02020603050405020304" pitchFamily="18" charset="0"/>
              </a:rPr>
              <a:t>, so the store must </a:t>
            </a:r>
            <a:r>
              <a:rPr lang="en-GB" sz="2000" b="1" dirty="0">
                <a:solidFill>
                  <a:schemeClr val="tx2"/>
                </a:solidFill>
                <a:effectLst/>
                <a:latin typeface="Calibri" panose="020F0502020204030204" pitchFamily="34" charset="0"/>
                <a:ea typeface="Times New Roman" panose="02020603050405020304" pitchFamily="18" charset="0"/>
              </a:rPr>
              <a:t>allocate more marketing efforts to this segment while also try to attract more the others.</a:t>
            </a:r>
            <a:endParaRPr lang="fr-FR" sz="2000" dirty="0">
              <a:solidFill>
                <a:schemeClr val="tx2"/>
              </a:solidFill>
              <a:effectLst/>
              <a:latin typeface="Times New Roman" panose="02020603050405020304" pitchFamily="18" charset="0"/>
              <a:ea typeface="Times New Roman" panose="02020603050405020304" pitchFamily="18" charset="0"/>
            </a:endParaRPr>
          </a:p>
          <a:p>
            <a:endParaRPr lang="fr-FR" dirty="0"/>
          </a:p>
          <a:p>
            <a:endParaRPr lang="fr-FR" dirty="0"/>
          </a:p>
          <a:p>
            <a:endParaRPr lang="fr-FR" dirty="0"/>
          </a:p>
          <a:p>
            <a:endParaRPr lang="fr-FR" dirty="0"/>
          </a:p>
          <a:p>
            <a:endParaRPr lang="fr-FR" dirty="0"/>
          </a:p>
        </p:txBody>
      </p:sp>
      <p:pic>
        <p:nvPicPr>
          <p:cNvPr id="5" name="Picture 4" descr="A blue and orange pie chart&#10;&#10;Description automatically generated">
            <a:extLst>
              <a:ext uri="{FF2B5EF4-FFF2-40B4-BE49-F238E27FC236}">
                <a16:creationId xmlns:a16="http://schemas.microsoft.com/office/drawing/2014/main" id="{EE709DAE-14B2-D0C7-0DB6-01688E37C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76" y="292608"/>
            <a:ext cx="9985248" cy="4864608"/>
          </a:xfrm>
          <a:prstGeom prst="rect">
            <a:avLst/>
          </a:prstGeom>
        </p:spPr>
      </p:pic>
    </p:spTree>
    <p:extLst>
      <p:ext uri="{BB962C8B-B14F-4D97-AF65-F5344CB8AC3E}">
        <p14:creationId xmlns:p14="http://schemas.microsoft.com/office/powerpoint/2010/main" val="84652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2360EA-6B2B-B7AE-E171-1F9A0439E366}"/>
              </a:ext>
            </a:extLst>
          </p:cNvPr>
          <p:cNvSpPr txBox="1"/>
          <p:nvPr/>
        </p:nvSpPr>
        <p:spPr>
          <a:xfrm>
            <a:off x="859536" y="384048"/>
            <a:ext cx="10552176" cy="7448193"/>
          </a:xfrm>
          <a:prstGeom prst="rect">
            <a:avLst/>
          </a:prstGeom>
          <a:noFill/>
        </p:spPr>
        <p:txBody>
          <a:bodyPr wrap="square" rtlCol="0">
            <a:sp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342900" indent="-342900">
              <a:buFont typeface="Arial" panose="020B0604020202020204" pitchFamily="34" charset="0"/>
              <a:buChar char="•"/>
            </a:pPr>
            <a:r>
              <a:rPr lang="en-GB" sz="2000" dirty="0">
                <a:solidFill>
                  <a:schemeClr val="tx2"/>
                </a:solidFill>
                <a:effectLst/>
                <a:latin typeface="Calibri" panose="020F0502020204030204" pitchFamily="34" charset="0"/>
                <a:ea typeface="Times New Roman" panose="02020603050405020304" pitchFamily="18" charset="0"/>
              </a:rPr>
              <a:t>The most profitable </a:t>
            </a:r>
            <a:r>
              <a:rPr lang="en-GB" sz="2000" b="1" dirty="0">
                <a:solidFill>
                  <a:schemeClr val="tx2"/>
                </a:solidFill>
                <a:effectLst/>
                <a:latin typeface="Calibri" panose="020F0502020204030204" pitchFamily="34" charset="0"/>
                <a:ea typeface="Times New Roman" panose="02020603050405020304" pitchFamily="18" charset="0"/>
              </a:rPr>
              <a:t>product category</a:t>
            </a:r>
            <a:r>
              <a:rPr lang="en-GB" sz="2000" dirty="0">
                <a:solidFill>
                  <a:schemeClr val="tx2"/>
                </a:solidFill>
                <a:effectLst/>
                <a:latin typeface="Calibri" panose="020F0502020204030204" pitchFamily="34" charset="0"/>
                <a:ea typeface="Times New Roman" panose="02020603050405020304" pitchFamily="18" charset="0"/>
              </a:rPr>
              <a:t> is </a:t>
            </a:r>
            <a:r>
              <a:rPr lang="en-GB" sz="2000" b="1" dirty="0">
                <a:solidFill>
                  <a:schemeClr val="tx2"/>
                </a:solidFill>
                <a:effectLst/>
                <a:latin typeface="Calibri" panose="020F0502020204030204" pitchFamily="34" charset="0"/>
                <a:ea typeface="Times New Roman" panose="02020603050405020304" pitchFamily="18" charset="0"/>
              </a:rPr>
              <a:t>Technology</a:t>
            </a:r>
            <a:r>
              <a:rPr lang="en-GB" sz="2000" dirty="0">
                <a:solidFill>
                  <a:schemeClr val="tx2"/>
                </a:solidFill>
                <a:effectLst/>
                <a:latin typeface="Calibri" panose="020F0502020204030204" pitchFamily="34" charset="0"/>
                <a:ea typeface="Times New Roman" panose="02020603050405020304" pitchFamily="18" charset="0"/>
              </a:rPr>
              <a:t> contributing by </a:t>
            </a:r>
            <a:r>
              <a:rPr lang="en-GB" sz="2000" b="1" dirty="0">
                <a:solidFill>
                  <a:schemeClr val="tx2"/>
                </a:solidFill>
                <a:effectLst/>
                <a:latin typeface="Calibri" panose="020F0502020204030204" pitchFamily="34" charset="0"/>
                <a:ea typeface="Times New Roman" panose="02020603050405020304" pitchFamily="18" charset="0"/>
              </a:rPr>
              <a:t>1.33</a:t>
            </a:r>
            <a:r>
              <a:rPr lang="en-GB" sz="2000" dirty="0">
                <a:solidFill>
                  <a:schemeClr val="tx2"/>
                </a:solidFill>
                <a:effectLst/>
                <a:latin typeface="Calibri" panose="020F0502020204030204" pitchFamily="34" charset="0"/>
                <a:ea typeface="Times New Roman" panose="02020603050405020304" pitchFamily="18" charset="0"/>
              </a:rPr>
              <a:t> </a:t>
            </a:r>
            <a:r>
              <a:rPr lang="en-GB" sz="2000" b="1" dirty="0">
                <a:solidFill>
                  <a:schemeClr val="tx2"/>
                </a:solidFill>
                <a:effectLst/>
                <a:latin typeface="Calibri" panose="020F0502020204030204" pitchFamily="34" charset="0"/>
                <a:ea typeface="Times New Roman" panose="02020603050405020304" pitchFamily="18" charset="0"/>
              </a:rPr>
              <a:t>million</a:t>
            </a:r>
            <a:r>
              <a:rPr lang="en-GB" sz="2000" dirty="0">
                <a:solidFill>
                  <a:schemeClr val="tx2"/>
                </a:solidFill>
                <a:effectLst/>
                <a:latin typeface="Calibri" panose="020F0502020204030204" pitchFamily="34" charset="0"/>
                <a:ea typeface="Times New Roman" panose="02020603050405020304" pitchFamily="18" charset="0"/>
              </a:rPr>
              <a:t> dollars to the overall profit followed by Office Supplies then Furniture contributing respectively by </a:t>
            </a:r>
            <a:r>
              <a:rPr lang="en-GB" sz="2000" b="1" dirty="0">
                <a:solidFill>
                  <a:schemeClr val="tx2"/>
                </a:solidFill>
                <a:effectLst/>
                <a:latin typeface="Calibri" panose="020F0502020204030204" pitchFamily="34" charset="0"/>
                <a:ea typeface="Times New Roman" panose="02020603050405020304" pitchFamily="18" charset="0"/>
              </a:rPr>
              <a:t>1.04 million</a:t>
            </a:r>
            <a:r>
              <a:rPr lang="en-GB" sz="2000" dirty="0">
                <a:solidFill>
                  <a:schemeClr val="tx2"/>
                </a:solidFill>
                <a:effectLst/>
                <a:latin typeface="Calibri" panose="020F0502020204030204" pitchFamily="34" charset="0"/>
                <a:ea typeface="Times New Roman" panose="02020603050405020304" pitchFamily="18" charset="0"/>
              </a:rPr>
              <a:t> dollars and </a:t>
            </a:r>
            <a:r>
              <a:rPr lang="en-GB" sz="2000" b="1" dirty="0">
                <a:solidFill>
                  <a:schemeClr val="tx2"/>
                </a:solidFill>
                <a:effectLst/>
                <a:latin typeface="Calibri" panose="020F0502020204030204" pitchFamily="34" charset="0"/>
                <a:ea typeface="Times New Roman" panose="02020603050405020304" pitchFamily="18" charset="0"/>
              </a:rPr>
              <a:t>0.57</a:t>
            </a:r>
            <a:r>
              <a:rPr lang="en-GB" sz="2000" dirty="0">
                <a:solidFill>
                  <a:schemeClr val="tx2"/>
                </a:solidFill>
                <a:effectLst/>
                <a:latin typeface="Calibri" panose="020F0502020204030204" pitchFamily="34" charset="0"/>
                <a:ea typeface="Times New Roman" panose="02020603050405020304" pitchFamily="18" charset="0"/>
              </a:rPr>
              <a:t> </a:t>
            </a:r>
            <a:r>
              <a:rPr lang="en-GB" sz="2000" b="1" dirty="0">
                <a:solidFill>
                  <a:schemeClr val="tx2"/>
                </a:solidFill>
                <a:effectLst/>
                <a:latin typeface="Calibri" panose="020F0502020204030204" pitchFamily="34" charset="0"/>
                <a:ea typeface="Times New Roman" panose="02020603050405020304" pitchFamily="18" charset="0"/>
              </a:rPr>
              <a:t>million</a:t>
            </a:r>
            <a:r>
              <a:rPr lang="en-GB" sz="2000" dirty="0">
                <a:solidFill>
                  <a:schemeClr val="tx2"/>
                </a:solidFill>
                <a:effectLst/>
                <a:latin typeface="Calibri" panose="020F0502020204030204" pitchFamily="34" charset="0"/>
                <a:ea typeface="Times New Roman" panose="02020603050405020304" pitchFamily="18" charset="0"/>
              </a:rPr>
              <a:t> dollars. </a:t>
            </a:r>
            <a:r>
              <a:rPr lang="en-GB" sz="2000" b="1" dirty="0">
                <a:solidFill>
                  <a:schemeClr val="tx2"/>
                </a:solidFill>
                <a:effectLst/>
                <a:latin typeface="Calibri" panose="020F0502020204030204" pitchFamily="34" charset="0"/>
                <a:ea typeface="Times New Roman" panose="02020603050405020304" pitchFamily="18" charset="0"/>
              </a:rPr>
              <a:t>As a conclusion the company should maintain high levels of supply for these categories.</a:t>
            </a:r>
            <a:endParaRPr lang="fr-FR" sz="2000" dirty="0">
              <a:solidFill>
                <a:schemeClr val="tx2"/>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fr-FR" sz="2000" dirty="0">
              <a:solidFill>
                <a:schemeClr val="tx2"/>
              </a:solidFill>
            </a:endParaRPr>
          </a:p>
          <a:p>
            <a:endParaRPr lang="fr-FR" dirty="0"/>
          </a:p>
        </p:txBody>
      </p:sp>
      <p:pic>
        <p:nvPicPr>
          <p:cNvPr id="4" name="Picture 3" descr="A blue and orange pie chart&#10;&#10;Description automatically generated">
            <a:extLst>
              <a:ext uri="{FF2B5EF4-FFF2-40B4-BE49-F238E27FC236}">
                <a16:creationId xmlns:a16="http://schemas.microsoft.com/office/drawing/2014/main" id="{C2B403B7-FFC1-B23B-C07F-745FCB79E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288" y="159627"/>
            <a:ext cx="10808208" cy="5403860"/>
          </a:xfrm>
          <a:prstGeom prst="rect">
            <a:avLst/>
          </a:prstGeom>
        </p:spPr>
      </p:pic>
    </p:spTree>
    <p:extLst>
      <p:ext uri="{BB962C8B-B14F-4D97-AF65-F5344CB8AC3E}">
        <p14:creationId xmlns:p14="http://schemas.microsoft.com/office/powerpoint/2010/main" val="1519225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rectangular bars&#10;&#10;Description automatically generated with medium confidence">
            <a:extLst>
              <a:ext uri="{FF2B5EF4-FFF2-40B4-BE49-F238E27FC236}">
                <a16:creationId xmlns:a16="http://schemas.microsoft.com/office/drawing/2014/main" id="{5F1522E0-8AC7-0673-9F83-F62B4E6CB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274320"/>
            <a:ext cx="11210544" cy="5464815"/>
          </a:xfrm>
          <a:prstGeom prst="rect">
            <a:avLst/>
          </a:prstGeom>
        </p:spPr>
      </p:pic>
      <p:sp>
        <p:nvSpPr>
          <p:cNvPr id="4" name="TextBox 3">
            <a:extLst>
              <a:ext uri="{FF2B5EF4-FFF2-40B4-BE49-F238E27FC236}">
                <a16:creationId xmlns:a16="http://schemas.microsoft.com/office/drawing/2014/main" id="{EE1293F4-1C58-1254-AA19-E2D1DF410646}"/>
              </a:ext>
            </a:extLst>
          </p:cNvPr>
          <p:cNvSpPr txBox="1"/>
          <p:nvPr/>
        </p:nvSpPr>
        <p:spPr>
          <a:xfrm>
            <a:off x="548640" y="5739135"/>
            <a:ext cx="10881360" cy="400110"/>
          </a:xfrm>
          <a:prstGeom prst="rect">
            <a:avLst/>
          </a:prstGeom>
          <a:noFill/>
        </p:spPr>
        <p:txBody>
          <a:bodyPr wrap="square" rtlCol="0">
            <a:spAutoFit/>
          </a:bodyPr>
          <a:lstStyle/>
          <a:p>
            <a:pPr marL="285750" indent="-285750">
              <a:buFont typeface="Arial" panose="020B0604020202020204" pitchFamily="34" charset="0"/>
              <a:buChar char="•"/>
            </a:pPr>
            <a:r>
              <a:rPr lang="fr-FR" sz="2000" dirty="0">
                <a:solidFill>
                  <a:schemeClr val="tx2"/>
                </a:solidFill>
              </a:rPr>
              <a:t>Top 4 </a:t>
            </a:r>
            <a:r>
              <a:rPr lang="fr-FR" sz="2000" dirty="0" err="1">
                <a:solidFill>
                  <a:schemeClr val="tx2"/>
                </a:solidFill>
              </a:rPr>
              <a:t>most</a:t>
            </a:r>
            <a:r>
              <a:rPr lang="fr-FR" sz="2000" dirty="0">
                <a:solidFill>
                  <a:schemeClr val="tx2"/>
                </a:solidFill>
              </a:rPr>
              <a:t> profitable </a:t>
            </a:r>
            <a:r>
              <a:rPr lang="fr-FR" sz="2000" dirty="0" err="1">
                <a:solidFill>
                  <a:schemeClr val="tx2"/>
                </a:solidFill>
              </a:rPr>
              <a:t>products</a:t>
            </a:r>
            <a:r>
              <a:rPr lang="fr-FR" sz="2000" dirty="0">
                <a:solidFill>
                  <a:schemeClr val="tx2"/>
                </a:solidFill>
              </a:rPr>
              <a:t> </a:t>
            </a:r>
            <a:r>
              <a:rPr lang="fr-FR" sz="2000" dirty="0" err="1">
                <a:solidFill>
                  <a:schemeClr val="tx2"/>
                </a:solidFill>
              </a:rPr>
              <a:t>belong</a:t>
            </a:r>
            <a:r>
              <a:rPr lang="fr-FR" sz="2000" dirty="0">
                <a:solidFill>
                  <a:schemeClr val="tx2"/>
                </a:solidFill>
              </a:rPr>
              <a:t> to </a:t>
            </a:r>
            <a:r>
              <a:rPr lang="fr-FR" sz="2000" dirty="0" err="1">
                <a:solidFill>
                  <a:schemeClr val="tx2"/>
                </a:solidFill>
              </a:rPr>
              <a:t>Technology</a:t>
            </a:r>
            <a:r>
              <a:rPr lang="fr-FR" sz="2000" dirty="0">
                <a:solidFill>
                  <a:schemeClr val="tx2"/>
                </a:solidFill>
              </a:rPr>
              <a:t> </a:t>
            </a:r>
            <a:r>
              <a:rPr lang="fr-FR" sz="2000" dirty="0" err="1">
                <a:solidFill>
                  <a:schemeClr val="tx2"/>
                </a:solidFill>
              </a:rPr>
              <a:t>category</a:t>
            </a:r>
            <a:endParaRPr lang="fr-FR" sz="2000" dirty="0">
              <a:solidFill>
                <a:schemeClr val="tx2"/>
              </a:solidFill>
            </a:endParaRPr>
          </a:p>
        </p:txBody>
      </p:sp>
    </p:spTree>
    <p:extLst>
      <p:ext uri="{BB962C8B-B14F-4D97-AF65-F5344CB8AC3E}">
        <p14:creationId xmlns:p14="http://schemas.microsoft.com/office/powerpoint/2010/main" val="411284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DD99D-C98B-A632-B359-7A97996BEEA9}"/>
              </a:ext>
            </a:extLst>
          </p:cNvPr>
          <p:cNvSpPr txBox="1"/>
          <p:nvPr/>
        </p:nvSpPr>
        <p:spPr>
          <a:xfrm>
            <a:off x="765047" y="671691"/>
            <a:ext cx="10661904" cy="6186309"/>
          </a:xfrm>
          <a:prstGeom prst="rect">
            <a:avLst/>
          </a:prstGeom>
          <a:noFill/>
        </p:spPr>
        <p:txBody>
          <a:bodyPr wrap="square" rtlCol="0">
            <a:sp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285750" indent="-285750">
              <a:buFont typeface="Arial" panose="020B0604020202020204" pitchFamily="34" charset="0"/>
              <a:buChar char="•"/>
            </a:pPr>
            <a:r>
              <a:rPr lang="fr-FR" sz="2000" dirty="0">
                <a:solidFill>
                  <a:schemeClr val="tx2"/>
                </a:solidFill>
              </a:rPr>
              <a:t>Top 10 </a:t>
            </a:r>
            <a:r>
              <a:rPr lang="fr-FR" sz="2000" dirty="0" err="1">
                <a:solidFill>
                  <a:schemeClr val="tx2"/>
                </a:solidFill>
              </a:rPr>
              <a:t>buyers</a:t>
            </a:r>
            <a:r>
              <a:rPr lang="fr-FR" sz="2000" dirty="0">
                <a:solidFill>
                  <a:schemeClr val="tx2"/>
                </a:solidFill>
              </a:rPr>
              <a:t> by  </a:t>
            </a:r>
            <a:r>
              <a:rPr lang="fr-FR" sz="2000" dirty="0" err="1">
                <a:solidFill>
                  <a:schemeClr val="tx2"/>
                </a:solidFill>
              </a:rPr>
              <a:t>purchasing</a:t>
            </a:r>
            <a:r>
              <a:rPr lang="fr-FR" sz="2000" dirty="0">
                <a:solidFill>
                  <a:schemeClr val="tx2"/>
                </a:solidFill>
              </a:rPr>
              <a:t> </a:t>
            </a:r>
            <a:r>
              <a:rPr lang="fr-FR" sz="2000" dirty="0" err="1">
                <a:solidFill>
                  <a:schemeClr val="tx2"/>
                </a:solidFill>
              </a:rPr>
              <a:t>frequency</a:t>
            </a:r>
            <a:endParaRPr lang="fr-FR" sz="2000" dirty="0">
              <a:solidFill>
                <a:schemeClr val="tx2"/>
              </a:solidFill>
            </a:endParaRPr>
          </a:p>
          <a:p>
            <a:endParaRPr lang="fr-FR" dirty="0"/>
          </a:p>
        </p:txBody>
      </p:sp>
      <p:pic>
        <p:nvPicPr>
          <p:cNvPr id="4" name="Picture 3" descr="A colorful pie chart with numbers&#10;&#10;Description automatically generated">
            <a:extLst>
              <a:ext uri="{FF2B5EF4-FFF2-40B4-BE49-F238E27FC236}">
                <a16:creationId xmlns:a16="http://schemas.microsoft.com/office/drawing/2014/main" id="{45695B16-DDDA-BF8F-47C3-33C0744C4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545" y="528233"/>
            <a:ext cx="10278909" cy="5451944"/>
          </a:xfrm>
          <a:prstGeom prst="rect">
            <a:avLst/>
          </a:prstGeom>
        </p:spPr>
      </p:pic>
    </p:spTree>
    <p:extLst>
      <p:ext uri="{BB962C8B-B14F-4D97-AF65-F5344CB8AC3E}">
        <p14:creationId xmlns:p14="http://schemas.microsoft.com/office/powerpoint/2010/main" val="578995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ith a briefcase kicking dominoes&#10;&#10;Description automatically generated">
            <a:extLst>
              <a:ext uri="{FF2B5EF4-FFF2-40B4-BE49-F238E27FC236}">
                <a16:creationId xmlns:a16="http://schemas.microsoft.com/office/drawing/2014/main" id="{E20245D3-0A30-9518-0E50-58B94A11712F}"/>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l="449"/>
          <a:stretch/>
        </p:blipFill>
        <p:spPr>
          <a:xfrm>
            <a:off x="20" y="10"/>
            <a:ext cx="12188932" cy="6856614"/>
          </a:xfrm>
          <a:prstGeom prst="rect">
            <a:avLst/>
          </a:prstGeom>
        </p:spPr>
      </p:pic>
      <p:grpSp>
        <p:nvGrpSpPr>
          <p:cNvPr id="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B31DA83-5BA0-7F4D-4832-C3FC19E52DF3}"/>
              </a:ext>
            </a:extLst>
          </p:cNvPr>
          <p:cNvSpPr>
            <a:spLocks noGrp="1"/>
          </p:cNvSpPr>
          <p:nvPr>
            <p:ph type="title"/>
          </p:nvPr>
        </p:nvSpPr>
        <p:spPr>
          <a:xfrm>
            <a:off x="1198181" y="726066"/>
            <a:ext cx="4795282" cy="5018227"/>
          </a:xfrm>
        </p:spPr>
        <p:txBody>
          <a:bodyPr anchor="ctr">
            <a:normAutofit/>
          </a:bodyPr>
          <a:lstStyle/>
          <a:p>
            <a:r>
              <a:rPr lang="fr-FR" dirty="0">
                <a:solidFill>
                  <a:srgbClr val="FFFFFF"/>
                </a:solidFill>
              </a:rPr>
              <a:t>CHALLENGES AND FUTURE ENHANCEMENTS</a:t>
            </a:r>
          </a:p>
        </p:txBody>
      </p:sp>
      <p:grpSp>
        <p:nvGrpSpPr>
          <p:cNvPr id="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72E31176-3FBE-2183-28F6-275BBB6CDBCA}"/>
              </a:ext>
            </a:extLst>
          </p:cNvPr>
          <p:cNvSpPr>
            <a:spLocks noGrp="1"/>
          </p:cNvSpPr>
          <p:nvPr>
            <p:ph idx="1"/>
          </p:nvPr>
        </p:nvSpPr>
        <p:spPr>
          <a:xfrm>
            <a:off x="6195372" y="146305"/>
            <a:ext cx="4977905" cy="6531322"/>
          </a:xfrm>
        </p:spPr>
        <p:txBody>
          <a:bodyPr anchor="ctr">
            <a:normAutofit/>
          </a:bodyPr>
          <a:lstStyle/>
          <a:p>
            <a:pPr marL="0" indent="0">
              <a:buNone/>
            </a:pPr>
            <a:r>
              <a:rPr lang="fr-FR" sz="2400" dirty="0">
                <a:solidFill>
                  <a:srgbClr val="FFFFFF"/>
                </a:solidFill>
              </a:rPr>
              <a:t>Challenges:</a:t>
            </a:r>
          </a:p>
          <a:p>
            <a:pPr>
              <a:buFont typeface="Arial" panose="020B0604020202020204" pitchFamily="34" charset="0"/>
              <a:buChar char="•"/>
            </a:pPr>
            <a:r>
              <a:rPr lang="en-GB" sz="2000" dirty="0">
                <a:solidFill>
                  <a:srgbClr val="FFFFFF"/>
                </a:solidFill>
                <a:effectLst/>
                <a:latin typeface="Calibri" panose="020F0502020204030204" pitchFamily="34" charset="0"/>
                <a:ea typeface="Times New Roman" panose="02020603050405020304" pitchFamily="18" charset="0"/>
              </a:rPr>
              <a:t>Handling incomplete or inconsistent data from legacy systems.</a:t>
            </a:r>
            <a:endParaRPr lang="fr-FR" sz="2000" dirty="0">
              <a:solidFill>
                <a:srgbClr val="FFFFFF"/>
              </a:solidFill>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GB" sz="2000" dirty="0">
                <a:solidFill>
                  <a:srgbClr val="FFFFFF"/>
                </a:solidFill>
                <a:effectLst/>
                <a:latin typeface="Calibri" panose="020F0502020204030204" pitchFamily="34" charset="0"/>
                <a:ea typeface="Times New Roman" panose="02020603050405020304" pitchFamily="18" charset="0"/>
              </a:rPr>
              <a:t>Optimizing the ETL process for large datasets.</a:t>
            </a:r>
            <a:endParaRPr lang="fr-FR" sz="2000" dirty="0">
              <a:solidFill>
                <a:srgbClr val="FFFFFF"/>
              </a:solidFill>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GB" sz="2000" dirty="0">
                <a:solidFill>
                  <a:srgbClr val="FFFFFF"/>
                </a:solidFill>
                <a:effectLst/>
                <a:latin typeface="Calibri" panose="020F0502020204030204" pitchFamily="34" charset="0"/>
                <a:ea typeface="Times New Roman" panose="02020603050405020304" pitchFamily="18" charset="0"/>
              </a:rPr>
              <a:t>Ensuring data accuracy and consistency across multiple sources.</a:t>
            </a:r>
            <a:endParaRPr lang="fr-FR" sz="2000" dirty="0">
              <a:solidFill>
                <a:srgbClr val="FFFFFF"/>
              </a:solidFill>
              <a:effectLst/>
              <a:latin typeface="Times New Roman" panose="02020603050405020304" pitchFamily="18" charset="0"/>
              <a:ea typeface="Times New Roman" panose="02020603050405020304" pitchFamily="18" charset="0"/>
            </a:endParaRPr>
          </a:p>
          <a:p>
            <a:pPr marL="0" indent="0">
              <a:buNone/>
            </a:pPr>
            <a:r>
              <a:rPr lang="fr-FR" sz="2400" dirty="0">
                <a:solidFill>
                  <a:srgbClr val="FFFFFF"/>
                </a:solidFill>
              </a:rPr>
              <a:t>Future </a:t>
            </a:r>
            <a:r>
              <a:rPr lang="fr-FR" sz="2400" dirty="0" err="1">
                <a:solidFill>
                  <a:srgbClr val="FFFFFF"/>
                </a:solidFill>
              </a:rPr>
              <a:t>Enhancements</a:t>
            </a:r>
            <a:r>
              <a:rPr lang="fr-FR" sz="2400" dirty="0">
                <a:solidFill>
                  <a:srgbClr val="FFFFFF"/>
                </a:solidFill>
              </a:rPr>
              <a:t>:</a:t>
            </a:r>
          </a:p>
          <a:p>
            <a:pPr>
              <a:buFont typeface="Arial" panose="020B0604020202020204" pitchFamily="34" charset="0"/>
              <a:buChar char="•"/>
            </a:pPr>
            <a:r>
              <a:rPr lang="en-GB" sz="2000" dirty="0">
                <a:solidFill>
                  <a:srgbClr val="FFFFFF"/>
                </a:solidFill>
                <a:effectLst/>
                <a:latin typeface="Calibri" panose="020F0502020204030204" pitchFamily="34" charset="0"/>
                <a:ea typeface="Times New Roman" panose="02020603050405020304" pitchFamily="18" charset="0"/>
              </a:rPr>
              <a:t>Incorporating predictive analytics for sales forecasting.</a:t>
            </a:r>
            <a:endParaRPr lang="fr-FR" sz="2000" dirty="0">
              <a:solidFill>
                <a:srgbClr val="FFFFFF"/>
              </a:solidFill>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GB" sz="2000" dirty="0">
                <a:solidFill>
                  <a:srgbClr val="FFFFFF"/>
                </a:solidFill>
                <a:effectLst/>
                <a:latin typeface="Calibri" panose="020F0502020204030204" pitchFamily="34" charset="0"/>
                <a:ea typeface="Times New Roman" panose="02020603050405020304" pitchFamily="18" charset="0"/>
              </a:rPr>
              <a:t>Expanding the data warehouse to include more granular data, such as marketing performance.</a:t>
            </a:r>
            <a:endParaRPr lang="fr-FR" sz="2000" dirty="0">
              <a:solidFill>
                <a:srgbClr val="FFFFFF"/>
              </a:solidFill>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r>
              <a:rPr lang="en-GB" sz="2000" dirty="0">
                <a:solidFill>
                  <a:srgbClr val="FFFFFF"/>
                </a:solidFill>
                <a:effectLst/>
                <a:latin typeface="Calibri" panose="020F0502020204030204" pitchFamily="34" charset="0"/>
                <a:ea typeface="Times New Roman" panose="02020603050405020304" pitchFamily="18" charset="0"/>
              </a:rPr>
              <a:t>Developing automated alerts for key performance indicator (KPI) thresholds.</a:t>
            </a:r>
            <a:endParaRPr lang="fr-FR" sz="2000" dirty="0">
              <a:solidFill>
                <a:srgbClr val="FFFFF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00114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0" name="Rectangle 11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 person holding a phone in a supermarket&#10;&#10;Description automatically generated">
            <a:extLst>
              <a:ext uri="{FF2B5EF4-FFF2-40B4-BE49-F238E27FC236}">
                <a16:creationId xmlns:a16="http://schemas.microsoft.com/office/drawing/2014/main" id="{5B177BAC-2973-B784-6189-7D8F6F0ED49E}"/>
              </a:ext>
            </a:extLst>
          </p:cNvPr>
          <p:cNvPicPr>
            <a:picLocks noChangeAspect="1"/>
          </p:cNvPicPr>
          <p:nvPr/>
        </p:nvPicPr>
        <p:blipFill>
          <a:blip r:embed="rId2">
            <a:alphaModFix/>
            <a:extLst>
              <a:ext uri="{28A0092B-C50C-407E-A947-70E740481C1C}">
                <a14:useLocalDpi xmlns:a14="http://schemas.microsoft.com/office/drawing/2010/main" val="0"/>
              </a:ext>
            </a:extLst>
          </a:blip>
          <a:srcRect t="8091" r="-1" b="2618"/>
          <a:stretch/>
        </p:blipFill>
        <p:spPr>
          <a:xfrm>
            <a:off x="20" y="10"/>
            <a:ext cx="12188932" cy="6856614"/>
          </a:xfrm>
          <a:prstGeom prst="rect">
            <a:avLst/>
          </a:prstGeom>
        </p:spPr>
      </p:pic>
      <p:sp>
        <p:nvSpPr>
          <p:cNvPr id="121" name="Rectangle 120">
            <a:extLst>
              <a:ext uri="{FF2B5EF4-FFF2-40B4-BE49-F238E27FC236}">
                <a16:creationId xmlns:a16="http://schemas.microsoft.com/office/drawing/2014/main" id="{16F61E84-9DCA-4F22-94BC-C901DB499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Top Left">
            <a:extLst>
              <a:ext uri="{FF2B5EF4-FFF2-40B4-BE49-F238E27FC236}">
                <a16:creationId xmlns:a16="http://schemas.microsoft.com/office/drawing/2014/main" id="{76A80126-9AD6-4B06-A2B4-E80D49DCB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17" name="Freeform: Shape 16">
              <a:extLst>
                <a:ext uri="{FF2B5EF4-FFF2-40B4-BE49-F238E27FC236}">
                  <a16:creationId xmlns:a16="http://schemas.microsoft.com/office/drawing/2014/main" id="{C91CE592-76CC-4C5D-B63C-C492B204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12700" cap="rnd">
              <a:solidFill>
                <a:schemeClr val="bg2">
                  <a:alpha val="24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D0FD994-79C9-4249-8397-92B364FFB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12700" cap="rnd">
              <a:solidFill>
                <a:schemeClr val="bg2">
                  <a:alpha val="24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7E996B0-03B6-46BD-9AC7-CE895EBB6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2E495D8-E01F-4637-87AA-317C325B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12700" cap="rnd">
              <a:solidFill>
                <a:schemeClr val="bg2">
                  <a:alpha val="24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7A6E288-B6A5-43F5-948E-F0074B662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12700" cap="rnd">
              <a:solidFill>
                <a:schemeClr val="bg2">
                  <a:alpha val="24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10E73585-6FEF-450D-ACF4-43753B261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1C001581-36A8-4337-9483-F4EF7D8A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23" name="Freeform: Shape 23">
              <a:extLst>
                <a:ext uri="{FF2B5EF4-FFF2-40B4-BE49-F238E27FC236}">
                  <a16:creationId xmlns:a16="http://schemas.microsoft.com/office/drawing/2014/main" id="{C23005D3-3504-414B-8CCE-FB24909FB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12700" cap="rnd">
              <a:solidFill>
                <a:schemeClr val="bg2">
                  <a:alpha val="24000"/>
                </a:schemeClr>
              </a:solidFill>
              <a:prstDash val="lgDash"/>
              <a:round/>
            </a:ln>
          </p:spPr>
          <p:txBody>
            <a:bodyPr rtlCol="0" anchor="ctr"/>
            <a:lstStyle/>
            <a:p>
              <a:endParaRPr lang="en-US"/>
            </a:p>
          </p:txBody>
        </p:sp>
        <p:sp>
          <p:nvSpPr>
            <p:cNvPr id="124" name="Freeform: Shape 24">
              <a:extLst>
                <a:ext uri="{FF2B5EF4-FFF2-40B4-BE49-F238E27FC236}">
                  <a16:creationId xmlns:a16="http://schemas.microsoft.com/office/drawing/2014/main" id="{A32D3363-EEDD-4E2A-99C2-02CC29F56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3320B91-B7AF-4A1C-9AA7-A88877468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125" name="Freeform: Shape 26">
              <a:extLst>
                <a:ext uri="{FF2B5EF4-FFF2-40B4-BE49-F238E27FC236}">
                  <a16:creationId xmlns:a16="http://schemas.microsoft.com/office/drawing/2014/main" id="{C4D9CB6C-49EF-4AB1-AA5D-DAF414CAD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12700" cap="rnd">
              <a:solidFill>
                <a:schemeClr val="bg2">
                  <a:alpha val="24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D14721-69D1-49E6-97E1-7C1B7E896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12700" cap="rnd">
              <a:solidFill>
                <a:schemeClr val="bg2">
                  <a:alpha val="24000"/>
                </a:schemeClr>
              </a:solidFill>
              <a:prstDash val="lgDash"/>
              <a:round/>
            </a:ln>
          </p:spPr>
          <p:txBody>
            <a:bodyPr rtlCol="0" anchor="ctr"/>
            <a:lstStyle/>
            <a:p>
              <a:endParaRPr lang="en-US" dirty="0"/>
            </a:p>
          </p:txBody>
        </p:sp>
        <p:sp>
          <p:nvSpPr>
            <p:cNvPr id="126" name="Freeform: Shape 28">
              <a:extLst>
                <a:ext uri="{FF2B5EF4-FFF2-40B4-BE49-F238E27FC236}">
                  <a16:creationId xmlns:a16="http://schemas.microsoft.com/office/drawing/2014/main" id="{EA32776C-ED61-40AC-AAE2-946D61FB0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12700" cap="rnd">
              <a:solidFill>
                <a:schemeClr val="bg2">
                  <a:alpha val="24000"/>
                </a:schemeClr>
              </a:solidFill>
              <a:prstDash val="lgDash"/>
              <a:round/>
            </a:ln>
          </p:spPr>
          <p:txBody>
            <a:bodyPr rtlCol="0" anchor="ctr"/>
            <a:lstStyle/>
            <a:p>
              <a:endParaRPr lang="en-US"/>
            </a:p>
          </p:txBody>
        </p:sp>
        <p:sp>
          <p:nvSpPr>
            <p:cNvPr id="127" name="Freeform: Shape 29">
              <a:extLst>
                <a:ext uri="{FF2B5EF4-FFF2-40B4-BE49-F238E27FC236}">
                  <a16:creationId xmlns:a16="http://schemas.microsoft.com/office/drawing/2014/main" id="{ACE9D8A5-BB4F-469A-A640-C4A2EB64F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12700" cap="rnd">
              <a:solidFill>
                <a:schemeClr val="bg2">
                  <a:alpha val="24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0F8B594-AC47-4890-AA31-D4C753E4E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12700" cap="rnd">
              <a:solidFill>
                <a:schemeClr val="bg2">
                  <a:alpha val="24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4896A88-C10D-4F92-A493-9B42C4509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4CF5861-DFA7-40AE-A060-0B06C6A1A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12700" cap="rnd">
              <a:solidFill>
                <a:schemeClr val="bg2">
                  <a:alpha val="24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EE6C36D3-E647-4682-BD08-FFD920926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5"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12700" cap="rnd">
              <a:solidFill>
                <a:schemeClr val="bg2">
                  <a:alpha val="24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5468E2D8-F0C6-49FA-BEA1-F2B4B7F0E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2455C4A6-2BD1-4862-B843-1C21691DB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F2A7A9CF-F794-4E88-84C1-9C3D3BD62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12700" cap="rnd">
              <a:solidFill>
                <a:schemeClr val="bg2">
                  <a:alpha val="24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E6165D29-B803-4DC8-89DE-8DF7B5346A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28" name="Freeform: Shape 38">
              <a:extLst>
                <a:ext uri="{FF2B5EF4-FFF2-40B4-BE49-F238E27FC236}">
                  <a16:creationId xmlns:a16="http://schemas.microsoft.com/office/drawing/2014/main" id="{AFF8557F-8C51-4431-A149-896D24BDC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12700" cap="rnd">
              <a:solidFill>
                <a:schemeClr val="bg2">
                  <a:alpha val="24000"/>
                </a:schemeClr>
              </a:solidFill>
              <a:prstDash val="lgDash"/>
              <a:round/>
            </a:ln>
          </p:spPr>
          <p:txBody>
            <a:bodyPr rtlCol="0" anchor="ctr"/>
            <a:lstStyle/>
            <a:p>
              <a:endParaRPr lang="en-US"/>
            </a:p>
          </p:txBody>
        </p:sp>
        <p:sp>
          <p:nvSpPr>
            <p:cNvPr id="129" name="Freeform: Shape 39">
              <a:extLst>
                <a:ext uri="{FF2B5EF4-FFF2-40B4-BE49-F238E27FC236}">
                  <a16:creationId xmlns:a16="http://schemas.microsoft.com/office/drawing/2014/main" id="{DCA02EEE-CFE2-4F57-9101-07A45870D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12700" cap="rnd">
              <a:solidFill>
                <a:schemeClr val="bg2">
                  <a:alpha val="24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5CECC794-396F-115C-A820-46402967A5DE}"/>
              </a:ext>
            </a:extLst>
          </p:cNvPr>
          <p:cNvSpPr>
            <a:spLocks noGrp="1"/>
          </p:cNvSpPr>
          <p:nvPr>
            <p:ph type="ctrTitle"/>
          </p:nvPr>
        </p:nvSpPr>
        <p:spPr>
          <a:xfrm>
            <a:off x="996275" y="744909"/>
            <a:ext cx="10190071" cy="3145855"/>
          </a:xfrm>
        </p:spPr>
        <p:txBody>
          <a:bodyPr anchor="b">
            <a:normAutofit/>
          </a:bodyPr>
          <a:lstStyle/>
          <a:p>
            <a:r>
              <a:rPr lang="fr-FR" dirty="0">
                <a:solidFill>
                  <a:srgbClr val="FFFFFF"/>
                </a:solidFill>
              </a:rPr>
              <a:t>THANK YOU!</a:t>
            </a:r>
          </a:p>
        </p:txBody>
      </p:sp>
      <p:grpSp>
        <p:nvGrpSpPr>
          <p:cNvPr id="130"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3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32" name="Freeform: Shape 44">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33" name="Freeform: Shape 45">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34" name="Freeform: Shape 46">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35" name="Freeform: Shape 47">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36" name="Freeform: Shape 48">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37" name="Freeform: Shape 43">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0481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3" name="Rectangle 9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4" name="Top Left">
            <a:extLst>
              <a:ext uri="{FF2B5EF4-FFF2-40B4-BE49-F238E27FC236}">
                <a16:creationId xmlns:a16="http://schemas.microsoft.com/office/drawing/2014/main" id="{9C6A6A21-4C17-4D70-902F-4297639349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42">
              <a:extLst>
                <a:ext uri="{FF2B5EF4-FFF2-40B4-BE49-F238E27FC236}">
                  <a16:creationId xmlns:a16="http://schemas.microsoft.com/office/drawing/2014/main" id="{9680322C-01BD-4DDE-8667-A1C82E341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5" name="Freeform: Shape 43">
              <a:extLst>
                <a:ext uri="{FF2B5EF4-FFF2-40B4-BE49-F238E27FC236}">
                  <a16:creationId xmlns:a16="http://schemas.microsoft.com/office/drawing/2014/main" id="{00CD4D67-14DF-4C2D-B42C-0532C55AC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6" name="Freeform: Shape 44">
              <a:extLst>
                <a:ext uri="{FF2B5EF4-FFF2-40B4-BE49-F238E27FC236}">
                  <a16:creationId xmlns:a16="http://schemas.microsoft.com/office/drawing/2014/main" id="{4A40E032-134E-4905-9B38-5C5D53B86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7" name="Freeform: Shape 45">
              <a:extLst>
                <a:ext uri="{FF2B5EF4-FFF2-40B4-BE49-F238E27FC236}">
                  <a16:creationId xmlns:a16="http://schemas.microsoft.com/office/drawing/2014/main" id="{25DAE0B8-3872-45CE-8EF9-412CDEC3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8" name="Freeform: Shape 46">
              <a:extLst>
                <a:ext uri="{FF2B5EF4-FFF2-40B4-BE49-F238E27FC236}">
                  <a16:creationId xmlns:a16="http://schemas.microsoft.com/office/drawing/2014/main" id="{33FDCF74-E06B-4837-A10F-033EE637D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9" name="Freeform: Shape 47">
              <a:extLst>
                <a:ext uri="{FF2B5EF4-FFF2-40B4-BE49-F238E27FC236}">
                  <a16:creationId xmlns:a16="http://schemas.microsoft.com/office/drawing/2014/main" id="{74BADACF-06C7-4B5D-A714-089786B51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00" name="Freeform: Shape 48">
              <a:extLst>
                <a:ext uri="{FF2B5EF4-FFF2-40B4-BE49-F238E27FC236}">
                  <a16:creationId xmlns:a16="http://schemas.microsoft.com/office/drawing/2014/main" id="{52BFF042-59B9-4F74-8514-96C43FB8B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1" name="Freeform: Shape 49">
              <a:extLst>
                <a:ext uri="{FF2B5EF4-FFF2-40B4-BE49-F238E27FC236}">
                  <a16:creationId xmlns:a16="http://schemas.microsoft.com/office/drawing/2014/main" id="{370FECA2-981E-4045-81E5-F5F6C72DE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3EFE4713-07D0-08F0-3D97-C9D755AE50D8}"/>
              </a:ext>
            </a:extLst>
          </p:cNvPr>
          <p:cNvSpPr>
            <a:spLocks noGrp="1"/>
          </p:cNvSpPr>
          <p:nvPr>
            <p:ph type="title"/>
          </p:nvPr>
        </p:nvSpPr>
        <p:spPr>
          <a:xfrm>
            <a:off x="1198182" y="559813"/>
            <a:ext cx="5605358" cy="1664573"/>
          </a:xfrm>
        </p:spPr>
        <p:txBody>
          <a:bodyPr>
            <a:normAutofit/>
          </a:bodyPr>
          <a:lstStyle/>
          <a:p>
            <a:r>
              <a:rPr lang="fr-FR"/>
              <a:t>Project Outline:</a:t>
            </a:r>
            <a:endParaRPr lang="fr-FR" dirty="0"/>
          </a:p>
        </p:txBody>
      </p:sp>
      <p:sp>
        <p:nvSpPr>
          <p:cNvPr id="3" name="Content Placeholder 2">
            <a:extLst>
              <a:ext uri="{FF2B5EF4-FFF2-40B4-BE49-F238E27FC236}">
                <a16:creationId xmlns:a16="http://schemas.microsoft.com/office/drawing/2014/main" id="{87226571-2586-501B-D55B-ECDCB74F9CB6}"/>
              </a:ext>
            </a:extLst>
          </p:cNvPr>
          <p:cNvSpPr>
            <a:spLocks noGrp="1"/>
          </p:cNvSpPr>
          <p:nvPr>
            <p:ph idx="1"/>
          </p:nvPr>
        </p:nvSpPr>
        <p:spPr>
          <a:xfrm>
            <a:off x="1185755" y="2384474"/>
            <a:ext cx="5604997" cy="3728613"/>
          </a:xfrm>
        </p:spPr>
        <p:txBody>
          <a:bodyPr>
            <a:normAutofit/>
          </a:bodyPr>
          <a:lstStyle/>
          <a:p>
            <a:pPr marL="571500" indent="-571500">
              <a:buFont typeface="+mj-lt"/>
              <a:buAutoNum type="romanUcPeriod"/>
            </a:pPr>
            <a:r>
              <a:rPr lang="fr-FR" sz="1800" dirty="0"/>
              <a:t>INTRODUCTION</a:t>
            </a:r>
          </a:p>
          <a:p>
            <a:pPr marL="571500" indent="-571500">
              <a:buFont typeface="+mj-lt"/>
              <a:buAutoNum type="romanUcPeriod"/>
            </a:pPr>
            <a:r>
              <a:rPr lang="fr-FR" sz="1800" dirty="0"/>
              <a:t>DATA PREPARATION AND ETL PROCESS</a:t>
            </a:r>
          </a:p>
          <a:p>
            <a:pPr marL="571500" indent="-571500">
              <a:buFont typeface="+mj-lt"/>
              <a:buAutoNum type="romanUcPeriod"/>
            </a:pPr>
            <a:r>
              <a:rPr lang="fr-FR" sz="1800" dirty="0"/>
              <a:t>DATA MODELING</a:t>
            </a:r>
          </a:p>
          <a:p>
            <a:pPr marL="571500" indent="-571500">
              <a:buFont typeface="+mj-lt"/>
              <a:buAutoNum type="romanUcPeriod"/>
            </a:pPr>
            <a:r>
              <a:rPr lang="fr-FR" sz="1800" dirty="0"/>
              <a:t>OLAP</a:t>
            </a:r>
          </a:p>
          <a:p>
            <a:pPr marL="571500" indent="-571500">
              <a:buFont typeface="+mj-lt"/>
              <a:buAutoNum type="romanUcPeriod"/>
            </a:pPr>
            <a:r>
              <a:rPr lang="fr-FR" sz="1800" dirty="0"/>
              <a:t>DATA ANALYSIS  AND CONCLUSIONS</a:t>
            </a:r>
          </a:p>
          <a:p>
            <a:pPr marL="571500" indent="-571500">
              <a:buFont typeface="+mj-lt"/>
              <a:buAutoNum type="romanUcPeriod"/>
            </a:pPr>
            <a:r>
              <a:rPr lang="fr-FR" sz="1800" dirty="0"/>
              <a:t>CHALLENGES AND FUTURE ENHANCEMENTS </a:t>
            </a:r>
          </a:p>
        </p:txBody>
      </p:sp>
      <p:pic>
        <p:nvPicPr>
          <p:cNvPr id="5" name="Picture 4" descr="A person holding a phone in a supermarket&#10;&#10;Description automatically generated">
            <a:extLst>
              <a:ext uri="{FF2B5EF4-FFF2-40B4-BE49-F238E27FC236}">
                <a16:creationId xmlns:a16="http://schemas.microsoft.com/office/drawing/2014/main" id="{14B8D0E5-B17B-20FA-2280-77004BB4961F}"/>
              </a:ext>
            </a:extLst>
          </p:cNvPr>
          <p:cNvPicPr>
            <a:picLocks noChangeAspect="1"/>
          </p:cNvPicPr>
          <p:nvPr/>
        </p:nvPicPr>
        <p:blipFill>
          <a:blip r:embed="rId2">
            <a:extLst>
              <a:ext uri="{28A0092B-C50C-407E-A947-70E740481C1C}">
                <a14:useLocalDpi xmlns:a14="http://schemas.microsoft.com/office/drawing/2010/main" val="0"/>
              </a:ext>
            </a:extLst>
          </a:blip>
          <a:srcRect l="36151" r="17886" b="-1"/>
          <a:stretch/>
        </p:blipFill>
        <p:spPr>
          <a:xfrm>
            <a:off x="7188594" y="10"/>
            <a:ext cx="5003406" cy="6857990"/>
          </a:xfrm>
          <a:prstGeom prst="rect">
            <a:avLst/>
          </a:prstGeom>
        </p:spPr>
      </p:pic>
      <p:grpSp>
        <p:nvGrpSpPr>
          <p:cNvPr id="52" name="Bottom Right">
            <a:extLst>
              <a:ext uri="{FF2B5EF4-FFF2-40B4-BE49-F238E27FC236}">
                <a16:creationId xmlns:a16="http://schemas.microsoft.com/office/drawing/2014/main" id="{741948F9-C525-410D-9F0C-63EA1E0F39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02" name="Graphic 157">
              <a:extLst>
                <a:ext uri="{FF2B5EF4-FFF2-40B4-BE49-F238E27FC236}">
                  <a16:creationId xmlns:a16="http://schemas.microsoft.com/office/drawing/2014/main" id="{59C11362-4204-47B3-85DC-7A22A1E3038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3" name="Freeform: Shape 54">
                <a:extLst>
                  <a:ext uri="{FF2B5EF4-FFF2-40B4-BE49-F238E27FC236}">
                    <a16:creationId xmlns:a16="http://schemas.microsoft.com/office/drawing/2014/main" id="{DFD42FE5-B58A-4613-8A3B-D0120D21B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4" name="Freeform: Shape 55">
                <a:extLst>
                  <a:ext uri="{FF2B5EF4-FFF2-40B4-BE49-F238E27FC236}">
                    <a16:creationId xmlns:a16="http://schemas.microsoft.com/office/drawing/2014/main" id="{5A861743-3DF1-47A2-8CFF-99A470A9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5" name="Freeform: Shape 56">
                <a:extLst>
                  <a:ext uri="{FF2B5EF4-FFF2-40B4-BE49-F238E27FC236}">
                    <a16:creationId xmlns:a16="http://schemas.microsoft.com/office/drawing/2014/main" id="{9F3A9B8B-EB41-4F45-8831-A7B5D41E0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6" name="Freeform: Shape 57">
                <a:extLst>
                  <a:ext uri="{FF2B5EF4-FFF2-40B4-BE49-F238E27FC236}">
                    <a16:creationId xmlns:a16="http://schemas.microsoft.com/office/drawing/2014/main" id="{D659F99D-ACED-471C-8BAC-73C596DDA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7" name="Freeform: Shape 58">
                <a:extLst>
                  <a:ext uri="{FF2B5EF4-FFF2-40B4-BE49-F238E27FC236}">
                    <a16:creationId xmlns:a16="http://schemas.microsoft.com/office/drawing/2014/main" id="{AC603F71-A3F3-49F0-A292-573F37EB6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8" name="Freeform: Shape 59">
                <a:extLst>
                  <a:ext uri="{FF2B5EF4-FFF2-40B4-BE49-F238E27FC236}">
                    <a16:creationId xmlns:a16="http://schemas.microsoft.com/office/drawing/2014/main" id="{FB6F9021-2B6B-4252-AC9D-30C1A2C9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9" name="Freeform: Shape 60">
                <a:extLst>
                  <a:ext uri="{FF2B5EF4-FFF2-40B4-BE49-F238E27FC236}">
                    <a16:creationId xmlns:a16="http://schemas.microsoft.com/office/drawing/2014/main" id="{7875012E-B86B-411F-B93B-A69ED6D2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0" name="Freeform: Shape 53">
              <a:extLst>
                <a:ext uri="{FF2B5EF4-FFF2-40B4-BE49-F238E27FC236}">
                  <a16:creationId xmlns:a16="http://schemas.microsoft.com/office/drawing/2014/main" id="{FFB9C5D7-2BF3-4748-9582-FF22361FA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87398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pushing a shopping cart&#10;&#10;Description automatically generated">
            <a:extLst>
              <a:ext uri="{FF2B5EF4-FFF2-40B4-BE49-F238E27FC236}">
                <a16:creationId xmlns:a16="http://schemas.microsoft.com/office/drawing/2014/main" id="{D7F437DC-DF5D-1C25-A3A7-A5DC7C5FDAB3}"/>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807" r="-1" b="42940"/>
          <a:stretch/>
        </p:blipFill>
        <p:spPr>
          <a:xfrm>
            <a:off x="20" y="10"/>
            <a:ext cx="12188932" cy="6856614"/>
          </a:xfrm>
          <a:prstGeom prst="rect">
            <a:avLst/>
          </a:prstGeom>
        </p:spPr>
      </p:pic>
      <p:grpSp>
        <p:nvGrpSpPr>
          <p:cNvPr id="16"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7" name="Freeform: Shape 16">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48414A53-DBB2-955F-B74B-226A563FBC9C}"/>
              </a:ext>
            </a:extLst>
          </p:cNvPr>
          <p:cNvSpPr>
            <a:spLocks noGrp="1"/>
          </p:cNvSpPr>
          <p:nvPr>
            <p:ph type="title"/>
          </p:nvPr>
        </p:nvSpPr>
        <p:spPr>
          <a:xfrm>
            <a:off x="1198181" y="726066"/>
            <a:ext cx="4795282" cy="5018227"/>
          </a:xfrm>
        </p:spPr>
        <p:txBody>
          <a:bodyPr anchor="ctr">
            <a:normAutofit/>
          </a:bodyPr>
          <a:lstStyle/>
          <a:p>
            <a:r>
              <a:rPr lang="fr-FR" dirty="0">
                <a:solidFill>
                  <a:srgbClr val="FFFFFF"/>
                </a:solidFill>
              </a:rPr>
              <a:t>INTRODUCTION:</a:t>
            </a:r>
          </a:p>
        </p:txBody>
      </p:sp>
      <p:grpSp>
        <p:nvGrpSpPr>
          <p:cNvPr id="25"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6"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867D9F4C-9011-3CC8-664F-143F65B0730C}"/>
              </a:ext>
            </a:extLst>
          </p:cNvPr>
          <p:cNvSpPr>
            <a:spLocks noGrp="1"/>
          </p:cNvSpPr>
          <p:nvPr>
            <p:ph idx="1"/>
          </p:nvPr>
        </p:nvSpPr>
        <p:spPr>
          <a:xfrm>
            <a:off x="6195372" y="726538"/>
            <a:ext cx="4977905" cy="5017076"/>
          </a:xfrm>
        </p:spPr>
        <p:txBody>
          <a:bodyPr anchor="ctr">
            <a:normAutofit/>
          </a:bodyPr>
          <a:lstStyle/>
          <a:p>
            <a:pPr marL="0" indent="0">
              <a:buNone/>
            </a:pPr>
            <a:r>
              <a:rPr lang="en-GB"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purpose of this project is to analyze four years (2021-2024) of sales data from Vertex superstore data warehouse to provide actionable insights for strategic decision-making. The analysis aims to support the manager in evaluating the business's performance and determining areas for improvement or expansion. Key objectives include identifying top-performing regions, customers, and products, comparing sales metrics over time, and assessing profitability to make informed investment and operational decisions. </a:t>
            </a:r>
            <a:endParaRPr lang="fr-FR" sz="2000" dirty="0">
              <a:solidFill>
                <a:srgbClr val="FFFFFF"/>
              </a:solidFill>
            </a:endParaRPr>
          </a:p>
        </p:txBody>
      </p:sp>
    </p:spTree>
    <p:extLst>
      <p:ext uri="{BB962C8B-B14F-4D97-AF65-F5344CB8AC3E}">
        <p14:creationId xmlns:p14="http://schemas.microsoft.com/office/powerpoint/2010/main" val="161088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49B0-4979-B864-00DE-898F81D8798D}"/>
              </a:ext>
            </a:extLst>
          </p:cNvPr>
          <p:cNvSpPr>
            <a:spLocks noGrp="1"/>
          </p:cNvSpPr>
          <p:nvPr>
            <p:ph type="title"/>
          </p:nvPr>
        </p:nvSpPr>
        <p:spPr>
          <a:xfrm>
            <a:off x="908304" y="945688"/>
            <a:ext cx="10515600" cy="1325563"/>
          </a:xfrm>
        </p:spPr>
        <p:txBody>
          <a:bodyPr>
            <a:noAutofit/>
          </a:bodyPr>
          <a:lstStyle/>
          <a:p>
            <a:r>
              <a:rPr lang="en-GB" sz="4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This study will serve as a foundation for potential actions such as:</a:t>
            </a:r>
            <a:endParaRPr lang="fr-FR" sz="4800" dirty="0">
              <a:solidFill>
                <a:schemeClr val="accent1">
                  <a:lumMod val="50000"/>
                </a:schemeClr>
              </a:solidFill>
            </a:endParaRPr>
          </a:p>
        </p:txBody>
      </p:sp>
      <p:sp>
        <p:nvSpPr>
          <p:cNvPr id="3" name="Content Placeholder 2">
            <a:extLst>
              <a:ext uri="{FF2B5EF4-FFF2-40B4-BE49-F238E27FC236}">
                <a16:creationId xmlns:a16="http://schemas.microsoft.com/office/drawing/2014/main" id="{F3CE8591-14CE-5C3F-1D4C-81C7A261EFC6}"/>
              </a:ext>
            </a:extLst>
          </p:cNvPr>
          <p:cNvSpPr>
            <a:spLocks noGrp="1"/>
          </p:cNvSpPr>
          <p:nvPr>
            <p:ph idx="1"/>
          </p:nvPr>
        </p:nvSpPr>
        <p:spPr>
          <a:xfrm>
            <a:off x="838200" y="2271251"/>
            <a:ext cx="10515600" cy="4221623"/>
          </a:xfrm>
        </p:spPr>
        <p:txBody>
          <a:bodyPr>
            <a:normAutofit/>
          </a:bodyPr>
          <a:lstStyle/>
          <a:p>
            <a:pPr>
              <a:lnSpc>
                <a:spcPct val="150000"/>
              </a:lnSpc>
              <a:buFont typeface="Arial" panose="020B0604020202020204" pitchFamily="34" charset="0"/>
              <a:buChar char="•"/>
            </a:pPr>
            <a:r>
              <a:rPr lang="en-GB" sz="3600" dirty="0">
                <a:effectLst/>
                <a:latin typeface="Calibri" panose="020F0502020204030204" pitchFamily="34" charset="0"/>
                <a:ea typeface="Times New Roman" panose="02020603050405020304" pitchFamily="18" charset="0"/>
              </a:rPr>
              <a:t>Opening new stores in promising regions.</a:t>
            </a:r>
            <a:endParaRPr lang="fr-FR" sz="3600" dirty="0">
              <a:effectLst/>
              <a:latin typeface="Times New Roman" panose="02020603050405020304" pitchFamily="18" charset="0"/>
              <a:ea typeface="Times New Roman" panose="02020603050405020304" pitchFamily="18" charset="0"/>
            </a:endParaRPr>
          </a:p>
          <a:p>
            <a:pPr>
              <a:lnSpc>
                <a:spcPct val="150000"/>
              </a:lnSpc>
              <a:buFont typeface="Arial" panose="020B0604020202020204" pitchFamily="34" charset="0"/>
              <a:buChar char="•"/>
            </a:pPr>
            <a:r>
              <a:rPr lang="en-GB" sz="3600" dirty="0">
                <a:effectLst/>
                <a:latin typeface="Calibri" panose="020F0502020204030204" pitchFamily="34" charset="0"/>
                <a:ea typeface="Times New Roman" panose="02020603050405020304" pitchFamily="18" charset="0"/>
              </a:rPr>
              <a:t>Reorganizing marketing strategies to target high-performing demographics.</a:t>
            </a:r>
            <a:endParaRPr lang="fr-FR" sz="3600" dirty="0">
              <a:effectLst/>
              <a:latin typeface="Times New Roman" panose="02020603050405020304" pitchFamily="18" charset="0"/>
              <a:ea typeface="Times New Roman" panose="02020603050405020304" pitchFamily="18" charset="0"/>
            </a:endParaRPr>
          </a:p>
          <a:p>
            <a:pPr>
              <a:lnSpc>
                <a:spcPct val="150000"/>
              </a:lnSpc>
              <a:buFont typeface="Arial" panose="020B0604020202020204" pitchFamily="34" charset="0"/>
              <a:buChar char="•"/>
            </a:pPr>
            <a:r>
              <a:rPr lang="en-GB" sz="3600" dirty="0">
                <a:effectLst/>
                <a:latin typeface="Calibri" panose="020F0502020204030204" pitchFamily="34" charset="0"/>
                <a:ea typeface="Times New Roman" panose="02020603050405020304" pitchFamily="18" charset="0"/>
              </a:rPr>
              <a:t>Planning territorial extensions into new regions.</a:t>
            </a:r>
            <a:endParaRPr lang="fr-FR"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6410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pushing a shopping cart&#10;&#10;Description automatically generated">
            <a:extLst>
              <a:ext uri="{FF2B5EF4-FFF2-40B4-BE49-F238E27FC236}">
                <a16:creationId xmlns:a16="http://schemas.microsoft.com/office/drawing/2014/main" id="{2A42F427-0741-BA60-14A4-68676F7419D6}"/>
              </a:ext>
            </a:extLst>
          </p:cNvPr>
          <p:cNvPicPr>
            <a:picLocks noChangeAspect="1"/>
          </p:cNvPicPr>
          <p:nvPr/>
        </p:nvPicPr>
        <p:blipFill>
          <a:blip r:embed="rId3">
            <a:alphaModFix amt="60000"/>
            <a:extLst>
              <a:ext uri="{28A0092B-C50C-407E-A947-70E740481C1C}">
                <a14:useLocalDpi xmlns:a14="http://schemas.microsoft.com/office/drawing/2010/main" val="0"/>
              </a:ext>
            </a:extLst>
          </a:blip>
          <a:srcRect t="807" r="-1" b="42940"/>
          <a:stretch/>
        </p:blipFill>
        <p:spPr>
          <a:xfrm>
            <a:off x="20" y="10"/>
            <a:ext cx="12188932" cy="6856614"/>
          </a:xfrm>
          <a:prstGeom prst="rect">
            <a:avLst/>
          </a:prstGeom>
        </p:spPr>
      </p:pic>
      <p:grpSp>
        <p:nvGrpSpPr>
          <p:cNvPr id="20"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D9032C9-5B95-2656-9BCB-8E9544864042}"/>
              </a:ext>
            </a:extLst>
          </p:cNvPr>
          <p:cNvSpPr>
            <a:spLocks noGrp="1"/>
          </p:cNvSpPr>
          <p:nvPr>
            <p:ph type="title"/>
          </p:nvPr>
        </p:nvSpPr>
        <p:spPr>
          <a:xfrm>
            <a:off x="1198181" y="726066"/>
            <a:ext cx="4795282" cy="5018227"/>
          </a:xfrm>
        </p:spPr>
        <p:txBody>
          <a:bodyPr anchor="ctr">
            <a:normAutofit/>
          </a:bodyPr>
          <a:lstStyle/>
          <a:p>
            <a:r>
              <a:rPr lang="fr-FR" dirty="0">
                <a:solidFill>
                  <a:srgbClr val="FFFFFF"/>
                </a:solidFill>
              </a:rPr>
              <a:t>DATA PREPARATION:</a:t>
            </a:r>
          </a:p>
        </p:txBody>
      </p:sp>
      <p:grpSp>
        <p:nvGrpSpPr>
          <p:cNvPr id="29"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30"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2" name="Freeform: Shape 31">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BD16AC35-9B16-8DC7-5593-041D4FFD0DAD}"/>
              </a:ext>
            </a:extLst>
          </p:cNvPr>
          <p:cNvSpPr>
            <a:spLocks noGrp="1"/>
          </p:cNvSpPr>
          <p:nvPr>
            <p:ph idx="1"/>
          </p:nvPr>
        </p:nvSpPr>
        <p:spPr>
          <a:xfrm>
            <a:off x="6195372" y="543779"/>
            <a:ext cx="5741890" cy="5973053"/>
          </a:xfrm>
        </p:spPr>
        <p:txBody>
          <a:bodyPr anchor="ctr">
            <a:normAutofit fontScale="77500" lnSpcReduction="20000"/>
          </a:bodyPr>
          <a:lstStyle/>
          <a:p>
            <a:pPr marL="0" indent="0">
              <a:lnSpc>
                <a:spcPct val="100000"/>
              </a:lnSpc>
              <a:buNone/>
            </a:pPr>
            <a:r>
              <a:rPr lang="fr-FR" sz="2900" dirty="0">
                <a:solidFill>
                  <a:srgbClr val="FFFFFF"/>
                </a:solidFill>
              </a:rPr>
              <a:t>Source </a:t>
            </a:r>
            <a:r>
              <a:rPr lang="fr-FR" sz="2900" dirty="0" err="1">
                <a:solidFill>
                  <a:srgbClr val="FFFFFF"/>
                </a:solidFill>
              </a:rPr>
              <a:t>Systems</a:t>
            </a:r>
            <a:r>
              <a:rPr lang="fr-FR" sz="2900" dirty="0">
                <a:solidFill>
                  <a:srgbClr val="FFFFFF"/>
                </a:solidFill>
              </a:rPr>
              <a:t>: </a:t>
            </a:r>
          </a:p>
          <a:p>
            <a:pPr marL="0" indent="0">
              <a:lnSpc>
                <a:spcPct val="100000"/>
              </a:lnSpc>
              <a:buNone/>
            </a:pPr>
            <a:r>
              <a:rPr lang="fr-FR" sz="2900" dirty="0">
                <a:solidFill>
                  <a:srgbClr val="FFFFFF"/>
                </a:solidFill>
              </a:rPr>
              <a:t>  the data </a:t>
            </a:r>
            <a:r>
              <a:rPr lang="fr-FR" sz="2900" dirty="0" err="1">
                <a:solidFill>
                  <a:srgbClr val="FFFFFF"/>
                </a:solidFill>
              </a:rPr>
              <a:t>was</a:t>
            </a:r>
            <a:r>
              <a:rPr lang="fr-FR" sz="2900" dirty="0">
                <a:solidFill>
                  <a:srgbClr val="FFFFFF"/>
                </a:solidFill>
              </a:rPr>
              <a:t> </a:t>
            </a:r>
            <a:r>
              <a:rPr lang="fr-FR" sz="2900" dirty="0" err="1">
                <a:solidFill>
                  <a:srgbClr val="FFFFFF"/>
                </a:solidFill>
              </a:rPr>
              <a:t>mainly</a:t>
            </a:r>
            <a:r>
              <a:rPr lang="fr-FR" sz="2900" dirty="0">
                <a:solidFill>
                  <a:srgbClr val="FFFFFF"/>
                </a:solidFill>
              </a:rPr>
              <a:t> </a:t>
            </a:r>
            <a:r>
              <a:rPr lang="fr-FR" sz="2900" dirty="0" err="1">
                <a:solidFill>
                  <a:srgbClr val="FFFFFF"/>
                </a:solidFill>
              </a:rPr>
              <a:t>collected</a:t>
            </a:r>
            <a:r>
              <a:rPr lang="fr-FR" sz="2900" dirty="0">
                <a:solidFill>
                  <a:srgbClr val="FFFFFF"/>
                </a:solidFill>
              </a:rPr>
              <a:t> </a:t>
            </a:r>
            <a:r>
              <a:rPr lang="fr-FR" sz="2900" dirty="0" err="1">
                <a:solidFill>
                  <a:srgbClr val="FFFFFF"/>
                </a:solidFill>
              </a:rPr>
              <a:t>from</a:t>
            </a:r>
            <a:r>
              <a:rPr lang="fr-FR" sz="2900" dirty="0">
                <a:solidFill>
                  <a:srgbClr val="FFFFFF"/>
                </a:solidFill>
              </a:rPr>
              <a:t> 2 sources:</a:t>
            </a:r>
          </a:p>
          <a:p>
            <a:pPr>
              <a:lnSpc>
                <a:spcPct val="100000"/>
              </a:lnSpc>
            </a:pPr>
            <a:r>
              <a:rPr lang="fr-FR" sz="2900" dirty="0">
                <a:solidFill>
                  <a:srgbClr val="FFFFFF"/>
                </a:solidFill>
              </a:rPr>
              <a:t>A CSV file </a:t>
            </a:r>
            <a:r>
              <a:rPr lang="fr-FR" sz="2900" dirty="0" err="1">
                <a:solidFill>
                  <a:srgbClr val="FFFFFF"/>
                </a:solidFill>
              </a:rPr>
              <a:t>containing</a:t>
            </a:r>
            <a:r>
              <a:rPr lang="fr-FR" sz="2900" dirty="0">
                <a:solidFill>
                  <a:srgbClr val="FFFFFF"/>
                </a:solidFill>
              </a:rPr>
              <a:t> </a:t>
            </a:r>
            <a:r>
              <a:rPr lang="fr-FR" sz="2900" dirty="0" err="1">
                <a:solidFill>
                  <a:srgbClr val="FFFFFF"/>
                </a:solidFill>
              </a:rPr>
              <a:t>fields</a:t>
            </a:r>
            <a:r>
              <a:rPr lang="fr-FR" sz="2900" dirty="0">
                <a:solidFill>
                  <a:srgbClr val="FFFFFF"/>
                </a:solidFill>
              </a:rPr>
              <a:t>: </a:t>
            </a:r>
            <a:r>
              <a:rPr lang="fr-FR" sz="2900" dirty="0" err="1">
                <a:solidFill>
                  <a:srgbClr val="FFFFFF"/>
                </a:solidFill>
              </a:rPr>
              <a:t>Order</a:t>
            </a:r>
            <a:r>
              <a:rPr lang="fr-FR" sz="2900" dirty="0">
                <a:solidFill>
                  <a:srgbClr val="FFFFFF"/>
                </a:solidFill>
              </a:rPr>
              <a:t> ID, </a:t>
            </a:r>
            <a:r>
              <a:rPr lang="fr-FR" sz="2900" dirty="0" err="1">
                <a:solidFill>
                  <a:srgbClr val="FFFFFF"/>
                </a:solidFill>
              </a:rPr>
              <a:t>Order</a:t>
            </a:r>
            <a:r>
              <a:rPr lang="fr-FR" sz="2900" dirty="0">
                <a:solidFill>
                  <a:srgbClr val="FFFFFF"/>
                </a:solidFill>
              </a:rPr>
              <a:t> Date, </a:t>
            </a:r>
            <a:r>
              <a:rPr lang="fr-FR" sz="2900" dirty="0" err="1">
                <a:solidFill>
                  <a:srgbClr val="FFFFFF"/>
                </a:solidFill>
              </a:rPr>
              <a:t>Ship</a:t>
            </a:r>
            <a:r>
              <a:rPr lang="fr-FR" sz="2900" dirty="0">
                <a:solidFill>
                  <a:srgbClr val="FFFFFF"/>
                </a:solidFill>
              </a:rPr>
              <a:t> Date, </a:t>
            </a:r>
            <a:r>
              <a:rPr lang="fr-FR" sz="2900" dirty="0" err="1">
                <a:solidFill>
                  <a:srgbClr val="FFFFFF"/>
                </a:solidFill>
              </a:rPr>
              <a:t>Ship</a:t>
            </a:r>
            <a:r>
              <a:rPr lang="fr-FR" sz="2900" dirty="0">
                <a:solidFill>
                  <a:srgbClr val="FFFFFF"/>
                </a:solidFill>
              </a:rPr>
              <a:t> Mode, Customer Name, Segment, State, Country, </a:t>
            </a:r>
            <a:r>
              <a:rPr lang="fr-FR" sz="2900" dirty="0" err="1">
                <a:solidFill>
                  <a:srgbClr val="FFFFFF"/>
                </a:solidFill>
              </a:rPr>
              <a:t>Market</a:t>
            </a:r>
            <a:r>
              <a:rPr lang="fr-FR" sz="2900" dirty="0">
                <a:solidFill>
                  <a:srgbClr val="FFFFFF"/>
                </a:solidFill>
              </a:rPr>
              <a:t>, </a:t>
            </a:r>
            <a:r>
              <a:rPr lang="fr-FR" sz="2900" dirty="0" err="1">
                <a:solidFill>
                  <a:srgbClr val="FFFFFF"/>
                </a:solidFill>
              </a:rPr>
              <a:t>Region</a:t>
            </a:r>
            <a:r>
              <a:rPr lang="fr-FR" sz="2900" dirty="0">
                <a:solidFill>
                  <a:srgbClr val="FFFFFF"/>
                </a:solidFill>
              </a:rPr>
              <a:t>, Product ID, </a:t>
            </a:r>
            <a:r>
              <a:rPr lang="fr-FR" sz="2900" dirty="0" err="1">
                <a:solidFill>
                  <a:srgbClr val="FFFFFF"/>
                </a:solidFill>
              </a:rPr>
              <a:t>Category</a:t>
            </a:r>
            <a:r>
              <a:rPr lang="fr-FR" sz="2900" dirty="0">
                <a:solidFill>
                  <a:srgbClr val="FFFFFF"/>
                </a:solidFill>
              </a:rPr>
              <a:t>, </a:t>
            </a:r>
            <a:r>
              <a:rPr lang="fr-FR" sz="2900" dirty="0" err="1">
                <a:solidFill>
                  <a:srgbClr val="FFFFFF"/>
                </a:solidFill>
              </a:rPr>
              <a:t>Sub-Category</a:t>
            </a:r>
            <a:r>
              <a:rPr lang="fr-FR" sz="2900" dirty="0">
                <a:solidFill>
                  <a:srgbClr val="FFFFFF"/>
                </a:solidFill>
              </a:rPr>
              <a:t>, Product Name, Sales, </a:t>
            </a:r>
            <a:r>
              <a:rPr lang="fr-FR" sz="2900" dirty="0" err="1">
                <a:solidFill>
                  <a:srgbClr val="FFFFFF"/>
                </a:solidFill>
              </a:rPr>
              <a:t>Quantity</a:t>
            </a:r>
            <a:r>
              <a:rPr lang="fr-FR" sz="2900" dirty="0">
                <a:solidFill>
                  <a:srgbClr val="FFFFFF"/>
                </a:solidFill>
              </a:rPr>
              <a:t>, Discount, Profit, Shipping </a:t>
            </a:r>
            <a:r>
              <a:rPr lang="fr-FR" sz="2900" dirty="0" err="1">
                <a:solidFill>
                  <a:srgbClr val="FFFFFF"/>
                </a:solidFill>
              </a:rPr>
              <a:t>Cost</a:t>
            </a:r>
            <a:r>
              <a:rPr lang="fr-FR" sz="2900" dirty="0">
                <a:solidFill>
                  <a:srgbClr val="FFFFFF"/>
                </a:solidFill>
              </a:rPr>
              <a:t>,  </a:t>
            </a:r>
            <a:r>
              <a:rPr lang="fr-FR" sz="2900" dirty="0" err="1">
                <a:solidFill>
                  <a:srgbClr val="FFFFFF"/>
                </a:solidFill>
              </a:rPr>
              <a:t>Order</a:t>
            </a:r>
            <a:r>
              <a:rPr lang="fr-FR" sz="2900" dirty="0">
                <a:solidFill>
                  <a:srgbClr val="FFFFFF"/>
                </a:solidFill>
              </a:rPr>
              <a:t> </a:t>
            </a:r>
            <a:r>
              <a:rPr lang="fr-FR" sz="2900" dirty="0" err="1">
                <a:solidFill>
                  <a:srgbClr val="FFFFFF"/>
                </a:solidFill>
              </a:rPr>
              <a:t>Priority</a:t>
            </a:r>
            <a:r>
              <a:rPr lang="fr-FR" sz="2900" dirty="0">
                <a:solidFill>
                  <a:srgbClr val="FFFFFF"/>
                </a:solidFill>
              </a:rPr>
              <a:t>, </a:t>
            </a:r>
            <a:r>
              <a:rPr lang="fr-FR" sz="2900" b="1" dirty="0" err="1">
                <a:solidFill>
                  <a:srgbClr val="FFFFFF"/>
                </a:solidFill>
              </a:rPr>
              <a:t>Year</a:t>
            </a:r>
            <a:endParaRPr lang="fr-FR" sz="2900" b="1" dirty="0">
              <a:solidFill>
                <a:srgbClr val="FFFFFF"/>
              </a:solidFill>
            </a:endParaRPr>
          </a:p>
          <a:p>
            <a:pPr>
              <a:lnSpc>
                <a:spcPct val="100000"/>
              </a:lnSpc>
            </a:pPr>
            <a:r>
              <a:rPr lang="fr-FR" sz="2900" dirty="0">
                <a:solidFill>
                  <a:srgbClr val="FFFFFF"/>
                </a:solidFill>
              </a:rPr>
              <a:t>A JSON file </a:t>
            </a:r>
            <a:r>
              <a:rPr lang="fr-FR" sz="2900" dirty="0" err="1">
                <a:solidFill>
                  <a:srgbClr val="FFFFFF"/>
                </a:solidFill>
              </a:rPr>
              <a:t>containg</a:t>
            </a:r>
            <a:r>
              <a:rPr lang="fr-FR" sz="2900" dirty="0">
                <a:solidFill>
                  <a:srgbClr val="FFFFFF"/>
                </a:solidFill>
              </a:rPr>
              <a:t> </a:t>
            </a:r>
            <a:r>
              <a:rPr lang="fr-FR" sz="2900" dirty="0" err="1">
                <a:solidFill>
                  <a:srgbClr val="FFFFFF"/>
                </a:solidFill>
              </a:rPr>
              <a:t>fields</a:t>
            </a:r>
            <a:r>
              <a:rPr lang="fr-FR" sz="2900" dirty="0">
                <a:solidFill>
                  <a:srgbClr val="FFFFFF"/>
                </a:solidFill>
              </a:rPr>
              <a:t>: </a:t>
            </a:r>
            <a:r>
              <a:rPr lang="fr-FR" sz="2900" b="1" dirty="0">
                <a:solidFill>
                  <a:srgbClr val="FFFFFF"/>
                </a:solidFill>
              </a:rPr>
              <a:t>Row ID</a:t>
            </a:r>
            <a:r>
              <a:rPr lang="fr-FR" sz="2900" dirty="0">
                <a:solidFill>
                  <a:srgbClr val="FFFFFF"/>
                </a:solidFill>
              </a:rPr>
              <a:t>, </a:t>
            </a:r>
            <a:r>
              <a:rPr lang="fr-FR" sz="2900" dirty="0" err="1">
                <a:solidFill>
                  <a:srgbClr val="FFFFFF"/>
                </a:solidFill>
              </a:rPr>
              <a:t>Order</a:t>
            </a:r>
            <a:r>
              <a:rPr lang="fr-FR" sz="2900" dirty="0">
                <a:solidFill>
                  <a:srgbClr val="FFFFFF"/>
                </a:solidFill>
              </a:rPr>
              <a:t> ID, </a:t>
            </a:r>
            <a:r>
              <a:rPr lang="fr-FR" sz="2900" dirty="0" err="1">
                <a:solidFill>
                  <a:srgbClr val="FFFFFF"/>
                </a:solidFill>
              </a:rPr>
              <a:t>Order</a:t>
            </a:r>
            <a:r>
              <a:rPr lang="fr-FR" sz="2900" dirty="0">
                <a:solidFill>
                  <a:srgbClr val="FFFFFF"/>
                </a:solidFill>
              </a:rPr>
              <a:t> Date, </a:t>
            </a:r>
            <a:r>
              <a:rPr lang="fr-FR" sz="2900" dirty="0" err="1">
                <a:solidFill>
                  <a:srgbClr val="FFFFFF"/>
                </a:solidFill>
              </a:rPr>
              <a:t>Ship</a:t>
            </a:r>
            <a:r>
              <a:rPr lang="fr-FR" sz="2900" dirty="0">
                <a:solidFill>
                  <a:srgbClr val="FFFFFF"/>
                </a:solidFill>
              </a:rPr>
              <a:t> Date, </a:t>
            </a:r>
            <a:r>
              <a:rPr lang="fr-FR" sz="2900" dirty="0" err="1">
                <a:solidFill>
                  <a:srgbClr val="FFFFFF"/>
                </a:solidFill>
              </a:rPr>
              <a:t>Ship</a:t>
            </a:r>
            <a:r>
              <a:rPr lang="fr-FR" sz="2900" dirty="0">
                <a:solidFill>
                  <a:srgbClr val="FFFFFF"/>
                </a:solidFill>
              </a:rPr>
              <a:t> Mode, </a:t>
            </a:r>
            <a:r>
              <a:rPr lang="fr-FR" sz="2900" b="1" dirty="0">
                <a:solidFill>
                  <a:srgbClr val="FFFFFF"/>
                </a:solidFill>
              </a:rPr>
              <a:t>Customer ID</a:t>
            </a:r>
            <a:r>
              <a:rPr lang="fr-FR" sz="2900" dirty="0">
                <a:solidFill>
                  <a:srgbClr val="FFFFFF"/>
                </a:solidFill>
              </a:rPr>
              <a:t>, Customer Name, </a:t>
            </a:r>
            <a:r>
              <a:rPr lang="fr-FR" sz="2900" dirty="0" err="1">
                <a:solidFill>
                  <a:srgbClr val="FFFFFF"/>
                </a:solidFill>
              </a:rPr>
              <a:t>Segment,</a:t>
            </a:r>
            <a:r>
              <a:rPr lang="fr-FR" sz="2900" b="1" dirty="0" err="1">
                <a:solidFill>
                  <a:srgbClr val="FFFFFF"/>
                </a:solidFill>
              </a:rPr>
              <a:t>City</a:t>
            </a:r>
            <a:r>
              <a:rPr lang="fr-FR" sz="2900" dirty="0">
                <a:solidFill>
                  <a:srgbClr val="FFFFFF"/>
                </a:solidFill>
              </a:rPr>
              <a:t>, State, Country, </a:t>
            </a:r>
            <a:r>
              <a:rPr lang="fr-FR" sz="2900" b="1" dirty="0">
                <a:solidFill>
                  <a:srgbClr val="FFFFFF"/>
                </a:solidFill>
              </a:rPr>
              <a:t>Postal Code</a:t>
            </a:r>
            <a:r>
              <a:rPr lang="fr-FR" sz="2900" dirty="0">
                <a:solidFill>
                  <a:srgbClr val="FFFFFF"/>
                </a:solidFill>
              </a:rPr>
              <a:t>, </a:t>
            </a:r>
            <a:r>
              <a:rPr lang="fr-FR" sz="2900" dirty="0" err="1">
                <a:solidFill>
                  <a:srgbClr val="FFFFFF"/>
                </a:solidFill>
              </a:rPr>
              <a:t>Market</a:t>
            </a:r>
            <a:r>
              <a:rPr lang="fr-FR" sz="2900" dirty="0">
                <a:solidFill>
                  <a:srgbClr val="FFFFFF"/>
                </a:solidFill>
              </a:rPr>
              <a:t>, </a:t>
            </a:r>
            <a:r>
              <a:rPr lang="fr-FR" sz="2900" dirty="0" err="1">
                <a:solidFill>
                  <a:srgbClr val="FFFFFF"/>
                </a:solidFill>
              </a:rPr>
              <a:t>Region</a:t>
            </a:r>
            <a:r>
              <a:rPr lang="fr-FR" sz="2900" dirty="0">
                <a:solidFill>
                  <a:srgbClr val="FFFFFF"/>
                </a:solidFill>
              </a:rPr>
              <a:t>, Product ID, </a:t>
            </a:r>
            <a:r>
              <a:rPr lang="fr-FR" sz="2900" dirty="0" err="1">
                <a:solidFill>
                  <a:srgbClr val="FFFFFF"/>
                </a:solidFill>
              </a:rPr>
              <a:t>Category</a:t>
            </a:r>
            <a:r>
              <a:rPr lang="fr-FR" sz="2900" dirty="0">
                <a:solidFill>
                  <a:srgbClr val="FFFFFF"/>
                </a:solidFill>
              </a:rPr>
              <a:t>, </a:t>
            </a:r>
            <a:r>
              <a:rPr lang="fr-FR" sz="2900" dirty="0" err="1">
                <a:solidFill>
                  <a:srgbClr val="FFFFFF"/>
                </a:solidFill>
              </a:rPr>
              <a:t>Sub-Category</a:t>
            </a:r>
            <a:r>
              <a:rPr lang="fr-FR" sz="2900" dirty="0">
                <a:solidFill>
                  <a:srgbClr val="FFFFFF"/>
                </a:solidFill>
              </a:rPr>
              <a:t>, Product Name, Sales, </a:t>
            </a:r>
            <a:r>
              <a:rPr lang="fr-FR" sz="2900" dirty="0" err="1">
                <a:solidFill>
                  <a:srgbClr val="FFFFFF"/>
                </a:solidFill>
              </a:rPr>
              <a:t>Quantity</a:t>
            </a:r>
            <a:r>
              <a:rPr lang="fr-FR" sz="2900" dirty="0">
                <a:solidFill>
                  <a:srgbClr val="FFFFFF"/>
                </a:solidFill>
              </a:rPr>
              <a:t>, Discount, Profit, Shipping </a:t>
            </a:r>
            <a:r>
              <a:rPr lang="fr-FR" sz="2900" dirty="0" err="1">
                <a:solidFill>
                  <a:srgbClr val="FFFFFF"/>
                </a:solidFill>
              </a:rPr>
              <a:t>Cost</a:t>
            </a:r>
            <a:r>
              <a:rPr lang="fr-FR" sz="2900" dirty="0">
                <a:solidFill>
                  <a:srgbClr val="FFFFFF"/>
                </a:solidFill>
              </a:rPr>
              <a:t>,  </a:t>
            </a:r>
            <a:r>
              <a:rPr lang="fr-FR" sz="2900" dirty="0" err="1">
                <a:solidFill>
                  <a:srgbClr val="FFFFFF"/>
                </a:solidFill>
              </a:rPr>
              <a:t>Order</a:t>
            </a:r>
            <a:r>
              <a:rPr lang="fr-FR" sz="2900" dirty="0">
                <a:solidFill>
                  <a:srgbClr val="FFFFFF"/>
                </a:solidFill>
              </a:rPr>
              <a:t> </a:t>
            </a:r>
            <a:r>
              <a:rPr lang="fr-FR" sz="2900" dirty="0" err="1">
                <a:solidFill>
                  <a:srgbClr val="FFFFFF"/>
                </a:solidFill>
              </a:rPr>
              <a:t>Priority</a:t>
            </a:r>
            <a:endParaRPr lang="fr-FR" sz="2900" dirty="0">
              <a:solidFill>
                <a:srgbClr val="FFFFFF"/>
              </a:solidFill>
            </a:endParaRPr>
          </a:p>
          <a:p>
            <a:pPr>
              <a:lnSpc>
                <a:spcPct val="100000"/>
              </a:lnSpc>
            </a:pPr>
            <a:endParaRPr lang="fr-FR" sz="1500" dirty="0">
              <a:solidFill>
                <a:srgbClr val="FFFFFF"/>
              </a:solidFill>
            </a:endParaRPr>
          </a:p>
          <a:p>
            <a:pPr marL="0" indent="0">
              <a:lnSpc>
                <a:spcPct val="100000"/>
              </a:lnSpc>
              <a:buNone/>
            </a:pPr>
            <a:r>
              <a:rPr lang="fr-FR" sz="1500" dirty="0">
                <a:solidFill>
                  <a:srgbClr val="FFFFFF"/>
                </a:solidFill>
              </a:rPr>
              <a:t>  </a:t>
            </a:r>
          </a:p>
        </p:txBody>
      </p:sp>
    </p:spTree>
    <p:extLst>
      <p:ext uri="{BB962C8B-B14F-4D97-AF65-F5344CB8AC3E}">
        <p14:creationId xmlns:p14="http://schemas.microsoft.com/office/powerpoint/2010/main" val="351387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089F7-EA8E-3F55-50CE-480798EA5DE2}"/>
              </a:ext>
            </a:extLst>
          </p:cNvPr>
          <p:cNvSpPr txBox="1"/>
          <p:nvPr/>
        </p:nvSpPr>
        <p:spPr>
          <a:xfrm>
            <a:off x="1615440" y="2151727"/>
            <a:ext cx="9997440" cy="2554545"/>
          </a:xfrm>
          <a:prstGeom prst="rect">
            <a:avLst/>
          </a:prstGeom>
          <a:noFill/>
        </p:spPr>
        <p:txBody>
          <a:bodyPr wrap="square" rtlCol="0">
            <a:spAutoFit/>
          </a:bodyPr>
          <a:lstStyle/>
          <a:p>
            <a:r>
              <a:rPr lang="en-US" sz="3200" dirty="0">
                <a:solidFill>
                  <a:schemeClr val="tx2"/>
                </a:solidFill>
              </a:rPr>
              <a:t>The two data sources exhibited discrepancies in key attributes such as row ID, customer ID, year, postal code, and city. These differences will be addressed and harmonized during the ETL process to ensure data consistency and accuracy.</a:t>
            </a:r>
            <a:endParaRPr lang="fr-FR" sz="3200" dirty="0">
              <a:solidFill>
                <a:schemeClr val="tx2"/>
              </a:solidFill>
            </a:endParaRPr>
          </a:p>
        </p:txBody>
      </p:sp>
    </p:spTree>
    <p:extLst>
      <p:ext uri="{BB962C8B-B14F-4D97-AF65-F5344CB8AC3E}">
        <p14:creationId xmlns:p14="http://schemas.microsoft.com/office/powerpoint/2010/main" val="139952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7292AF-C77A-9437-C854-4A228EB2094C}"/>
              </a:ext>
            </a:extLst>
          </p:cNvPr>
          <p:cNvSpPr txBox="1"/>
          <p:nvPr/>
        </p:nvSpPr>
        <p:spPr>
          <a:xfrm>
            <a:off x="1578076" y="1755058"/>
            <a:ext cx="9468465" cy="4524315"/>
          </a:xfrm>
          <a:prstGeom prst="rect">
            <a:avLst/>
          </a:prstGeom>
          <a:noFill/>
        </p:spPr>
        <p:txBody>
          <a:bodyPr wrap="square" rtlCol="0">
            <a:spAutoFit/>
          </a:bodyPr>
          <a:lstStyle/>
          <a:p>
            <a:pPr algn="just"/>
            <a:r>
              <a:rPr lang="fr-FR" sz="2400" dirty="0">
                <a:solidFill>
                  <a:schemeClr val="accent1">
                    <a:lumMod val="50000"/>
                  </a:schemeClr>
                </a:solidFill>
              </a:rPr>
              <a:t>ETL process:</a:t>
            </a:r>
          </a:p>
          <a:p>
            <a:pPr algn="just"/>
            <a:r>
              <a:rPr lang="fr-FR" sz="2400" dirty="0">
                <a:solidFill>
                  <a:srgbClr val="5757E7"/>
                </a:solidFill>
              </a:rPr>
              <a:t>Extraction: </a:t>
            </a:r>
          </a:p>
          <a:p>
            <a:pPr algn="just"/>
            <a:r>
              <a:rPr lang="fr-FR" sz="2400" dirty="0">
                <a:solidFill>
                  <a:schemeClr val="tx2"/>
                </a:solidFill>
              </a:rPr>
              <a:t>Data </a:t>
            </a:r>
            <a:r>
              <a:rPr lang="fr-FR" sz="2400" dirty="0" err="1">
                <a:solidFill>
                  <a:schemeClr val="tx2"/>
                </a:solidFill>
              </a:rPr>
              <a:t>was</a:t>
            </a:r>
            <a:r>
              <a:rPr lang="fr-FR" sz="2400" dirty="0">
                <a:solidFill>
                  <a:schemeClr val="tx2"/>
                </a:solidFill>
              </a:rPr>
              <a:t> </a:t>
            </a:r>
            <a:r>
              <a:rPr lang="fr-FR" sz="2400" dirty="0" err="1">
                <a:solidFill>
                  <a:schemeClr val="tx2"/>
                </a:solidFill>
              </a:rPr>
              <a:t>gathered</a:t>
            </a:r>
            <a:r>
              <a:rPr lang="fr-FR" sz="2400" dirty="0">
                <a:solidFill>
                  <a:schemeClr val="tx2"/>
                </a:solidFill>
              </a:rPr>
              <a:t> </a:t>
            </a:r>
            <a:r>
              <a:rPr lang="fr-FR" sz="2400" dirty="0" err="1">
                <a:solidFill>
                  <a:schemeClr val="tx2"/>
                </a:solidFill>
              </a:rPr>
              <a:t>from</a:t>
            </a:r>
            <a:r>
              <a:rPr lang="fr-FR" sz="2400" dirty="0">
                <a:solidFill>
                  <a:schemeClr val="tx2"/>
                </a:solidFill>
              </a:rPr>
              <a:t> the </a:t>
            </a:r>
            <a:r>
              <a:rPr lang="fr-FR" sz="2400" dirty="0" err="1">
                <a:solidFill>
                  <a:schemeClr val="tx2"/>
                </a:solidFill>
              </a:rPr>
              <a:t>website</a:t>
            </a:r>
            <a:r>
              <a:rPr lang="fr-FR" sz="2400" dirty="0">
                <a:solidFill>
                  <a:schemeClr val="tx2"/>
                </a:solidFill>
              </a:rPr>
              <a:t> Kaggle.com </a:t>
            </a:r>
            <a:r>
              <a:rPr lang="fr-FR" sz="2400" dirty="0" err="1">
                <a:solidFill>
                  <a:schemeClr val="tx2"/>
                </a:solidFill>
              </a:rPr>
              <a:t>including</a:t>
            </a:r>
            <a:r>
              <a:rPr lang="fr-FR" sz="2400" dirty="0">
                <a:solidFill>
                  <a:schemeClr val="tx2"/>
                </a:solidFill>
              </a:rPr>
              <a:t> </a:t>
            </a:r>
            <a:r>
              <a:rPr lang="fr-FR" sz="2400" dirty="0" err="1">
                <a:solidFill>
                  <a:schemeClr val="tx2"/>
                </a:solidFill>
              </a:rPr>
              <a:t>historical</a:t>
            </a:r>
            <a:r>
              <a:rPr lang="fr-FR" sz="2400" dirty="0">
                <a:solidFill>
                  <a:schemeClr val="tx2"/>
                </a:solidFill>
              </a:rPr>
              <a:t> sales record </a:t>
            </a:r>
            <a:r>
              <a:rPr lang="fr-FR" sz="2400" dirty="0" err="1">
                <a:solidFill>
                  <a:schemeClr val="tx2"/>
                </a:solidFill>
              </a:rPr>
              <a:t>from</a:t>
            </a:r>
            <a:r>
              <a:rPr lang="fr-FR" sz="2400" dirty="0">
                <a:solidFill>
                  <a:schemeClr val="tx2"/>
                </a:solidFill>
              </a:rPr>
              <a:t> 2021 to 2024 , </a:t>
            </a:r>
            <a:r>
              <a:rPr lang="fr-FR" sz="2400" dirty="0" err="1">
                <a:solidFill>
                  <a:schemeClr val="tx2"/>
                </a:solidFill>
              </a:rPr>
              <a:t>customer</a:t>
            </a:r>
            <a:r>
              <a:rPr lang="fr-FR" sz="2400" dirty="0">
                <a:solidFill>
                  <a:schemeClr val="tx2"/>
                </a:solidFill>
              </a:rPr>
              <a:t> profiles and </a:t>
            </a:r>
            <a:r>
              <a:rPr lang="fr-FR" sz="2400" dirty="0" err="1">
                <a:solidFill>
                  <a:schemeClr val="tx2"/>
                </a:solidFill>
              </a:rPr>
              <a:t>purchase</a:t>
            </a:r>
            <a:r>
              <a:rPr lang="fr-FR" sz="2400" dirty="0">
                <a:solidFill>
                  <a:schemeClr val="tx2"/>
                </a:solidFill>
              </a:rPr>
              <a:t> </a:t>
            </a:r>
            <a:r>
              <a:rPr lang="fr-FR" sz="2400" dirty="0" err="1">
                <a:solidFill>
                  <a:schemeClr val="tx2"/>
                </a:solidFill>
              </a:rPr>
              <a:t>history</a:t>
            </a:r>
            <a:r>
              <a:rPr lang="fr-FR" sz="2400" dirty="0">
                <a:solidFill>
                  <a:schemeClr val="tx2"/>
                </a:solidFill>
              </a:rPr>
              <a:t>, </a:t>
            </a:r>
            <a:r>
              <a:rPr lang="fr-FR" sz="2400" dirty="0" err="1">
                <a:solidFill>
                  <a:schemeClr val="tx2"/>
                </a:solidFill>
              </a:rPr>
              <a:t>regional</a:t>
            </a:r>
            <a:r>
              <a:rPr lang="fr-FR" sz="2400" dirty="0">
                <a:solidFill>
                  <a:schemeClr val="tx2"/>
                </a:solidFill>
              </a:rPr>
              <a:t> sales trends</a:t>
            </a:r>
          </a:p>
          <a:p>
            <a:pPr algn="just"/>
            <a:r>
              <a:rPr lang="fr-FR" sz="2400" dirty="0">
                <a:solidFill>
                  <a:srgbClr val="5757E7"/>
                </a:solidFill>
              </a:rPr>
              <a:t>Transformation:</a:t>
            </a:r>
          </a:p>
          <a:p>
            <a:pPr algn="just"/>
            <a:r>
              <a:rPr lang="en-US" sz="2400" dirty="0">
                <a:solidFill>
                  <a:schemeClr val="tx2"/>
                </a:solidFill>
              </a:rPr>
              <a:t>The transformation process was conducted entirely using </a:t>
            </a:r>
            <a:r>
              <a:rPr lang="en-US" sz="2400" b="1" dirty="0">
                <a:solidFill>
                  <a:schemeClr val="tx2"/>
                </a:solidFill>
              </a:rPr>
              <a:t>Python</a:t>
            </a:r>
            <a:r>
              <a:rPr lang="en-US" sz="2400" dirty="0">
                <a:solidFill>
                  <a:schemeClr val="tx2"/>
                </a:solidFill>
              </a:rPr>
              <a:t>. </a:t>
            </a:r>
          </a:p>
          <a:p>
            <a:pPr marL="342900" indent="-342900" algn="just">
              <a:buFont typeface="Arial" panose="020B0604020202020204" pitchFamily="34" charset="0"/>
              <a:buChar char="•"/>
            </a:pPr>
            <a:r>
              <a:rPr lang="en-US" sz="2400" dirty="0">
                <a:solidFill>
                  <a:schemeClr val="tx2"/>
                </a:solidFill>
              </a:rPr>
              <a:t>We began by </a:t>
            </a:r>
            <a:r>
              <a:rPr lang="en-US" sz="2400" b="1" dirty="0">
                <a:solidFill>
                  <a:schemeClr val="tx2"/>
                </a:solidFill>
              </a:rPr>
              <a:t>adding a customer ID </a:t>
            </a:r>
            <a:r>
              <a:rPr lang="en-US" sz="2400" dirty="0">
                <a:solidFill>
                  <a:schemeClr val="tx2"/>
                </a:solidFill>
              </a:rPr>
              <a:t>column to the CSV file</a:t>
            </a:r>
          </a:p>
          <a:p>
            <a:pPr algn="just"/>
            <a:endParaRPr lang="en-US" sz="2400" dirty="0"/>
          </a:p>
          <a:p>
            <a:pPr algn="just"/>
            <a:endParaRPr lang="en-US" sz="2400" b="1" dirty="0"/>
          </a:p>
          <a:p>
            <a:pPr algn="just"/>
            <a:endParaRPr lang="en-US" sz="2400" dirty="0"/>
          </a:p>
          <a:p>
            <a:pPr algn="just"/>
            <a:endParaRPr lang="en-US" sz="2400" dirty="0"/>
          </a:p>
        </p:txBody>
      </p:sp>
      <p:pic>
        <p:nvPicPr>
          <p:cNvPr id="5" name="Picture 4" descr="A black text on a white background&#10;&#10;Description automatically generated">
            <a:extLst>
              <a:ext uri="{FF2B5EF4-FFF2-40B4-BE49-F238E27FC236}">
                <a16:creationId xmlns:a16="http://schemas.microsoft.com/office/drawing/2014/main" id="{AE77D91A-57BB-F81A-7E4A-6EC49AB3D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424" y="4874562"/>
            <a:ext cx="9096511" cy="1165787"/>
          </a:xfrm>
          <a:prstGeom prst="rect">
            <a:avLst/>
          </a:prstGeom>
        </p:spPr>
      </p:pic>
    </p:spTree>
    <p:extLst>
      <p:ext uri="{BB962C8B-B14F-4D97-AF65-F5344CB8AC3E}">
        <p14:creationId xmlns:p14="http://schemas.microsoft.com/office/powerpoint/2010/main" val="279118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DD18FD-5D3D-3C58-1F09-17A9ABBD1568}"/>
              </a:ext>
            </a:extLst>
          </p:cNvPr>
          <p:cNvSpPr txBox="1"/>
          <p:nvPr/>
        </p:nvSpPr>
        <p:spPr>
          <a:xfrm>
            <a:off x="1078992" y="530352"/>
            <a:ext cx="10204704" cy="7109639"/>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solidFill>
                  <a:schemeClr val="tx2"/>
                </a:solidFill>
              </a:rPr>
              <a:t>A year column </a:t>
            </a:r>
            <a:r>
              <a:rPr lang="en-US" sz="2400" dirty="0">
                <a:solidFill>
                  <a:schemeClr val="tx2"/>
                </a:solidFill>
              </a:rPr>
              <a:t>to the JSON file   </a:t>
            </a:r>
          </a:p>
          <a:p>
            <a:pPr algn="just"/>
            <a:endParaRPr lang="en-US" sz="1800" dirty="0"/>
          </a:p>
          <a:p>
            <a:pPr algn="just"/>
            <a:endParaRPr lang="en-US" sz="1800" dirty="0"/>
          </a:p>
          <a:p>
            <a:pPr algn="just"/>
            <a:endParaRPr lang="en-US" sz="1800" dirty="0"/>
          </a:p>
          <a:p>
            <a:pPr algn="just"/>
            <a:endParaRPr lang="en-US" sz="1800" dirty="0"/>
          </a:p>
          <a:p>
            <a:pPr algn="just"/>
            <a:r>
              <a:rPr lang="en-US" sz="1800" dirty="0"/>
              <a:t>    </a:t>
            </a:r>
          </a:p>
          <a:p>
            <a:pPr marL="342900" indent="-342900" algn="just">
              <a:buFont typeface="Arial" panose="020B0604020202020204" pitchFamily="34" charset="0"/>
              <a:buChar char="•"/>
            </a:pPr>
            <a:r>
              <a:rPr lang="en-US" sz="2400" dirty="0">
                <a:solidFill>
                  <a:schemeClr val="tx2"/>
                </a:solidFill>
              </a:rPr>
              <a:t>Next, we </a:t>
            </a:r>
            <a:r>
              <a:rPr lang="en-US" sz="2400" b="1" dirty="0">
                <a:solidFill>
                  <a:schemeClr val="tx2"/>
                </a:solidFill>
              </a:rPr>
              <a:t>dropped the city, postal code, and row ID columns </a:t>
            </a:r>
            <a:r>
              <a:rPr lang="en-US" sz="2400" dirty="0">
                <a:solidFill>
                  <a:schemeClr val="tx2"/>
                </a:solidFill>
              </a:rPr>
              <a:t>from the JSON file as they were </a:t>
            </a:r>
            <a:r>
              <a:rPr lang="en-US" sz="2400" b="1" dirty="0">
                <a:solidFill>
                  <a:schemeClr val="tx2"/>
                </a:solidFill>
              </a:rPr>
              <a:t>not required for future analysis</a:t>
            </a:r>
          </a:p>
          <a:p>
            <a:pPr algn="just"/>
            <a:endParaRPr lang="en-US" sz="1800" b="1" dirty="0">
              <a:solidFill>
                <a:schemeClr val="tx2"/>
              </a:solidFill>
            </a:endParaRPr>
          </a:p>
          <a:p>
            <a:pPr algn="just"/>
            <a:endParaRPr lang="en-US" sz="1800" b="1" dirty="0"/>
          </a:p>
          <a:p>
            <a:pPr algn="just"/>
            <a:endParaRPr lang="en-US" sz="1800" dirty="0"/>
          </a:p>
          <a:p>
            <a:pPr marL="285750" indent="-285750" algn="just">
              <a:buFont typeface="Arial" panose="020B0604020202020204" pitchFamily="34" charset="0"/>
              <a:buChar char="•"/>
            </a:pPr>
            <a:r>
              <a:rPr lang="en-US" sz="2400" dirty="0">
                <a:solidFill>
                  <a:schemeClr val="tx2"/>
                </a:solidFill>
              </a:rPr>
              <a:t>The </a:t>
            </a:r>
            <a:r>
              <a:rPr lang="en-US" sz="2400" b="1" dirty="0">
                <a:solidFill>
                  <a:schemeClr val="tx2"/>
                </a:solidFill>
              </a:rPr>
              <a:t>column names were unified </a:t>
            </a:r>
            <a:r>
              <a:rPr lang="en-US" sz="2400" dirty="0">
                <a:solidFill>
                  <a:schemeClr val="tx2"/>
                </a:solidFill>
              </a:rPr>
              <a:t>between the two files for consistency, </a:t>
            </a:r>
            <a:r>
              <a:rPr lang="en-US" sz="2400" b="1" dirty="0">
                <a:solidFill>
                  <a:schemeClr val="tx2"/>
                </a:solidFill>
              </a:rPr>
              <a:t>duplicates were removed</a:t>
            </a:r>
            <a:r>
              <a:rPr lang="en-US" sz="2400" dirty="0">
                <a:solidFill>
                  <a:schemeClr val="tx2"/>
                </a:solidFill>
              </a:rPr>
              <a:t>, and </a:t>
            </a:r>
            <a:r>
              <a:rPr lang="en-US" sz="2400" b="1" dirty="0">
                <a:solidFill>
                  <a:schemeClr val="tx2"/>
                </a:solidFill>
              </a:rPr>
              <a:t>null values were handled</a:t>
            </a:r>
            <a:r>
              <a:rPr lang="en-US" sz="2400" dirty="0">
                <a:solidFill>
                  <a:schemeClr val="tx2"/>
                </a:solidFill>
              </a:rPr>
              <a:t> to ensure data quality. The </a:t>
            </a:r>
            <a:r>
              <a:rPr lang="en-US" sz="2400" b="1" dirty="0">
                <a:solidFill>
                  <a:schemeClr val="tx2"/>
                </a:solidFill>
              </a:rPr>
              <a:t>columns</a:t>
            </a:r>
            <a:r>
              <a:rPr lang="en-US" sz="2400" dirty="0">
                <a:solidFill>
                  <a:schemeClr val="tx2"/>
                </a:solidFill>
              </a:rPr>
              <a:t> were then </a:t>
            </a:r>
            <a:r>
              <a:rPr lang="en-US" sz="2400" b="1" dirty="0">
                <a:solidFill>
                  <a:schemeClr val="tx2"/>
                </a:solidFill>
              </a:rPr>
              <a:t>reordered</a:t>
            </a:r>
            <a:r>
              <a:rPr lang="en-US" sz="2400" dirty="0">
                <a:solidFill>
                  <a:schemeClr val="tx2"/>
                </a:solidFill>
              </a:rPr>
              <a:t> to create a standardized structure.</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 </a:t>
            </a:r>
            <a:endParaRPr lang="fr-FR" dirty="0"/>
          </a:p>
        </p:txBody>
      </p:sp>
      <p:pic>
        <p:nvPicPr>
          <p:cNvPr id="3" name="Picture 2" descr="A computer code with red and blue text&#10;&#10;Description automatically generated">
            <a:extLst>
              <a:ext uri="{FF2B5EF4-FFF2-40B4-BE49-F238E27FC236}">
                <a16:creationId xmlns:a16="http://schemas.microsoft.com/office/drawing/2014/main" id="{42BC491E-3FAD-54A5-FF94-A5695C104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406" y="969264"/>
            <a:ext cx="8549150" cy="1227154"/>
          </a:xfrm>
          <a:prstGeom prst="rect">
            <a:avLst/>
          </a:prstGeom>
        </p:spPr>
      </p:pic>
      <p:pic>
        <p:nvPicPr>
          <p:cNvPr id="4" name="Picture 3">
            <a:extLst>
              <a:ext uri="{FF2B5EF4-FFF2-40B4-BE49-F238E27FC236}">
                <a16:creationId xmlns:a16="http://schemas.microsoft.com/office/drawing/2014/main" id="{5A9EE418-D66F-34DA-1C4E-688ABBDF4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407" y="3128046"/>
            <a:ext cx="8549149" cy="601907"/>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CB0CF4E7-FD02-C4EE-6567-6E25B980E3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791" y="5486400"/>
            <a:ext cx="8549149" cy="1217133"/>
          </a:xfrm>
          <a:prstGeom prst="rect">
            <a:avLst/>
          </a:prstGeom>
        </p:spPr>
      </p:pic>
    </p:spTree>
    <p:extLst>
      <p:ext uri="{BB962C8B-B14F-4D97-AF65-F5344CB8AC3E}">
        <p14:creationId xmlns:p14="http://schemas.microsoft.com/office/powerpoint/2010/main" val="48401947"/>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342</TotalTime>
  <Words>1149</Words>
  <Application>Microsoft Office PowerPoint</Application>
  <PresentationFormat>Widescreen</PresentationFormat>
  <Paragraphs>195</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Aptos</vt:lpstr>
      <vt:lpstr>Aptos Black</vt:lpstr>
      <vt:lpstr>Arial</vt:lpstr>
      <vt:lpstr>Avenir Next LT Pro</vt:lpstr>
      <vt:lpstr>AvenirNext LT Pro Medium</vt:lpstr>
      <vt:lpstr>Calibri</vt:lpstr>
      <vt:lpstr>Posterama</vt:lpstr>
      <vt:lpstr>Times New Roman</vt:lpstr>
      <vt:lpstr>ExploreVTI</vt:lpstr>
      <vt:lpstr>The project is prepared and presented to you by:</vt:lpstr>
      <vt:lpstr>VERTEX SUPERSTORE</vt:lpstr>
      <vt:lpstr>Project Outline:</vt:lpstr>
      <vt:lpstr>INTRODUCTION:</vt:lpstr>
      <vt:lpstr>This study will serve as a foundation for potential actions such as:</vt:lpstr>
      <vt:lpstr>DATA PREPARATION:</vt:lpstr>
      <vt:lpstr>PowerPoint Presentation</vt:lpstr>
      <vt:lpstr>PowerPoint Presentation</vt:lpstr>
      <vt:lpstr>PowerPoint Presentation</vt:lpstr>
      <vt:lpstr>PowerPoint Presentation</vt:lpstr>
      <vt:lpstr>PowerPoint Presentation</vt:lpstr>
      <vt:lpstr>PowerPoint Presentation</vt:lpstr>
      <vt:lpstr>DATA MODELING</vt:lpstr>
      <vt:lpstr>PowerPoint Presentation</vt:lpstr>
      <vt:lpstr>OLAP</vt:lpstr>
      <vt:lpstr>PowerPoint Presentation</vt:lpstr>
      <vt:lpstr>DATA ANALYSIS AND CONCLUSIONS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AND FUTURE ENHANCEMENTS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arfaouieya</dc:creator>
  <cp:lastModifiedBy>arfaouieya</cp:lastModifiedBy>
  <cp:revision>1</cp:revision>
  <dcterms:created xsi:type="dcterms:W3CDTF">2025-01-26T19:14:56Z</dcterms:created>
  <dcterms:modified xsi:type="dcterms:W3CDTF">2025-01-27T00:57:15Z</dcterms:modified>
</cp:coreProperties>
</file>