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Relationship Id="rId4" Type="http://purl.oclc.org/ooxml/officeDocument/relationships/customProperties" Target="docProps/custom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84" r:id="rId6"/>
    <p:sldId id="275" r:id="rId7"/>
    <p:sldId id="280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4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6" pos="1248" userDrawn="1">
          <p15:clr>
            <a:srgbClr val="A4A3A4"/>
          </p15:clr>
        </p15:guide>
        <p15:guide id="7" pos="6432" userDrawn="1">
          <p15:clr>
            <a:srgbClr val="A4A3A4"/>
          </p15:clr>
        </p15:guide>
        <p15:guide id="11" pos="4704" userDrawn="1">
          <p15:clr>
            <a:srgbClr val="A4A3A4"/>
          </p15:clr>
        </p15:guide>
        <p15:guide id="12" pos="2976" userDrawn="1">
          <p15:clr>
            <a:srgbClr val="A4A3A4"/>
          </p15:clr>
        </p15:guide>
        <p15:guide id="13" pos="6720" userDrawn="1">
          <p15:clr>
            <a:srgbClr val="A4A3A4"/>
          </p15:clr>
        </p15:guide>
        <p15:guide id="14" pos="3940" userDrawn="1">
          <p15:clr>
            <a:srgbClr val="A4A3A4"/>
          </p15:clr>
        </p15:guide>
        <p15:guide id="15" orient="horz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DE7119"/>
    <a:srgbClr val="DE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>
  <p1510:revLst>
    <p1510:client id="{3453C9D9-267E-4254-BD82-67ED36E06219}" v="250" dt="2022-11-10T20:12:06.255"/>
  </p1510:revLst>
</p1510:revInfo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4.961%" autoAdjust="0"/>
    <p:restoredTop sz="94.094%" autoAdjust="0"/>
  </p:normalViewPr>
  <p:slideViewPr>
    <p:cSldViewPr snapToGrid="0" snapToObjects="1">
      <p:cViewPr varScale="1">
        <p:scale>
          <a:sx n="72" d="100"/>
          <a:sy n="72" d="100"/>
        </p:scale>
        <p:origin x="660" y="54"/>
      </p:cViewPr>
      <p:guideLst>
        <p:guide pos="3864"/>
        <p:guide pos="456"/>
        <p:guide pos="1248"/>
        <p:guide pos="6432"/>
        <p:guide pos="4704"/>
        <p:guide pos="2976"/>
        <p:guide pos="6720"/>
        <p:guide pos="3940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365"/>
    </p:cViewPr>
  </p:sorterViewPr>
  <p:notesViewPr>
    <p:cSldViewPr snapToGrid="0" snapToObjects="1">
      <p:cViewPr varScale="1">
        <p:scale>
          <a:sx n="53" d="100"/>
          <a:sy n="53" d="100"/>
        </p:scale>
        <p:origin x="16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4.xml"/><Relationship Id="rId13" Type="http://purl.oclc.org/ooxml/officeDocument/relationships/viewProps" Target="viewProps.xml"/><Relationship Id="rId3" Type="http://purl.oclc.org/ooxml/officeDocument/relationships/customXml" Target="../customXml/item3.xml"/><Relationship Id="rId7" Type="http://purl.oclc.org/ooxml/officeDocument/relationships/slide" Target="slides/slide3.xml"/><Relationship Id="rId12" Type="http://purl.oclc.org/ooxml/officeDocument/relationships/presProps" Target="presProps.xml"/><Relationship Id="rId2" Type="http://purl.oclc.org/ooxml/officeDocument/relationships/customXml" Target="../customXml/item2.xml"/><Relationship Id="rId16" Type="http://schemas.microsoft.com/office/2015/10/relationships/revisionInfo" Target="revisionInfo.xml"/><Relationship Id="rId1" Type="http://purl.oclc.org/ooxml/officeDocument/relationships/customXml" Target="../customXml/item1.xml"/><Relationship Id="rId6" Type="http://purl.oclc.org/ooxml/officeDocument/relationships/slide" Target="slides/slide2.xml"/><Relationship Id="rId11" Type="http://purl.oclc.org/ooxml/officeDocument/relationships/handoutMaster" Target="handoutMasters/handoutMaster1.xml"/><Relationship Id="rId5" Type="http://purl.oclc.org/ooxml/officeDocument/relationships/slide" Target="slides/slide1.xml"/><Relationship Id="rId15" Type="http://purl.oclc.org/ooxml/officeDocument/relationships/tableStyles" Target="tableStyles.xml"/><Relationship Id="rId10" Type="http://purl.oclc.org/ooxml/officeDocument/relationships/notesMaster" Target="notesMasters/notesMaster1.xml"/><Relationship Id="rId4" Type="http://purl.oclc.org/ooxml/officeDocument/relationships/slideMaster" Target="slideMasters/slideMaster1.xml"/><Relationship Id="rId9" Type="http://purl.oclc.org/ooxml/officeDocument/relationships/slide" Target="slides/slide5.xml"/><Relationship Id="rId14" Type="http://purl.oclc.org/ooxml/officeDocument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7EF05D-9E99-4C4C-BE01-E06CA04FFB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D5983-8E36-CF46-ABAB-1EB432F05F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F1565-30EA-A74A-84A8-DD270E184FCD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C58D9-1451-8F44-8567-67BCD62B9E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41A0A-A0B9-4449-8432-5BE270A992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ECB37-1E56-A544-A6E4-AC3604C08E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2439-14DA-D64F-8382-B9E5F7D571B3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47E4-8404-2A4F-B09E-5A8B6BAD8F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3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47E4-8404-2A4F-B09E-5A8B6BAD8F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74182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47E4-8404-2A4F-B09E-5A8B6BAD8F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1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Timelin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480A-540D-4670-8E78-2D4CD658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3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6CBD5321-D151-4C3E-832D-0E4B36E3B6A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2980944" cy="6858000"/>
          </a:xfrm>
          <a:custGeom>
            <a:avLst/>
            <a:gdLst>
              <a:gd name="connsiteX0" fmla="*/ 0 w 2743200"/>
              <a:gd name="connsiteY0" fmla="*/ 0 h 4309164"/>
              <a:gd name="connsiteX1" fmla="*/ 2743200 w 2743200"/>
              <a:gd name="connsiteY1" fmla="*/ 0 h 4309164"/>
              <a:gd name="connsiteX2" fmla="*/ 2743200 w 2743200"/>
              <a:gd name="connsiteY2" fmla="*/ 4309164 h 4309164"/>
              <a:gd name="connsiteX3" fmla="*/ 0 w 2743200"/>
              <a:gd name="connsiteY3" fmla="*/ 4309164 h 430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309164">
                <a:moveTo>
                  <a:pt x="0" y="0"/>
                </a:moveTo>
                <a:lnTo>
                  <a:pt x="2743200" y="0"/>
                </a:lnTo>
                <a:lnTo>
                  <a:pt x="2743200" y="4309164"/>
                </a:lnTo>
                <a:lnTo>
                  <a:pt x="0" y="430916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1660C274-D732-3F49-8D93-A23A17916A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09" y="5347251"/>
            <a:ext cx="2905125" cy="1492250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+mj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5">
            <a:extLst>
              <a:ext uri="{FF2B5EF4-FFF2-40B4-BE49-F238E27FC236}">
                <a16:creationId xmlns:a16="http://schemas.microsoft.com/office/drawing/2014/main" id="{7BA41200-0333-B344-BCA1-65C623ABF1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16255" y="4661297"/>
            <a:ext cx="2266950" cy="368454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Avenir Next LT Pro" panose="020B0504020202020204" pitchFamily="34" charset="0"/>
                <a:cs typeface="Quire Sans" panose="020B0502040400020003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E007C50D-A38F-0649-BAE7-2BF10968AE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16286" y="5029200"/>
            <a:ext cx="2266950" cy="149225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5">
            <a:extLst>
              <a:ext uri="{FF2B5EF4-FFF2-40B4-BE49-F238E27FC236}">
                <a16:creationId xmlns:a16="http://schemas.microsoft.com/office/drawing/2014/main" id="{5896132F-E15E-F744-A6E4-C91598E980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24347" y="4661297"/>
            <a:ext cx="2266950" cy="368454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Avenir Next LT Pro" panose="020B0504020202020204" pitchFamily="34" charset="0"/>
                <a:cs typeface="Quire Sans" panose="020B0502040400020003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920BBB27-96CB-D24D-A2C9-88BC40FC9E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24378" y="5029200"/>
            <a:ext cx="2266950" cy="149225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E628B2FA-E8C2-45B1-A4E7-55BA8A6D3FB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066314" y="0"/>
            <a:ext cx="2980944" cy="6890301"/>
          </a:xfrm>
          <a:custGeom>
            <a:avLst/>
            <a:gdLst>
              <a:gd name="connsiteX0" fmla="*/ 0 w 2743200"/>
              <a:gd name="connsiteY0" fmla="*/ 0 h 4309164"/>
              <a:gd name="connsiteX1" fmla="*/ 2743200 w 2743200"/>
              <a:gd name="connsiteY1" fmla="*/ 0 h 4309164"/>
              <a:gd name="connsiteX2" fmla="*/ 2743200 w 2743200"/>
              <a:gd name="connsiteY2" fmla="*/ 4309164 h 4309164"/>
              <a:gd name="connsiteX3" fmla="*/ 0 w 2743200"/>
              <a:gd name="connsiteY3" fmla="*/ 4309164 h 430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309164">
                <a:moveTo>
                  <a:pt x="0" y="0"/>
                </a:moveTo>
                <a:lnTo>
                  <a:pt x="2743200" y="0"/>
                </a:lnTo>
                <a:lnTo>
                  <a:pt x="2743200" y="4309164"/>
                </a:lnTo>
                <a:lnTo>
                  <a:pt x="0" y="430916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AC65CA8-FBD6-4544-9699-082D0C24665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211056" y="-16151"/>
            <a:ext cx="2980944" cy="6906451"/>
          </a:xfrm>
          <a:custGeom>
            <a:avLst/>
            <a:gdLst>
              <a:gd name="connsiteX0" fmla="*/ 0 w 2743200"/>
              <a:gd name="connsiteY0" fmla="*/ 0 h 4309164"/>
              <a:gd name="connsiteX1" fmla="*/ 2743200 w 2743200"/>
              <a:gd name="connsiteY1" fmla="*/ 0 h 4309164"/>
              <a:gd name="connsiteX2" fmla="*/ 2743200 w 2743200"/>
              <a:gd name="connsiteY2" fmla="*/ 4309164 h 4309164"/>
              <a:gd name="connsiteX3" fmla="*/ 0 w 2743200"/>
              <a:gd name="connsiteY3" fmla="*/ 4309164 h 430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309164">
                <a:moveTo>
                  <a:pt x="0" y="0"/>
                </a:moveTo>
                <a:lnTo>
                  <a:pt x="2743200" y="0"/>
                </a:lnTo>
                <a:lnTo>
                  <a:pt x="2743200" y="4309164"/>
                </a:lnTo>
                <a:lnTo>
                  <a:pt x="0" y="430916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2BF187D-B7D0-4CCD-8588-3F7968506BE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39245" y="-1"/>
            <a:ext cx="2980944" cy="6890301"/>
          </a:xfrm>
          <a:custGeom>
            <a:avLst/>
            <a:gdLst>
              <a:gd name="connsiteX0" fmla="*/ 0 w 2743200"/>
              <a:gd name="connsiteY0" fmla="*/ 0 h 4309164"/>
              <a:gd name="connsiteX1" fmla="*/ 2743200 w 2743200"/>
              <a:gd name="connsiteY1" fmla="*/ 0 h 4309164"/>
              <a:gd name="connsiteX2" fmla="*/ 2743200 w 2743200"/>
              <a:gd name="connsiteY2" fmla="*/ 4309164 h 4309164"/>
              <a:gd name="connsiteX3" fmla="*/ 0 w 2743200"/>
              <a:gd name="connsiteY3" fmla="*/ 4309164 h 430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309164">
                <a:moveTo>
                  <a:pt x="0" y="0"/>
                </a:moveTo>
                <a:lnTo>
                  <a:pt x="2743200" y="0"/>
                </a:lnTo>
                <a:lnTo>
                  <a:pt x="2743200" y="4309164"/>
                </a:lnTo>
                <a:lnTo>
                  <a:pt x="0" y="430916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0">
            <a:extLst>
              <a:ext uri="{FF2B5EF4-FFF2-40B4-BE49-F238E27FC236}">
                <a16:creationId xmlns:a16="http://schemas.microsoft.com/office/drawing/2014/main" id="{69D11BE2-450D-4639-9BAF-E3CA9B99AF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04741" y="5379001"/>
            <a:ext cx="2905125" cy="1492250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+mj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0">
            <a:extLst>
              <a:ext uri="{FF2B5EF4-FFF2-40B4-BE49-F238E27FC236}">
                <a16:creationId xmlns:a16="http://schemas.microsoft.com/office/drawing/2014/main" id="{CF6D08BF-7D2B-4D8D-88E0-F86C05580F6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52959" y="5366301"/>
            <a:ext cx="2905125" cy="1492250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+mj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0">
            <a:extLst>
              <a:ext uri="{FF2B5EF4-FFF2-40B4-BE49-F238E27FC236}">
                <a16:creationId xmlns:a16="http://schemas.microsoft.com/office/drawing/2014/main" id="{F7CB76F0-F684-4F7B-8C85-06004AB6F99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19791" y="5398051"/>
            <a:ext cx="2905125" cy="1492250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+mj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214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9">
            <a:extLst>
              <a:ext uri="{FF2B5EF4-FFF2-40B4-BE49-F238E27FC236}">
                <a16:creationId xmlns:a16="http://schemas.microsoft.com/office/drawing/2014/main" id="{A0D5D986-C419-0F4C-96A1-FA562308F147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874166" y="1679677"/>
            <a:ext cx="1828800" cy="2286000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9">
            <a:extLst>
              <a:ext uri="{FF2B5EF4-FFF2-40B4-BE49-F238E27FC236}">
                <a16:creationId xmlns:a16="http://schemas.microsoft.com/office/drawing/2014/main" id="{E4581F00-1C05-4544-A629-4955F1DF4AFE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6441985" y="4271618"/>
            <a:ext cx="1385077" cy="1410519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39">
            <a:extLst>
              <a:ext uri="{FF2B5EF4-FFF2-40B4-BE49-F238E27FC236}">
                <a16:creationId xmlns:a16="http://schemas.microsoft.com/office/drawing/2014/main" id="{5098A28E-BEBF-F143-BA54-BC2D15DBDB38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2962348" y="2593231"/>
            <a:ext cx="1371600" cy="1371600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9">
            <a:extLst>
              <a:ext uri="{FF2B5EF4-FFF2-40B4-BE49-F238E27FC236}">
                <a16:creationId xmlns:a16="http://schemas.microsoft.com/office/drawing/2014/main" id="{37B4216E-E201-2341-B3A7-4A2D17CD10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48628" y="4271567"/>
            <a:ext cx="1371600" cy="1371600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39">
            <a:extLst>
              <a:ext uri="{FF2B5EF4-FFF2-40B4-BE49-F238E27FC236}">
                <a16:creationId xmlns:a16="http://schemas.microsoft.com/office/drawing/2014/main" id="{9B83F9B1-9268-1B43-8745-5D591D6308D5}"/>
              </a:ext>
            </a:extLst>
          </p:cNvPr>
          <p:cNvSpPr>
            <a:spLocks noGrp="1"/>
          </p:cNvSpPr>
          <p:nvPr userDrawn="1">
            <p:ph type="pic" sz="quarter" idx="20"/>
          </p:nvPr>
        </p:nvSpPr>
        <p:spPr>
          <a:xfrm>
            <a:off x="3084492" y="4273728"/>
            <a:ext cx="1463040" cy="1828800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39">
            <a:extLst>
              <a:ext uri="{FF2B5EF4-FFF2-40B4-BE49-F238E27FC236}">
                <a16:creationId xmlns:a16="http://schemas.microsoft.com/office/drawing/2014/main" id="{88B9784B-7700-5142-ACAD-0166CD9BC4F3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4595370" y="2138780"/>
            <a:ext cx="1371600" cy="1828800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9">
            <a:extLst>
              <a:ext uri="{FF2B5EF4-FFF2-40B4-BE49-F238E27FC236}">
                <a16:creationId xmlns:a16="http://schemas.microsoft.com/office/drawing/2014/main" id="{61EDA7C5-3532-0044-AD29-875AFBACFBC7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4811175" y="4271183"/>
            <a:ext cx="1371600" cy="1645920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9">
            <a:extLst>
              <a:ext uri="{FF2B5EF4-FFF2-40B4-BE49-F238E27FC236}">
                <a16:creationId xmlns:a16="http://schemas.microsoft.com/office/drawing/2014/main" id="{29969057-F7F6-774B-82B9-DB4E8767FBA7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10416912" y="2592371"/>
            <a:ext cx="914400" cy="1371600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9">
            <a:extLst>
              <a:ext uri="{FF2B5EF4-FFF2-40B4-BE49-F238E27FC236}">
                <a16:creationId xmlns:a16="http://schemas.microsoft.com/office/drawing/2014/main" id="{B0503939-60DE-FA45-9C9F-042514467DAD}"/>
              </a:ext>
            </a:extLst>
          </p:cNvPr>
          <p:cNvSpPr>
            <a:spLocks noGrp="1"/>
          </p:cNvSpPr>
          <p:nvPr userDrawn="1">
            <p:ph type="pic" sz="quarter" idx="28"/>
          </p:nvPr>
        </p:nvSpPr>
        <p:spPr>
          <a:xfrm>
            <a:off x="6233971" y="2409042"/>
            <a:ext cx="1828800" cy="1554480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9">
            <a:extLst>
              <a:ext uri="{FF2B5EF4-FFF2-40B4-BE49-F238E27FC236}">
                <a16:creationId xmlns:a16="http://schemas.microsoft.com/office/drawing/2014/main" id="{4591BB1C-D998-4E45-9A4B-4D1B33764A8C}"/>
              </a:ext>
            </a:extLst>
          </p:cNvPr>
          <p:cNvSpPr>
            <a:spLocks noGrp="1"/>
          </p:cNvSpPr>
          <p:nvPr userDrawn="1">
            <p:ph type="pic" sz="quarter" idx="29"/>
          </p:nvPr>
        </p:nvSpPr>
        <p:spPr>
          <a:xfrm>
            <a:off x="8325601" y="1953371"/>
            <a:ext cx="1828800" cy="2011680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9">
            <a:extLst>
              <a:ext uri="{FF2B5EF4-FFF2-40B4-BE49-F238E27FC236}">
                <a16:creationId xmlns:a16="http://schemas.microsoft.com/office/drawing/2014/main" id="{6B017DC0-9ACE-4A4F-8B51-60255F3FFFF9}"/>
              </a:ext>
            </a:extLst>
          </p:cNvPr>
          <p:cNvSpPr>
            <a:spLocks noGrp="1"/>
          </p:cNvSpPr>
          <p:nvPr userDrawn="1">
            <p:ph type="pic" sz="quarter" idx="32"/>
          </p:nvPr>
        </p:nvSpPr>
        <p:spPr>
          <a:xfrm>
            <a:off x="8092561" y="4270068"/>
            <a:ext cx="1618488" cy="1618488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9">
            <a:extLst>
              <a:ext uri="{FF2B5EF4-FFF2-40B4-BE49-F238E27FC236}">
                <a16:creationId xmlns:a16="http://schemas.microsoft.com/office/drawing/2014/main" id="{D354BC48-75FC-0A41-9344-96E4D81B9AFA}"/>
              </a:ext>
            </a:extLst>
          </p:cNvPr>
          <p:cNvSpPr>
            <a:spLocks noGrp="1"/>
          </p:cNvSpPr>
          <p:nvPr userDrawn="1">
            <p:ph type="pic" sz="quarter" idx="33"/>
          </p:nvPr>
        </p:nvSpPr>
        <p:spPr>
          <a:xfrm>
            <a:off x="9974603" y="4270974"/>
            <a:ext cx="914400" cy="1371600"/>
          </a:xfrm>
          <a:prstGeom prst="rect">
            <a:avLst/>
          </a:prstGeom>
          <a:solidFill>
            <a:schemeClr val="accent4"/>
          </a:solidFill>
          <a:ln w="25400" cap="sq">
            <a:noFill/>
            <a:miter lim="800%"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C5E143A-BEE5-994E-BB90-E74BD0157833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88142" y="1185213"/>
            <a:ext cx="1814824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0">
            <a:extLst>
              <a:ext uri="{FF2B5EF4-FFF2-40B4-BE49-F238E27FC236}">
                <a16:creationId xmlns:a16="http://schemas.microsoft.com/office/drawing/2014/main" id="{13BABDAF-7663-2948-BE21-4D55278802C3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2979396" y="2056436"/>
            <a:ext cx="1354551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0">
            <a:extLst>
              <a:ext uri="{FF2B5EF4-FFF2-40B4-BE49-F238E27FC236}">
                <a16:creationId xmlns:a16="http://schemas.microsoft.com/office/drawing/2014/main" id="{23FD9E62-4666-0247-876D-C7038639EE55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4599397" y="1614222"/>
            <a:ext cx="1375933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0">
            <a:extLst>
              <a:ext uri="{FF2B5EF4-FFF2-40B4-BE49-F238E27FC236}">
                <a16:creationId xmlns:a16="http://schemas.microsoft.com/office/drawing/2014/main" id="{B131938F-8F8C-2D48-9C7A-2902A234EC9B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6240233" y="1879777"/>
            <a:ext cx="1828791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40">
            <a:extLst>
              <a:ext uri="{FF2B5EF4-FFF2-40B4-BE49-F238E27FC236}">
                <a16:creationId xmlns:a16="http://schemas.microsoft.com/office/drawing/2014/main" id="{87542CDB-FA4C-CC46-B025-12D9F494F3B6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10416912" y="2048301"/>
            <a:ext cx="914400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40">
            <a:extLst>
              <a:ext uri="{FF2B5EF4-FFF2-40B4-BE49-F238E27FC236}">
                <a16:creationId xmlns:a16="http://schemas.microsoft.com/office/drawing/2014/main" id="{1383036F-629D-034B-9CB0-2E369F9466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464613" y="5804629"/>
            <a:ext cx="1310309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40">
            <a:extLst>
              <a:ext uri="{FF2B5EF4-FFF2-40B4-BE49-F238E27FC236}">
                <a16:creationId xmlns:a16="http://schemas.microsoft.com/office/drawing/2014/main" id="{EAF77AAB-07ED-6E43-BBC8-4BE10F6871A0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>
          <a:xfrm>
            <a:off x="3093086" y="6269372"/>
            <a:ext cx="1433569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0">
            <a:extLst>
              <a:ext uri="{FF2B5EF4-FFF2-40B4-BE49-F238E27FC236}">
                <a16:creationId xmlns:a16="http://schemas.microsoft.com/office/drawing/2014/main" id="{EFECD9BD-7A12-3B4C-9402-F8A5C4AFA15B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>
          <a:xfrm>
            <a:off x="4817663" y="6091787"/>
            <a:ext cx="1385076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40">
            <a:extLst>
              <a:ext uri="{FF2B5EF4-FFF2-40B4-BE49-F238E27FC236}">
                <a16:creationId xmlns:a16="http://schemas.microsoft.com/office/drawing/2014/main" id="{0CFF261A-DC73-B54A-BCF7-FA2E3A9E3403}"/>
              </a:ext>
            </a:extLst>
          </p:cNvPr>
          <p:cNvSpPr>
            <a:spLocks noGrp="1"/>
          </p:cNvSpPr>
          <p:nvPr userDrawn="1">
            <p:ph type="body" sz="quarter" idx="56"/>
          </p:nvPr>
        </p:nvSpPr>
        <p:spPr>
          <a:xfrm>
            <a:off x="8110049" y="6034966"/>
            <a:ext cx="1564951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40">
            <a:extLst>
              <a:ext uri="{FF2B5EF4-FFF2-40B4-BE49-F238E27FC236}">
                <a16:creationId xmlns:a16="http://schemas.microsoft.com/office/drawing/2014/main" id="{8438730E-FE79-E640-BA4D-65DF1CAAD834}"/>
              </a:ext>
            </a:extLst>
          </p:cNvPr>
          <p:cNvSpPr>
            <a:spLocks noGrp="1"/>
          </p:cNvSpPr>
          <p:nvPr userDrawn="1">
            <p:ph type="body" sz="quarter" idx="58"/>
          </p:nvPr>
        </p:nvSpPr>
        <p:spPr>
          <a:xfrm>
            <a:off x="6447209" y="5856627"/>
            <a:ext cx="1351890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0880DF4C-FD23-AC49-B88F-9371419CD77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0478"/>
            <a:ext cx="10515600" cy="1055661"/>
          </a:xfrm>
        </p:spPr>
        <p:txBody>
          <a:bodyPr>
            <a:normAutofit/>
          </a:bodyPr>
          <a:lstStyle>
            <a:lvl1pPr algn="ctr">
              <a:defRPr sz="4400" cap="all" spc="300" baseline="0%">
                <a:solidFill>
                  <a:schemeClr val="tx1">
                    <a:lumMod val="65%"/>
                    <a:lumOff val="35%"/>
                  </a:schemeClr>
                </a:solidFill>
                <a:latin typeface="+mj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40">
            <a:extLst>
              <a:ext uri="{FF2B5EF4-FFF2-40B4-BE49-F238E27FC236}">
                <a16:creationId xmlns:a16="http://schemas.microsoft.com/office/drawing/2014/main" id="{85E25D44-FC0C-435E-BF7B-14752FA25561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325957" y="1433636"/>
            <a:ext cx="1728763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2EA015-58E8-43A2-B7EC-D8C1F18F8306}"/>
              </a:ext>
            </a:extLst>
          </p:cNvPr>
          <p:cNvCxnSpPr/>
          <p:nvPr userDrawn="1"/>
        </p:nvCxnSpPr>
        <p:spPr>
          <a:xfrm>
            <a:off x="609600" y="4114800"/>
            <a:ext cx="10934700" cy="0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40">
            <a:extLst>
              <a:ext uri="{FF2B5EF4-FFF2-40B4-BE49-F238E27FC236}">
                <a16:creationId xmlns:a16="http://schemas.microsoft.com/office/drawing/2014/main" id="{CDACF23D-B8CB-42D6-919A-C39072433B58}"/>
              </a:ext>
            </a:extLst>
          </p:cNvPr>
          <p:cNvSpPr>
            <a:spLocks noGrp="1"/>
          </p:cNvSpPr>
          <p:nvPr userDrawn="1">
            <p:ph type="body" sz="quarter" idx="63"/>
          </p:nvPr>
        </p:nvSpPr>
        <p:spPr>
          <a:xfrm>
            <a:off x="9974603" y="5809884"/>
            <a:ext cx="868863" cy="365760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2C17230-CC9B-425B-841A-FED9731E9A84}"/>
              </a:ext>
            </a:extLst>
          </p:cNvPr>
          <p:cNvCxnSpPr>
            <a:cxnSpLocks/>
          </p:cNvCxnSpPr>
          <p:nvPr userDrawn="1"/>
        </p:nvCxnSpPr>
        <p:spPr>
          <a:xfrm flipV="1">
            <a:off x="9839068" y="4117099"/>
            <a:ext cx="0" cy="2105288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3780F6A-5880-4F5D-9BD8-AC6E8F96CC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320578" y="4126822"/>
            <a:ext cx="0" cy="2048822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32EC56-97F1-4E98-88CA-683D4134520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53030" y="4115934"/>
            <a:ext cx="0" cy="2519198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EAFB73D-1F1C-422F-9A46-F294F5A77046}"/>
              </a:ext>
            </a:extLst>
          </p:cNvPr>
          <p:cNvCxnSpPr>
            <a:cxnSpLocks/>
          </p:cNvCxnSpPr>
          <p:nvPr userDrawn="1"/>
        </p:nvCxnSpPr>
        <p:spPr>
          <a:xfrm flipV="1">
            <a:off x="7958031" y="4118582"/>
            <a:ext cx="0" cy="2282144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432EB6E-1D77-4B82-9432-AFBCDA971A6E}"/>
              </a:ext>
            </a:extLst>
          </p:cNvPr>
          <p:cNvCxnSpPr>
            <a:cxnSpLocks/>
          </p:cNvCxnSpPr>
          <p:nvPr userDrawn="1"/>
        </p:nvCxnSpPr>
        <p:spPr>
          <a:xfrm flipV="1">
            <a:off x="746692" y="1185213"/>
            <a:ext cx="0" cy="2930921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A04528-D9CC-47A5-913D-847B2A5C0E67}"/>
              </a:ext>
            </a:extLst>
          </p:cNvPr>
          <p:cNvCxnSpPr>
            <a:cxnSpLocks/>
          </p:cNvCxnSpPr>
          <p:nvPr userDrawn="1"/>
        </p:nvCxnSpPr>
        <p:spPr>
          <a:xfrm flipV="1">
            <a:off x="2833403" y="2036324"/>
            <a:ext cx="0" cy="2058587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FED700-4B6C-4999-9CC8-31B91A8D6A6C}"/>
              </a:ext>
            </a:extLst>
          </p:cNvPr>
          <p:cNvCxnSpPr>
            <a:cxnSpLocks/>
          </p:cNvCxnSpPr>
          <p:nvPr userDrawn="1"/>
        </p:nvCxnSpPr>
        <p:spPr>
          <a:xfrm flipV="1">
            <a:off x="4466797" y="1614222"/>
            <a:ext cx="0" cy="2480689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6FA512F-1AA5-42F9-A7E9-2C7C2633D5B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87451" y="2057400"/>
            <a:ext cx="0" cy="2053951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86097A-CEC6-4151-97CD-6B22EE01EF8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12225" y="4109483"/>
            <a:ext cx="0" cy="2112904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2683905-5CDD-4D76-8FBC-73310623BFE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98195" y="1433636"/>
            <a:ext cx="0" cy="2675947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544E8C-F5F7-4630-B082-347345B29D7E}"/>
              </a:ext>
            </a:extLst>
          </p:cNvPr>
          <p:cNvCxnSpPr>
            <a:cxnSpLocks/>
          </p:cNvCxnSpPr>
          <p:nvPr userDrawn="1"/>
        </p:nvCxnSpPr>
        <p:spPr>
          <a:xfrm flipV="1">
            <a:off x="6101592" y="1879777"/>
            <a:ext cx="0" cy="2233371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C5E76-01E6-4E19-95DF-2B60197F3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4678263" y="4115815"/>
            <a:ext cx="0" cy="2341732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74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96" userDrawn="1">
          <p15:clr>
            <a:srgbClr val="FBAE40"/>
          </p15:clr>
        </p15:guide>
        <p15:guide id="3" orient="horz" pos="2592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  <p15:guide id="5" orient="horz" pos="26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C5E143A-BEE5-994E-BB90-E74BD0157833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 flipH="1">
            <a:off x="785375" y="5414355"/>
            <a:ext cx="2404872" cy="58365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>
                <a:solidFill>
                  <a:schemeClr val="tx1">
                    <a:lumMod val="50%"/>
                    <a:lumOff val="50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0880DF4C-FD23-AC49-B88F-9371419CD77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238683"/>
            <a:ext cx="10515600" cy="1055661"/>
          </a:xfrm>
        </p:spPr>
        <p:txBody>
          <a:bodyPr>
            <a:normAutofit/>
          </a:bodyPr>
          <a:lstStyle>
            <a:lvl1pPr algn="ctr">
              <a:defRPr sz="4400" cap="all" spc="300" baseline="0%">
                <a:solidFill>
                  <a:schemeClr val="tx1">
                    <a:lumMod val="65%"/>
                    <a:lumOff val="35%"/>
                  </a:schemeClr>
                </a:solidFill>
                <a:latin typeface="+mj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8C0E44-6F66-47BB-B4FB-A249D4573134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842255" y="1811269"/>
            <a:ext cx="2286000" cy="2286000"/>
          </a:xfrm>
          <a:prstGeom prst="ellipse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3A1370B6-14D4-4594-B97A-38793907C960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3588363" y="1788934"/>
            <a:ext cx="2286000" cy="2286000"/>
          </a:xfrm>
          <a:prstGeom prst="ellipse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0F46AE27-6542-4B77-B1F2-96E318870148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65269" y="1811269"/>
            <a:ext cx="2286000" cy="2286000"/>
          </a:xfrm>
          <a:prstGeom prst="ellipse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B09C1DAE-4DEA-4BC7-951F-974817EAF962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9044035" y="1788934"/>
            <a:ext cx="2286000" cy="2286000"/>
          </a:xfrm>
          <a:prstGeom prst="ellipse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ABD590-7651-4B1E-AA71-F2796E7CAF74}"/>
              </a:ext>
            </a:extLst>
          </p:cNvPr>
          <p:cNvCxnSpPr>
            <a:cxnSpLocks/>
          </p:cNvCxnSpPr>
          <p:nvPr userDrawn="1"/>
        </p:nvCxnSpPr>
        <p:spPr>
          <a:xfrm>
            <a:off x="609600" y="4569524"/>
            <a:ext cx="10934700" cy="0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07ED0B2-69FA-41D1-A4B6-B19C186285BD}"/>
              </a:ext>
            </a:extLst>
          </p:cNvPr>
          <p:cNvSpPr/>
          <p:nvPr userDrawn="1"/>
        </p:nvSpPr>
        <p:spPr>
          <a:xfrm>
            <a:off x="1943688" y="4535424"/>
            <a:ext cx="82296" cy="82296"/>
          </a:xfrm>
          <a:prstGeom prst="ellipse">
            <a:avLst/>
          </a:pr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8ADBF2-BE87-4E98-9931-54C5E13FA6EC}"/>
              </a:ext>
            </a:extLst>
          </p:cNvPr>
          <p:cNvSpPr/>
          <p:nvPr userDrawn="1"/>
        </p:nvSpPr>
        <p:spPr>
          <a:xfrm>
            <a:off x="4708710" y="4535424"/>
            <a:ext cx="82296" cy="82296"/>
          </a:xfrm>
          <a:prstGeom prst="ellipse">
            <a:avLst/>
          </a:pr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1C0536-B3F1-4D0B-9115-745A88F3B4D1}"/>
              </a:ext>
            </a:extLst>
          </p:cNvPr>
          <p:cNvSpPr/>
          <p:nvPr userDrawn="1"/>
        </p:nvSpPr>
        <p:spPr>
          <a:xfrm>
            <a:off x="7431317" y="4535424"/>
            <a:ext cx="82296" cy="82296"/>
          </a:xfrm>
          <a:prstGeom prst="ellipse">
            <a:avLst/>
          </a:pr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F4CD67-2DA7-4511-9830-AE060D63023E}"/>
              </a:ext>
            </a:extLst>
          </p:cNvPr>
          <p:cNvSpPr/>
          <p:nvPr userDrawn="1"/>
        </p:nvSpPr>
        <p:spPr>
          <a:xfrm>
            <a:off x="10173157" y="4535424"/>
            <a:ext cx="82296" cy="82296"/>
          </a:xfrm>
          <a:prstGeom prst="ellipse">
            <a:avLst/>
          </a:pr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 Placeholder 40">
            <a:extLst>
              <a:ext uri="{FF2B5EF4-FFF2-40B4-BE49-F238E27FC236}">
                <a16:creationId xmlns:a16="http://schemas.microsoft.com/office/drawing/2014/main" id="{4E5C5BEC-B2F8-4CDE-89DF-A4180A410DBB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 flipH="1">
            <a:off x="3522860" y="5421567"/>
            <a:ext cx="2404872" cy="58365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>
                <a:solidFill>
                  <a:schemeClr val="tx1">
                    <a:lumMod val="50%"/>
                    <a:lumOff val="50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40">
            <a:extLst>
              <a:ext uri="{FF2B5EF4-FFF2-40B4-BE49-F238E27FC236}">
                <a16:creationId xmlns:a16="http://schemas.microsoft.com/office/drawing/2014/main" id="{9B49DDA6-1EF2-4BAC-953D-6CE88BB36004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514449" y="4842196"/>
            <a:ext cx="2408461" cy="53235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>
                <a:solidFill>
                  <a:schemeClr val="tx1">
                    <a:lumMod val="65%"/>
                    <a:lumOff val="35%"/>
                  </a:schemeClr>
                </a:solidFill>
                <a:latin typeface="+mj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sp>
        <p:nvSpPr>
          <p:cNvPr id="75" name="Text Placeholder 40">
            <a:extLst>
              <a:ext uri="{FF2B5EF4-FFF2-40B4-BE49-F238E27FC236}">
                <a16:creationId xmlns:a16="http://schemas.microsoft.com/office/drawing/2014/main" id="{A8DE86EB-861A-40B4-855D-6632A39EA44B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 flipH="1">
            <a:off x="6271782" y="5413205"/>
            <a:ext cx="2404872" cy="58365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>
                <a:solidFill>
                  <a:schemeClr val="tx1">
                    <a:lumMod val="50%"/>
                    <a:lumOff val="50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40">
            <a:extLst>
              <a:ext uri="{FF2B5EF4-FFF2-40B4-BE49-F238E27FC236}">
                <a16:creationId xmlns:a16="http://schemas.microsoft.com/office/drawing/2014/main" id="{34BE35EC-7B2A-48EE-88C8-0E94CB38F4F0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 flipH="1">
            <a:off x="9009267" y="5420417"/>
            <a:ext cx="2404872" cy="58365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>
                <a:solidFill>
                  <a:schemeClr val="tx1">
                    <a:lumMod val="50%"/>
                    <a:lumOff val="50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FA5F372F-8E4D-B04E-9C7C-D80CA3A4BBE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62105" y="4842196"/>
            <a:ext cx="2408461" cy="53235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>
                <a:solidFill>
                  <a:schemeClr val="tx1">
                    <a:lumMod val="65%"/>
                    <a:lumOff val="35%"/>
                  </a:schemeClr>
                </a:solidFill>
                <a:latin typeface="+mj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C7DEF3EF-F7F3-6C49-8C13-DFC073F12DF1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266793" y="4842196"/>
            <a:ext cx="2408461" cy="53235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>
                <a:solidFill>
                  <a:schemeClr val="tx1">
                    <a:lumMod val="65%"/>
                    <a:lumOff val="35%"/>
                  </a:schemeClr>
                </a:solidFill>
                <a:latin typeface="+mj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sp>
        <p:nvSpPr>
          <p:cNvPr id="25" name="Text Placeholder 40">
            <a:extLst>
              <a:ext uri="{FF2B5EF4-FFF2-40B4-BE49-F238E27FC236}">
                <a16:creationId xmlns:a16="http://schemas.microsoft.com/office/drawing/2014/main" id="{5CD55E61-7AF4-6345-9A02-7735844551A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9009993" y="4842196"/>
            <a:ext cx="2408461" cy="53235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>
                <a:solidFill>
                  <a:schemeClr val="tx1">
                    <a:lumMod val="65%"/>
                    <a:lumOff val="35%"/>
                  </a:schemeClr>
                </a:solidFill>
                <a:latin typeface="+mj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</p:spTree>
    <p:extLst>
      <p:ext uri="{BB962C8B-B14F-4D97-AF65-F5344CB8AC3E}">
        <p14:creationId xmlns:p14="http://schemas.microsoft.com/office/powerpoint/2010/main" val="1887340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24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pos="1248" userDrawn="1">
          <p15:clr>
            <a:srgbClr val="FBAE40"/>
          </p15:clr>
        </p15:guide>
        <p15:guide id="5" pos="2976" userDrawn="1">
          <p15:clr>
            <a:srgbClr val="FBAE40"/>
          </p15:clr>
        </p15:guide>
        <p15:guide id="6" pos="4704" userDrawn="1">
          <p15:clr>
            <a:srgbClr val="FBAE40"/>
          </p15:clr>
        </p15:guide>
        <p15:guide id="7" pos="6432" userDrawn="1">
          <p15:clr>
            <a:srgbClr val="FBAE40"/>
          </p15:clr>
        </p15:guide>
        <p15:guide id="8" pos="2016" userDrawn="1">
          <p15:clr>
            <a:srgbClr val="FBAE40"/>
          </p15:clr>
        </p15:guide>
        <p15:guide id="9" pos="480" userDrawn="1">
          <p15:clr>
            <a:srgbClr val="FBAE40"/>
          </p15:clr>
        </p15:guide>
        <p15:guide id="10" pos="3744" userDrawn="1">
          <p15:clr>
            <a:srgbClr val="FBAE40"/>
          </p15:clr>
        </p15:guide>
        <p15:guide id="11" pos="5472" userDrawn="1">
          <p15:clr>
            <a:srgbClr val="FBAE40"/>
          </p15:clr>
        </p15:guide>
        <p15:guide id="12" pos="7200" userDrawn="1">
          <p15:clr>
            <a:srgbClr val="FBAE40"/>
          </p15:clr>
        </p15:guide>
        <p15:guide id="13" pos="3940" userDrawn="1">
          <p15:clr>
            <a:srgbClr val="FBAE40"/>
          </p15:clr>
        </p15:guide>
        <p15:guide id="14" pos="220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userDrawn="1">
  <p:cSld name="Timelin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5F0FC3A4-20F6-CB48-A9EC-E1459CB390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52935" y="2929930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buNone/>
              <a:defRPr sz="12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EF92D5-A43F-9B45-9958-F9115CD72BC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1378"/>
            <a:ext cx="0" cy="5122446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0">
            <a:extLst>
              <a:ext uri="{FF2B5EF4-FFF2-40B4-BE49-F238E27FC236}">
                <a16:creationId xmlns:a16="http://schemas.microsoft.com/office/drawing/2014/main" id="{70339F28-F75C-5047-A612-0C9932459F2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9052905" y="2316769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9CC3D31-4155-0B43-921E-25C89570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203"/>
            <a:ext cx="10515600" cy="1055661"/>
          </a:xfrm>
        </p:spPr>
        <p:txBody>
          <a:bodyPr>
            <a:normAutofit/>
          </a:bodyPr>
          <a:lstStyle>
            <a:lvl1pPr algn="ctr">
              <a:defRPr sz="4400" cap="all" spc="300" baseline="0%">
                <a:solidFill>
                  <a:schemeClr val="tx1">
                    <a:lumMod val="65%"/>
                    <a:lumOff val="35%"/>
                  </a:schemeClr>
                </a:solidFill>
                <a:latin typeface="+mj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76A75253-0A35-E24D-87F7-BA5C2B646A1C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3375630" y="2080932"/>
            <a:ext cx="2506635" cy="147263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38" name="Text Placeholder 40">
            <a:extLst>
              <a:ext uri="{FF2B5EF4-FFF2-40B4-BE49-F238E27FC236}">
                <a16:creationId xmlns:a16="http://schemas.microsoft.com/office/drawing/2014/main" id="{BAFE3664-F243-3B41-A26C-CDB95F4B52D0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11462" y="2707599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buNone/>
              <a:defRPr sz="12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B7EE3AE0-FE64-1C44-A68C-234C0A7C812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11432" y="2105051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6AF4EB-4BD0-FE43-8BF0-7B776FA1E75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66846"/>
            <a:ext cx="2962464" cy="1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08838C-6044-6E42-BFDD-6F3031D59B00}"/>
              </a:ext>
            </a:extLst>
          </p:cNvPr>
          <p:cNvCxnSpPr>
            <a:cxnSpLocks/>
          </p:cNvCxnSpPr>
          <p:nvPr userDrawn="1"/>
        </p:nvCxnSpPr>
        <p:spPr>
          <a:xfrm flipH="1">
            <a:off x="3125817" y="1835876"/>
            <a:ext cx="2970183" cy="0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12">
            <a:extLst>
              <a:ext uri="{FF2B5EF4-FFF2-40B4-BE49-F238E27FC236}">
                <a16:creationId xmlns:a16="http://schemas.microsoft.com/office/drawing/2014/main" id="{72A387A9-AC3F-3845-BBD9-8D027A722DBF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6332565" y="4970650"/>
            <a:ext cx="2506635" cy="147263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139459-9B1C-B64E-A534-8A309D4FD08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736834"/>
            <a:ext cx="2962464" cy="1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A0CCCA6A-C016-2C49-ACB9-92F25ED6BE24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9052935" y="5572659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buNone/>
              <a:defRPr sz="12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7C8A0FC1-E3C2-5E45-A226-19ABF3B6ED05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052905" y="4959498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909EBA13-A1D2-3244-9DDF-0677957A1C7B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11462" y="4635134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%"/>
              </a:lnSpc>
              <a:buNone/>
              <a:defRPr sz="1200">
                <a:solidFill>
                  <a:schemeClr val="tx1">
                    <a:lumMod val="65%"/>
                    <a:lumOff val="35%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0">
            <a:extLst>
              <a:ext uri="{FF2B5EF4-FFF2-40B4-BE49-F238E27FC236}">
                <a16:creationId xmlns:a16="http://schemas.microsoft.com/office/drawing/2014/main" id="{74EB9678-8126-704A-962E-DF557C4F5D6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11432" y="4032586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1B5E4C-15D9-3948-BBE9-435CE6224C64}"/>
              </a:ext>
            </a:extLst>
          </p:cNvPr>
          <p:cNvCxnSpPr>
            <a:cxnSpLocks/>
          </p:cNvCxnSpPr>
          <p:nvPr userDrawn="1"/>
        </p:nvCxnSpPr>
        <p:spPr>
          <a:xfrm flipH="1">
            <a:off x="3143856" y="3787378"/>
            <a:ext cx="2952144" cy="0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icture Placeholder 12">
            <a:extLst>
              <a:ext uri="{FF2B5EF4-FFF2-40B4-BE49-F238E27FC236}">
                <a16:creationId xmlns:a16="http://schemas.microsoft.com/office/drawing/2014/main" id="{EB136DCA-54DC-0F4F-9C14-D5ED2FEF128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3355189" y="4021194"/>
            <a:ext cx="2506635" cy="2200551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54" name="Picture Placeholder 12">
            <a:extLst>
              <a:ext uri="{FF2B5EF4-FFF2-40B4-BE49-F238E27FC236}">
                <a16:creationId xmlns:a16="http://schemas.microsoft.com/office/drawing/2014/main" id="{B2C8A6A7-A4EA-9B43-A92B-7F738401E3A9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6321414" y="2302467"/>
            <a:ext cx="2506635" cy="2200551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467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5" Type="http://purl.oclc.org/ooxml/officeDocument/relationships/theme" Target="../theme/theme1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DF0F3-C079-C84B-9C58-3DDBE814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F2667-6DD9-0642-A43E-199683DA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35E4A-D0B1-EF41-BF9B-21700FB76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0CA67770-5F3A-3F40-811E-26D0D13AE29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B60F-C16C-6740-B053-CDEAE07AB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A191-3EE7-C843-8415-B39D51B7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27EAFFA-AB8A-8141-91DB-5D42F687F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6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4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Quire Sans" panose="020B05020404000200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Quire Sans" panose="020B0502040400020003" pitchFamily="34" charset="0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Quire Sans" panose="020B0502040400020003" pitchFamily="34" charset="0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Quire Sans" panose="020B0502040400020003" pitchFamily="34" charset="0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Quire Sans" panose="020B0502040400020003" pitchFamily="34" charset="0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Quire Sans" panose="020B0502040400020003" pitchFamily="34" charset="0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pos="5568" userDrawn="1">
          <p15:clr>
            <a:srgbClr val="F26B43"/>
          </p15:clr>
        </p15:guide>
        <p15:guide id="4" pos="2112" userDrawn="1">
          <p15:clr>
            <a:srgbClr val="F26B43"/>
          </p15:clr>
        </p15:guide>
        <p15:guide id="5" pos="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Relationship Id="rId6" Type="http://purl.oclc.org/ooxml/officeDocument/relationships/image" Target="../media/image4.png"/><Relationship Id="rId5" Type="http://purl.oclc.org/ooxml/officeDocument/relationships/image" Target="../media/image3.png"/><Relationship Id="rId4" Type="http://purl.oclc.org/ooxml/officeDocument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purl.oclc.org/ooxml/officeDocument/relationships/image" Target="../media/image5.png"/><Relationship Id="rId13" Type="http://purl.oclc.org/ooxml/officeDocument/relationships/image" Target="../media/image14.jpg"/><Relationship Id="rId3" Type="http://purl.oclc.org/ooxml/officeDocument/relationships/image" Target="../media/image7.jpg"/><Relationship Id="rId7" Type="http://purl.oclc.org/ooxml/officeDocument/relationships/image" Target="../media/image9.png"/><Relationship Id="rId12" Type="http://purl.oclc.org/ooxml/officeDocument/relationships/image" Target="../media/image13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Relationship Id="rId6" Type="http://purl.oclc.org/ooxml/officeDocument/relationships/image" Target="../media/image6.png"/><Relationship Id="rId11" Type="http://purl.oclc.org/ooxml/officeDocument/relationships/image" Target="../media/image12.png"/><Relationship Id="rId5" Type="http://purl.oclc.org/ooxml/officeDocument/relationships/image" Target="../media/image8.png"/><Relationship Id="rId10" Type="http://purl.oclc.org/ooxml/officeDocument/relationships/image" Target="../media/image11.png"/><Relationship Id="rId4" Type="http://purl.oclc.org/ooxml/officeDocument/relationships/image" Target="../media/image3.png"/><Relationship Id="rId9" Type="http://purl.oclc.org/ooxml/officeDocument/relationships/image" Target="../media/image10.png"/><Relationship Id="rId14" Type="http://purl.oclc.org/ooxml/officeDocument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17.png"/><Relationship Id="rId2" Type="http://purl.oclc.org/ooxml/officeDocument/relationships/image" Target="../media/image16.png"/><Relationship Id="rId1" Type="http://purl.oclc.org/ooxml/officeDocument/relationships/slideLayout" Target="../slideLayouts/slideLayout4.xml"/><Relationship Id="rId5" Type="http://purl.oclc.org/ooxml/officeDocument/relationships/image" Target="../media/image19.png"/><Relationship Id="rId4" Type="http://purl.oclc.org/ooxml/officeDocument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hyperlink" Target="https://www.figma.com/proto/rlaLB5B3qNkdpWtWL7SIF3/Drinks2You-(Hi-Fi-Prototype)?node-id=0%3A1&amp;source=email_invite" TargetMode="External"/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E177E1-0001-90BE-B611-FD052CBA42AE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/>
          <a:srcRect l="3.097%" r="3.097%"/>
          <a:stretch>
            <a:fillRect/>
          </a:stretch>
        </p:blipFill>
        <p:spPr>
          <a:xfrm>
            <a:off x="9173147" y="-48451"/>
            <a:ext cx="2980944" cy="6906451"/>
          </a:xfrm>
          <a:prstGeom prst="roundRect">
            <a:avLst>
              <a:gd name="adj" fmla="val 1277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%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" name="Picture Placeholder 102">
            <a:extLst>
              <a:ext uri="{FF2B5EF4-FFF2-40B4-BE49-F238E27FC236}">
                <a16:creationId xmlns:a16="http://schemas.microsoft.com/office/drawing/2014/main" id="{72385640-9A5A-4953-BDFF-8F3A5636074E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rcRect l="11.363%" r="11.363%"/>
          <a:stretch/>
        </p:blipFill>
        <p:spPr>
          <a:xfrm>
            <a:off x="57313" y="-48451"/>
            <a:ext cx="2980944" cy="6858000"/>
          </a:xfrm>
        </p:spPr>
      </p:pic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2F3F588-BCAE-4542-AB4D-54497B570E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09" y="5253369"/>
            <a:ext cx="2905125" cy="1142997"/>
          </a:xfrm>
        </p:spPr>
        <p:txBody>
          <a:bodyPr anchor="t"/>
          <a:lstStyle/>
          <a:p>
            <a:r>
              <a:rPr lang="en-US" b="1" dirty="0">
                <a:solidFill>
                  <a:schemeClr val="tx1">
                    <a:lumMod val="85%"/>
                    <a:lumOff val="15%"/>
                  </a:schemeClr>
                </a:solidFill>
              </a:rPr>
              <a:t>WEEK 1</a:t>
            </a:r>
          </a:p>
          <a:p>
            <a:r>
              <a:rPr lang="en-US" b="1" dirty="0">
                <a:solidFill>
                  <a:schemeClr val="tx1">
                    <a:lumMod val="85%"/>
                    <a:lumOff val="15%"/>
                  </a:schemeClr>
                </a:solidFill>
              </a:rPr>
              <a:t>Sketching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D338F21E-6A09-4388-B7FC-C4FF93962F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B90CA523-FF61-4E95-98DE-7A8FAF05D0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F4DF2827-D0B8-4FA1-8C6E-A80F4573A3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48AF5E44-DADD-448F-A768-428B44CA82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0E1337C0-5174-42EF-94AD-2D5B5078BF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94510" y="4313653"/>
            <a:ext cx="2266950" cy="368454"/>
          </a:xfrm>
        </p:spPr>
        <p:txBody>
          <a:bodyPr>
            <a:normAutofit fontScale="85%" lnSpcReduction="20%"/>
          </a:bodyPr>
          <a:lstStyle/>
          <a:p>
            <a:endParaRPr lang="en-US" dirty="0"/>
          </a:p>
        </p:txBody>
      </p:sp>
      <p:pic>
        <p:nvPicPr>
          <p:cNvPr id="107" name="Picture Placeholder 106">
            <a:extLst>
              <a:ext uri="{FF2B5EF4-FFF2-40B4-BE49-F238E27FC236}">
                <a16:creationId xmlns:a16="http://schemas.microsoft.com/office/drawing/2014/main" id="{D4BFFA92-E928-4038-B2C4-C6274FA198F1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/>
          <a:srcRect l="34.543%" t="7.798%" r="41.559%" b="7.136%"/>
          <a:stretch/>
        </p:blipFill>
        <p:spPr>
          <a:xfrm>
            <a:off x="6148517" y="-48451"/>
            <a:ext cx="2980944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%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5" name="Picture Placeholder 104">
            <a:extLst>
              <a:ext uri="{FF2B5EF4-FFF2-40B4-BE49-F238E27FC236}">
                <a16:creationId xmlns:a16="http://schemas.microsoft.com/office/drawing/2014/main" id="{BDB2D419-CC39-4A49-8B9D-6D7F196E28E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6"/>
          <a:srcRect l="6.343%" t="4.059%" r="67.233%"/>
          <a:stretch/>
        </p:blipFill>
        <p:spPr>
          <a:xfrm>
            <a:off x="3061433" y="0"/>
            <a:ext cx="3085278" cy="6858000"/>
          </a:xfrm>
        </p:spPr>
      </p:pic>
      <p:sp>
        <p:nvSpPr>
          <p:cNvPr id="47" name="Text Placeholder 83">
            <a:extLst>
              <a:ext uri="{FF2B5EF4-FFF2-40B4-BE49-F238E27FC236}">
                <a16:creationId xmlns:a16="http://schemas.microsoft.com/office/drawing/2014/main" id="{0DF4DE2E-CFAC-46C9-9F19-84E905E13C39}"/>
              </a:ext>
            </a:extLst>
          </p:cNvPr>
          <p:cNvSpPr txBox="1">
            <a:spLocks/>
          </p:cNvSpPr>
          <p:nvPr/>
        </p:nvSpPr>
        <p:spPr>
          <a:xfrm>
            <a:off x="3063342" y="5354933"/>
            <a:ext cx="2971799" cy="111901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Quire Sans" panose="020B0502040400020003" pitchFamily="34" charset="0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>
                    <a:lumMod val="75%"/>
                    <a:lumOff val="25%"/>
                  </a:schemeClr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The Hand Extrablack" panose="03070A02030502020204" pitchFamily="66" charset="0"/>
              </a:rPr>
              <a:t>WEEK 2</a:t>
            </a:r>
          </a:p>
          <a:p>
            <a:pPr algn="ctr"/>
            <a:r>
              <a:rPr lang="en-US" sz="3600" dirty="0">
                <a:solidFill>
                  <a:schemeClr val="tx1">
                    <a:lumMod val="75%"/>
                    <a:lumOff val="25%"/>
                  </a:schemeClr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The Hand Extrablack" panose="03070A02030502020204" pitchFamily="66" charset="0"/>
              </a:rPr>
              <a:t>collaboration</a:t>
            </a:r>
          </a:p>
        </p:txBody>
      </p:sp>
      <p:sp>
        <p:nvSpPr>
          <p:cNvPr id="48" name="Text Placeholder 83">
            <a:extLst>
              <a:ext uri="{FF2B5EF4-FFF2-40B4-BE49-F238E27FC236}">
                <a16:creationId xmlns:a16="http://schemas.microsoft.com/office/drawing/2014/main" id="{6EB0DEB2-1CA3-4780-94CA-1A3866F1C877}"/>
              </a:ext>
            </a:extLst>
          </p:cNvPr>
          <p:cNvSpPr txBox="1">
            <a:spLocks/>
          </p:cNvSpPr>
          <p:nvPr/>
        </p:nvSpPr>
        <p:spPr>
          <a:xfrm>
            <a:off x="6135555" y="5354933"/>
            <a:ext cx="2971799" cy="127115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Quire Sans" panose="020B0502040400020003" pitchFamily="34" charset="0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0" dirty="0">
                <a:solidFill>
                  <a:schemeClr val="tx1">
                    <a:lumMod val="75%"/>
                    <a:lumOff val="25%"/>
                  </a:schemeClr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The Hand Extrablack" panose="03070A02030502020204" pitchFamily="66" charset="0"/>
              </a:rPr>
              <a:t>WEEK 3</a:t>
            </a:r>
          </a:p>
          <a:p>
            <a:pPr algn="ctr"/>
            <a:r>
              <a:rPr lang="en-US" sz="3600" b="0" dirty="0">
                <a:solidFill>
                  <a:schemeClr val="tx1">
                    <a:lumMod val="75%"/>
                    <a:lumOff val="25%"/>
                  </a:schemeClr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The Hand Extrablack" panose="03070A02030502020204" pitchFamily="66" charset="0"/>
              </a:rPr>
              <a:t>Lo-Fi</a:t>
            </a:r>
          </a:p>
        </p:txBody>
      </p:sp>
      <p:sp>
        <p:nvSpPr>
          <p:cNvPr id="49" name="Text Placeholder 83">
            <a:extLst>
              <a:ext uri="{FF2B5EF4-FFF2-40B4-BE49-F238E27FC236}">
                <a16:creationId xmlns:a16="http://schemas.microsoft.com/office/drawing/2014/main" id="{466D4E56-9A6A-47E6-8E48-BE99E6A0C0DF}"/>
              </a:ext>
            </a:extLst>
          </p:cNvPr>
          <p:cNvSpPr txBox="1">
            <a:spLocks/>
          </p:cNvSpPr>
          <p:nvPr/>
        </p:nvSpPr>
        <p:spPr>
          <a:xfrm>
            <a:off x="9375895" y="5352527"/>
            <a:ext cx="2640030" cy="118269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Quire Sans" panose="020B0502040400020003" pitchFamily="34" charset="0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0" dirty="0">
                <a:solidFill>
                  <a:schemeClr val="tx1">
                    <a:lumMod val="85%"/>
                    <a:lumOff val="15%"/>
                  </a:schemeClr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The Hand Extrablack" panose="03070A02030502020204" pitchFamily="66" charset="0"/>
              </a:rPr>
              <a:t>Final</a:t>
            </a:r>
          </a:p>
          <a:p>
            <a:pPr algn="ctr"/>
            <a:r>
              <a:rPr lang="en-US" sz="3600" b="0" dirty="0">
                <a:solidFill>
                  <a:schemeClr val="tx1">
                    <a:lumMod val="75%"/>
                    <a:lumOff val="25%"/>
                  </a:schemeClr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The Hand Extrablack" panose="03070A02030502020204" pitchFamily="66" charset="0"/>
              </a:rPr>
              <a:t>HI - Fi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F06E8C-0CD8-4A44-AC62-DFFECF51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%"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16107235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87BE-4D39-23CA-D30C-13690A57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586" y="234235"/>
            <a:ext cx="10515600" cy="539336"/>
          </a:xfrm>
        </p:spPr>
        <p:txBody>
          <a:bodyPr>
            <a:normAutofit fontScale="90%"/>
          </a:bodyPr>
          <a:lstStyle/>
          <a:p>
            <a:r>
              <a:rPr lang="en-GB" dirty="0"/>
              <a:t>  design choices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7B912FD-B8AC-966C-4C5C-A1EF049EA41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2"/>
          <a:srcRect l="40.279%" t="16.761%" r="40.279%" b="12.765%"/>
          <a:stretch/>
        </p:blipFill>
        <p:spPr>
          <a:xfrm>
            <a:off x="9020556" y="781665"/>
            <a:ext cx="2980944" cy="60763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%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C4164-F5C5-1E3C-F795-E8C977BD6A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52966" y="1187645"/>
            <a:ext cx="2905125" cy="2241355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%"/>
                    <a:lumOff val="25%"/>
                  </a:schemeClr>
                </a:solidFill>
              </a:rPr>
              <a:t>We created an accurate lo-fi with all the details and all necessary elements</a:t>
            </a:r>
          </a:p>
          <a:p>
            <a:r>
              <a:rPr lang="en-GB" dirty="0">
                <a:solidFill>
                  <a:schemeClr val="tx1">
                    <a:lumMod val="75%"/>
                    <a:lumOff val="25%"/>
                  </a:schemeClr>
                </a:solidFill>
              </a:rPr>
              <a:t>Then reduces it to be more user friendly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23D4A-8804-C185-32A6-B3026FEA0D16}"/>
              </a:ext>
            </a:extLst>
          </p:cNvPr>
          <p:cNvSpPr txBox="1"/>
          <p:nvPr/>
        </p:nvSpPr>
        <p:spPr>
          <a:xfrm>
            <a:off x="5979038" y="2983771"/>
            <a:ext cx="3120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+mj-lt"/>
              </a:rPr>
              <a:t>Once the high fidelity was created we decided to go for a more summer time feel to the app while maintaining the minimalist design that modern day apps have</a:t>
            </a:r>
          </a:p>
        </p:txBody>
      </p:sp>
      <p:pic>
        <p:nvPicPr>
          <p:cNvPr id="20" name="Picture 1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3B5171D-BF35-B946-3FD0-10FFB4B9E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.241%" t="7.35%" r="41.309%" b="7.466%"/>
          <a:stretch/>
        </p:blipFill>
        <p:spPr>
          <a:xfrm>
            <a:off x="190501" y="898832"/>
            <a:ext cx="2980944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8" grpId="0"/>
    </p:bld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D3DF2CA2-758D-604E-A529-441F60A1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18"/>
            <a:ext cx="10515600" cy="1055661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pic>
        <p:nvPicPr>
          <p:cNvPr id="152" name="Picture Placeholder 151">
            <a:extLst>
              <a:ext uri="{FF2B5EF4-FFF2-40B4-BE49-F238E27FC236}">
                <a16:creationId xmlns:a16="http://schemas.microsoft.com/office/drawing/2014/main" id="{D1C9C448-E6EF-4076-BFB0-B4DD72DDF5D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/>
          <a:stretch/>
        </p:blipFill>
        <p:spPr>
          <a:xfrm>
            <a:off x="1438403" y="4548865"/>
            <a:ext cx="1371600" cy="851892"/>
          </a:xfrm>
        </p:spPr>
      </p:pic>
      <p:pic>
        <p:nvPicPr>
          <p:cNvPr id="150" name="Picture Placeholder 149">
            <a:extLst>
              <a:ext uri="{FF2B5EF4-FFF2-40B4-BE49-F238E27FC236}">
                <a16:creationId xmlns:a16="http://schemas.microsoft.com/office/drawing/2014/main" id="{64FAE780-2BEE-421D-BA50-70181C6A71D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/>
          <a:srcRect l="26.974%" t="10.61%" r="39.103%" b="9.363%"/>
          <a:stretch/>
        </p:blipFill>
        <p:spPr>
          <a:xfrm>
            <a:off x="3084492" y="4273728"/>
            <a:ext cx="1463040" cy="1828800"/>
          </a:xfrm>
        </p:spPr>
      </p:pic>
      <p:pic>
        <p:nvPicPr>
          <p:cNvPr id="172" name="Picture Placeholder 171">
            <a:extLst>
              <a:ext uri="{FF2B5EF4-FFF2-40B4-BE49-F238E27FC236}">
                <a16:creationId xmlns:a16="http://schemas.microsoft.com/office/drawing/2014/main" id="{BBE7A434-BE3F-444F-87F8-394D0E7F153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/>
          <a:srcRect l="29.196%" t="8.264%" r="34.51%" b="5.588%"/>
          <a:stretch/>
        </p:blipFill>
        <p:spPr>
          <a:xfrm>
            <a:off x="4811175" y="4271182"/>
            <a:ext cx="1371600" cy="1831345"/>
          </a:xfrm>
        </p:spPr>
      </p:pic>
      <p:pic>
        <p:nvPicPr>
          <p:cNvPr id="174" name="Picture Placeholder 173">
            <a:extLst>
              <a:ext uri="{FF2B5EF4-FFF2-40B4-BE49-F238E27FC236}">
                <a16:creationId xmlns:a16="http://schemas.microsoft.com/office/drawing/2014/main" id="{5E8B01DC-CC13-4823-84DD-1A2F20B7792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30.091%" t="8.189%" r="38.237%" b="5.846%"/>
          <a:stretch/>
        </p:blipFill>
        <p:spPr>
          <a:xfrm>
            <a:off x="6441985" y="4271618"/>
            <a:ext cx="1385077" cy="2114668"/>
          </a:xfrm>
        </p:spPr>
      </p:pic>
      <p:pic>
        <p:nvPicPr>
          <p:cNvPr id="176" name="Picture Placeholder 175">
            <a:extLst>
              <a:ext uri="{FF2B5EF4-FFF2-40B4-BE49-F238E27FC236}">
                <a16:creationId xmlns:a16="http://schemas.microsoft.com/office/drawing/2014/main" id="{3D7FD5CB-C7B4-4E14-9806-75FB2B2B2B6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7"/>
          <a:srcRect l="29.594%" t="-1.51%" r="32.924%" b="1.51%"/>
          <a:stretch/>
        </p:blipFill>
        <p:spPr>
          <a:xfrm>
            <a:off x="10013801" y="4203560"/>
            <a:ext cx="1800128" cy="2700192"/>
          </a:xfrm>
        </p:spPr>
      </p:pic>
      <p:pic>
        <p:nvPicPr>
          <p:cNvPr id="168" name="Picture Placeholder 167">
            <a:extLst>
              <a:ext uri="{FF2B5EF4-FFF2-40B4-BE49-F238E27FC236}">
                <a16:creationId xmlns:a16="http://schemas.microsoft.com/office/drawing/2014/main" id="{4B7E098E-9ED5-4DD8-A2CD-77B584F6D1D6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8"/>
          <a:srcRect l="39.734%" t="13.125%" r="40.4%" b="16.067%"/>
          <a:stretch/>
        </p:blipFill>
        <p:spPr>
          <a:xfrm>
            <a:off x="8534399" y="4270068"/>
            <a:ext cx="914401" cy="1832460"/>
          </a:xfrm>
        </p:spPr>
      </p:pic>
      <p:pic>
        <p:nvPicPr>
          <p:cNvPr id="160" name="Picture Placeholder 159">
            <a:extLst>
              <a:ext uri="{FF2B5EF4-FFF2-40B4-BE49-F238E27FC236}">
                <a16:creationId xmlns:a16="http://schemas.microsoft.com/office/drawing/2014/main" id="{34AF1385-AAC6-4FEC-890F-3F3FEFBBE29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9"/>
          <a:srcRect l="28.227%" t="11.286%" r="38.65%" b="10.207%"/>
          <a:stretch/>
        </p:blipFill>
        <p:spPr>
          <a:xfrm>
            <a:off x="4595370" y="2138780"/>
            <a:ext cx="1371600" cy="1828800"/>
          </a:xfrm>
        </p:spPr>
      </p:pic>
      <p:pic>
        <p:nvPicPr>
          <p:cNvPr id="170" name="Picture Placeholder 169">
            <a:extLst>
              <a:ext uri="{FF2B5EF4-FFF2-40B4-BE49-F238E27FC236}">
                <a16:creationId xmlns:a16="http://schemas.microsoft.com/office/drawing/2014/main" id="{DCDA033D-499A-46E6-9D65-D9E3310DEE06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10"/>
          <a:srcRect l="36.193%" t="14.299%" r="40.348%" b="11.876%"/>
          <a:stretch/>
        </p:blipFill>
        <p:spPr>
          <a:xfrm>
            <a:off x="6441985" y="2138780"/>
            <a:ext cx="1031334" cy="1824742"/>
          </a:xfrm>
        </p:spPr>
      </p:pic>
      <p:pic>
        <p:nvPicPr>
          <p:cNvPr id="162" name="Picture Placeholder 161">
            <a:extLst>
              <a:ext uri="{FF2B5EF4-FFF2-40B4-BE49-F238E27FC236}">
                <a16:creationId xmlns:a16="http://schemas.microsoft.com/office/drawing/2014/main" id="{832031A1-1F79-4C1F-9A52-DC45208305AE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1"/>
          <a:srcRect l="38.439%" t="17.924%" r="40.25%" b="10.11%"/>
          <a:stretch/>
        </p:blipFill>
        <p:spPr>
          <a:xfrm>
            <a:off x="8665029" y="1953371"/>
            <a:ext cx="1059542" cy="2011680"/>
          </a:xfrm>
        </p:spPr>
      </p:pic>
      <p:pic>
        <p:nvPicPr>
          <p:cNvPr id="164" name="Picture Placeholder 163">
            <a:extLst>
              <a:ext uri="{FF2B5EF4-FFF2-40B4-BE49-F238E27FC236}">
                <a16:creationId xmlns:a16="http://schemas.microsoft.com/office/drawing/2014/main" id="{7DA266E4-7AD1-414F-BDBD-A3DC521AEFD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2"/>
          <a:srcRect l="31.259%" r="31.259%"/>
          <a:stretch/>
        </p:blipFill>
        <p:spPr>
          <a:xfrm>
            <a:off x="10416912" y="2138780"/>
            <a:ext cx="1216794" cy="1825191"/>
          </a:xfrm>
        </p:spPr>
      </p:pic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967B6D7D-84F3-4275-B8FA-08E65CC53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9984" y="1185078"/>
            <a:ext cx="2082364" cy="600278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65%"/>
                    <a:lumOff val="35%"/>
                  </a:schemeClr>
                </a:solidFill>
              </a:rPr>
              <a:t>Hand drawn</a:t>
            </a:r>
            <a:endParaRPr lang="en-US" dirty="0">
              <a:solidFill>
                <a:schemeClr val="tx1">
                  <a:lumMod val="65%"/>
                  <a:lumOff val="35%"/>
                </a:schemeClr>
              </a:solidFill>
            </a:endParaRPr>
          </a:p>
          <a:p>
            <a:endParaRPr lang="en-US" dirty="0">
              <a:solidFill>
                <a:schemeClr val="tx1">
                  <a:lumMod val="65%"/>
                  <a:lumOff val="35%"/>
                </a:schemeClr>
              </a:solidFill>
            </a:endParaRPr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AAE74DFD-AED8-492C-BF1F-7F5207CDE91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84619" y="6264378"/>
            <a:ext cx="1433569" cy="365760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65%"/>
                    <a:lumOff val="35%"/>
                  </a:schemeClr>
                </a:solidFill>
              </a:rPr>
              <a:t>Balsamiq</a:t>
            </a:r>
          </a:p>
          <a:p>
            <a:endParaRPr lang="en-US" dirty="0">
              <a:solidFill>
                <a:schemeClr val="tx1">
                  <a:lumMod val="65%"/>
                  <a:lumOff val="35%"/>
                </a:schemeClr>
              </a:solidFill>
            </a:endParaRPr>
          </a:p>
        </p:txBody>
      </p:sp>
      <p:sp>
        <p:nvSpPr>
          <p:cNvPr id="180" name="Text Placeholder 141">
            <a:extLst>
              <a:ext uri="{FF2B5EF4-FFF2-40B4-BE49-F238E27FC236}">
                <a16:creationId xmlns:a16="http://schemas.microsoft.com/office/drawing/2014/main" id="{B1896119-5E83-488A-BBCC-D817D72C77E9}"/>
              </a:ext>
            </a:extLst>
          </p:cNvPr>
          <p:cNvSpPr txBox="1">
            <a:spLocks/>
          </p:cNvSpPr>
          <p:nvPr/>
        </p:nvSpPr>
        <p:spPr>
          <a:xfrm>
            <a:off x="8335582" y="1419596"/>
            <a:ext cx="1808427" cy="365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50%"/>
                    <a:lumOff val="50%"/>
                  </a:schemeClr>
                </a:solidFill>
                <a:latin typeface="Avenir Next LT Pro" panose="020B0504020202020204" pitchFamily="34" charset="0"/>
                <a:ea typeface="+mn-ea"/>
                <a:cs typeface="Quire Sans" panose="020B0502040400020003" pitchFamily="34" charset="0"/>
              </a:defRPr>
            </a:lvl1pPr>
            <a:lvl2pPr marL="457200" indent="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Quire Sans" panose="020B0502040400020003" pitchFamily="34" charset="0"/>
                <a:ea typeface="+mn-ea"/>
                <a:cs typeface="Quire Sans" panose="020B0502040400020003" pitchFamily="34" charset="0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65%"/>
                    <a:lumOff val="35%"/>
                  </a:schemeClr>
                </a:solidFill>
              </a:rPr>
              <a:t>FIGMA</a:t>
            </a:r>
            <a:endParaRPr lang="en-US" dirty="0">
              <a:solidFill>
                <a:schemeClr val="tx1">
                  <a:lumMod val="65%"/>
                  <a:lumOff val="35%"/>
                </a:schemeClr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E05BDEA-3A36-BC85-0AF9-EA6A6D282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199" y="1875882"/>
            <a:ext cx="1971373" cy="2125828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07E86DD-87FA-D70A-A48C-CEF94EAB194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4"/>
          <a:srcRect t="8.828%" b="8.828%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3650231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/>
      <p:bldP spid="154" grpId="0" build="p"/>
      <p:bldP spid="180" grpId="0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FA03857-05CB-FC41-B2CE-1C159D3BD0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endParaRPr lang="en-US" b="1" dirty="0">
              <a:solidFill>
                <a:schemeClr val="tx1">
                  <a:lumMod val="65%"/>
                  <a:lumOff val="35%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%"/>
                    <a:lumOff val="35%"/>
                  </a:schemeClr>
                </a:solidFill>
              </a:rPr>
              <a:t>We went through multiple iterations of the lo – fi to ensure it was usable and user friendly</a:t>
            </a:r>
          </a:p>
          <a:p>
            <a:pPr algn="ctr"/>
            <a:endParaRPr lang="en-US" dirty="0">
              <a:solidFill>
                <a:schemeClr val="tx1">
                  <a:lumMod val="65%"/>
                  <a:lumOff val="35%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844CAF-8D02-9440-96A9-73566C7DECB3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65%"/>
                    <a:lumOff val="35%"/>
                  </a:schemeClr>
                </a:solidFill>
                <a:latin typeface="Avenir Next LT Pro" panose="020B0504020202020204" pitchFamily="34" charset="0"/>
              </a:rPr>
              <a:t>Trial and Error</a:t>
            </a:r>
          </a:p>
        </p:txBody>
      </p:sp>
      <p:sp>
        <p:nvSpPr>
          <p:cNvPr id="21" name="Title 41">
            <a:extLst>
              <a:ext uri="{FF2B5EF4-FFF2-40B4-BE49-F238E27FC236}">
                <a16:creationId xmlns:a16="http://schemas.microsoft.com/office/drawing/2014/main" id="{BAA0513D-886D-944A-82A6-CD321876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success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0A35845-7360-4F9C-989F-40BB6AF6DAAB}"/>
              </a:ext>
            </a:extLst>
          </p:cNvPr>
          <p:cNvPicPr>
            <a:picLocks noGrp="1" noChangeAspect="1"/>
          </p:cNvPicPr>
          <p:nvPr>
            <p:ph type="pic" sz="quarter" idx="83"/>
          </p:nvPr>
        </p:nvPicPr>
        <p:blipFill>
          <a:blip r:embed="rId2"/>
          <a:srcRect l="2.15%" r="2.15%"/>
          <a:stretch/>
        </p:blipFill>
        <p:spPr>
          <a:xfrm>
            <a:off x="3375630" y="2080932"/>
            <a:ext cx="2506635" cy="1472630"/>
          </a:xfr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21DBE6-5038-AF47-8791-D976FCB7D7A0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11462" y="2707599"/>
            <a:ext cx="2506635" cy="9309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65%"/>
                    <a:lumOff val="35%"/>
                  </a:schemeClr>
                </a:solidFill>
                <a:latin typeface="Avenir Next LT Pro" panose="020B0504020202020204" pitchFamily="34" charset="0"/>
              </a:rPr>
              <a:t>When free time was available, we would work on the app insuring it was to the best of our skills </a:t>
            </a:r>
          </a:p>
          <a:p>
            <a:pPr marL="0" indent="0" algn="ctr">
              <a:buNone/>
            </a:pPr>
            <a:r>
              <a:rPr lang="en-US" b="1" dirty="0">
                <a:latin typeface="Avenir Next LT Pro" panose="020B0504020202020204" pitchFamily="34" charset="0"/>
              </a:rPr>
              <a:t>From Sept 11 to Nov 10</a:t>
            </a:r>
            <a:endParaRPr lang="en-US" sz="1200" dirty="0">
              <a:solidFill>
                <a:schemeClr val="tx1">
                  <a:lumMod val="65%"/>
                  <a:lumOff val="35%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DD5BF-2876-4C59-A200-5FF676B9D6DB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596193" y="1917701"/>
            <a:ext cx="2506635" cy="719710"/>
          </a:xfrm>
        </p:spPr>
        <p:txBody>
          <a:bodyPr>
            <a:normAutofit fontScale="55%" lnSpcReduction="20%"/>
          </a:bodyPr>
          <a:lstStyle/>
          <a:p>
            <a:pPr algn="ctr"/>
            <a:r>
              <a:rPr lang="en-GB" sz="8000" dirty="0"/>
              <a:t>Time spent</a:t>
            </a:r>
          </a:p>
          <a:p>
            <a:pPr marL="0" indent="0" algn="ctr">
              <a:buNone/>
            </a:pPr>
            <a:endParaRPr lang="en-US" sz="1200" dirty="0">
              <a:solidFill>
                <a:schemeClr val="tx1">
                  <a:lumMod val="65%"/>
                  <a:lumOff val="35%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83E5824-D571-490C-A812-CF33EC43966A}"/>
              </a:ext>
            </a:extLst>
          </p:cNvPr>
          <p:cNvPicPr>
            <a:picLocks noGrp="1" noChangeAspect="1"/>
          </p:cNvPicPr>
          <p:nvPr>
            <p:ph type="pic" sz="quarter" idx="86"/>
          </p:nvPr>
        </p:nvPicPr>
        <p:blipFill>
          <a:blip r:embed="rId3"/>
          <a:srcRect l="2.15%" r="2.15%"/>
          <a:stretch/>
        </p:blipFill>
        <p:spPr>
          <a:xfrm>
            <a:off x="6332565" y="4970650"/>
            <a:ext cx="2506635" cy="147263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18478F-D39F-7B43-30EB-BD02E0B91C8F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GB" dirty="0"/>
              <a:t>This app is a huge success thanks to the team I’ve work with. From nights spent stressing to deadlines met successfully none of this would have been possible without them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5D2E2-79CA-F9C6-000A-69261EC1F3AF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9052904" y="4959498"/>
            <a:ext cx="2732695" cy="532359"/>
          </a:xfrm>
        </p:spPr>
        <p:txBody>
          <a:bodyPr/>
          <a:lstStyle/>
          <a:p>
            <a:r>
              <a:rPr lang="en-GB" dirty="0"/>
              <a:t>The teams collaboration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AE56-8D37-AF3C-1EB3-57053E13D9F4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95%"/>
                    <a:lumOff val="5%"/>
                  </a:schemeClr>
                </a:solidFill>
              </a:rPr>
              <a:t>When build the proto-type we included everything including error screens and detailed explanation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2F477A-3B9E-A939-E4AA-D626D97AD930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GB" dirty="0"/>
              <a:t>Attention to detail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FAFEF61-4A97-426B-8906-5211EAD2EAC6}"/>
              </a:ext>
            </a:extLst>
          </p:cNvPr>
          <p:cNvPicPr>
            <a:picLocks noGrp="1" noChangeAspect="1"/>
          </p:cNvPicPr>
          <p:nvPr>
            <p:ph type="pic" sz="quarter" idx="92"/>
          </p:nvPr>
        </p:nvPicPr>
        <p:blipFill rotWithShape="1">
          <a:blip r:embed="rId4"/>
          <a:srcRect l="32.137%" t="12.873%" r="38.569%" b="5.908%"/>
          <a:stretch/>
        </p:blipFill>
        <p:spPr>
          <a:xfrm>
            <a:off x="3976914" y="4167620"/>
            <a:ext cx="1553029" cy="2422086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6AD519C3-6F63-4B5A-92B5-CFFCAAE07362}"/>
              </a:ext>
            </a:extLst>
          </p:cNvPr>
          <p:cNvPicPr>
            <a:picLocks noGrp="1" noChangeAspect="1"/>
          </p:cNvPicPr>
          <p:nvPr>
            <p:ph type="pic" sz="quarter" idx="93"/>
          </p:nvPr>
        </p:nvPicPr>
        <p:blipFill rotWithShape="1">
          <a:blip r:embed="rId5"/>
          <a:srcRect l="-4.748%" t="-0.65%" r="40.674%" b="0.65%"/>
          <a:stretch/>
        </p:blipFill>
        <p:spPr>
          <a:xfrm>
            <a:off x="6321414" y="2302467"/>
            <a:ext cx="2506635" cy="2200551"/>
          </a:xfrm>
        </p:spPr>
      </p:pic>
    </p:spTree>
    <p:extLst>
      <p:ext uri="{BB962C8B-B14F-4D97-AF65-F5344CB8AC3E}">
        <p14:creationId xmlns:p14="http://schemas.microsoft.com/office/powerpoint/2010/main" val="383503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0" grpId="0" build="p"/>
      <p:bldP spid="29" grpId="0" uiExpand="1" build="p"/>
      <p:bldP spid="3" grpId="0" build="p"/>
      <p:bldP spid="2" grpId="0" build="p"/>
      <p:bldP spid="4" grpId="0" build="p"/>
      <p:bldP spid="5" grpId="0" build="allAtOnce"/>
      <p:bldP spid="6" grpId="0" build="p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E2586EB8-D5FC-88D4-970D-FD9B58E4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029" y="2281718"/>
            <a:ext cx="7855857" cy="1666167"/>
          </a:xfrm>
        </p:spPr>
        <p:txBody>
          <a:bodyPr>
            <a:noAutofit/>
          </a:bodyPr>
          <a:lstStyle/>
          <a:p>
            <a:r>
              <a:rPr lang="en-GB" sz="9600" dirty="0">
                <a:hlinkClick r:id="rId2"/>
              </a:rPr>
              <a:t>FIGMA prototype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412163141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Custom 1">
      <a:dk1>
        <a:srgbClr val="000000"/>
      </a:dk1>
      <a:lt1>
        <a:srgbClr val="FFFFFF"/>
      </a:lt1>
      <a:dk2>
        <a:srgbClr val="116979"/>
      </a:dk2>
      <a:lt2>
        <a:srgbClr val="DEE3E2"/>
      </a:lt2>
      <a:accent1>
        <a:srgbClr val="374144"/>
      </a:accent1>
      <a:accent2>
        <a:srgbClr val="D4DBDF"/>
      </a:accent2>
      <a:accent3>
        <a:srgbClr val="18B0B0"/>
      </a:accent3>
      <a:accent4>
        <a:srgbClr val="D7D8D7"/>
      </a:accent4>
      <a:accent5>
        <a:srgbClr val="000000"/>
      </a:accent5>
      <a:accent6>
        <a:srgbClr val="919191"/>
      </a:accent6>
      <a:hlink>
        <a:srgbClr val="18B0B0"/>
      </a:hlink>
      <a:folHlink>
        <a:srgbClr val="374144"/>
      </a:folHlink>
    </a:clrScheme>
    <a:fontScheme name="Custom 63">
      <a:majorFont>
        <a:latin typeface="The Hand Black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oto_Timeline_Win32_AS_JB_v6" id="{F79CB3E1-8A04-4B95-ADF3-FA2B935F63EA}" vid="{8D0DA4BD-FFBE-4DEE-B6B1-199EC1D3308C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38C79A5F926D4386DD44F4C1EF16FA" ma:contentTypeVersion="7" ma:contentTypeDescription="Create a new document." ma:contentTypeScope="" ma:versionID="7db4b0a5e29c1858862d9c7fab6c7f2c">
  <xsd:schema xmlns:xsd="http://www.w3.org/2001/XMLSchema" xmlns:xs="http://www.w3.org/2001/XMLSchema" xmlns:p="http://schemas.microsoft.com/office/2006/metadata/properties" xmlns:ns3="c5c73e30-90e3-464d-958d-0077a745c3b1" xmlns:ns4="02f391fb-e108-4efe-a447-95086a6dc6d1" targetNamespace="http://schemas.microsoft.com/office/2006/metadata/properties" ma:root="true" ma:fieldsID="3e40da491a6446be1a4a893bbf25ad20" ns3:_="" ns4:_="">
    <xsd:import namespace="c5c73e30-90e3-464d-958d-0077a745c3b1"/>
    <xsd:import namespace="02f391fb-e108-4efe-a447-95086a6dc6d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73e30-90e3-464d-958d-0077a745c3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391fb-e108-4efe-a447-95086a6dc6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purl.oclc.org/ooxml/officeDocument/customXml" ds:itemID="{8AC3F8AC-8EB8-4610-9022-63129BB5DF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73e30-90e3-464d-958d-0077a745c3b1"/>
    <ds:schemaRef ds:uri="02f391fb-e108-4efe-a447-95086a6dc6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purl.oclc.org/ooxml/officeDocument/customXml" ds:itemID="{14381758-CF4E-40EC-BD92-3FC54075C718}">
  <ds:schemaRefs>
    <ds:schemaRef ds:uri="http://schemas.microsoft.com/sharepoint/v3/contenttype/forms"/>
  </ds:schemaRefs>
</ds:datastoreItem>
</file>

<file path=customXml/itemProps3.xml><?xml version="1.0" encoding="utf-8"?>
<ds:datastoreItem xmlns:ds="http://purl.oclc.org/ooxml/officeDocument/customXml" ds:itemID="{A1209495-4AE9-4E9C-BDA5-3DB8B6CD5E19}">
  <ds:schemaRefs>
    <ds:schemaRef ds:uri="http://schemas.microsoft.com/office/2006/documentManagement/types"/>
    <ds:schemaRef ds:uri="02f391fb-e108-4efe-a447-95086a6dc6d1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c5c73e30-90e3-464d-958d-0077a745c3b1"/>
  </ds:schemaRefs>
</ds:datastoreItem>
</file>

<file path=docProps/app.xml><?xml version="1.0" encoding="utf-8"?>
<Properties xmlns="http://purl.oclc.org/ooxml/officeDocument/extendedProperties" xmlns:vt="http://purl.oclc.org/ooxml/officeDocument/docPropsVTypes">
  <Template>{B1A29BAF-F81A-4CBF-AFD6-6234D2750786}tf11893356_win32</Template>
  <TotalTime>218</TotalTime>
  <Words>181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The Hand Black</vt:lpstr>
      <vt:lpstr>The Hand Extrablack</vt:lpstr>
      <vt:lpstr>Office Theme</vt:lpstr>
      <vt:lpstr>Slide 1</vt:lpstr>
      <vt:lpstr>  design choices</vt:lpstr>
      <vt:lpstr>Tools used</vt:lpstr>
      <vt:lpstr>Reasons for success</vt:lpstr>
      <vt:lpstr>FIGMA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Kemese, Ayabonga, (Mr) (s225175614)</dc:creator>
  <cp:lastModifiedBy>Kemese, Ayabonga, (Mr) (s225175614)</cp:lastModifiedBy>
  <cp:revision>2</cp:revision>
  <dcterms:created xsi:type="dcterms:W3CDTF">2022-11-10T16:32:26Z</dcterms:created>
  <dcterms:modified xsi:type="dcterms:W3CDTF">2022-11-10T20:13:38Z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0x0101005A38C79A5F926D4386DD44F4C1EF16FA</vt:lpwstr>
  </property>
</Properties>
</file>