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3B8C-9B55-4F5C-8529-DA2CA046676C}" type="datetimeFigureOut">
              <a:rPr lang="en-ZA" smtClean="0"/>
              <a:t>2022/11/10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0117-3396-46A3-B536-0D4A4A61CD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65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3B8C-9B55-4F5C-8529-DA2CA046676C}" type="datetimeFigureOut">
              <a:rPr lang="en-ZA" smtClean="0"/>
              <a:t>2022/11/10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0117-3396-46A3-B536-0D4A4A61CD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231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3B8C-9B55-4F5C-8529-DA2CA046676C}" type="datetimeFigureOut">
              <a:rPr lang="en-ZA" smtClean="0"/>
              <a:t>2022/11/10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0117-3396-46A3-B536-0D4A4A61CD87}" type="slidenum">
              <a:rPr lang="en-ZA" smtClean="0"/>
              <a:t>‹#›</a:t>
            </a:fld>
            <a:endParaRPr lang="en-Z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1623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3B8C-9B55-4F5C-8529-DA2CA046676C}" type="datetimeFigureOut">
              <a:rPr lang="en-ZA" smtClean="0"/>
              <a:t>2022/11/10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0117-3396-46A3-B536-0D4A4A61CD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7910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3B8C-9B55-4F5C-8529-DA2CA046676C}" type="datetimeFigureOut">
              <a:rPr lang="en-ZA" smtClean="0"/>
              <a:t>2022/11/10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0117-3396-46A3-B536-0D4A4A61CD87}" type="slidenum">
              <a:rPr lang="en-ZA" smtClean="0"/>
              <a:t>‹#›</a:t>
            </a:fld>
            <a:endParaRPr lang="en-Z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0843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3B8C-9B55-4F5C-8529-DA2CA046676C}" type="datetimeFigureOut">
              <a:rPr lang="en-ZA" smtClean="0"/>
              <a:t>2022/11/10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0117-3396-46A3-B536-0D4A4A61CD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6685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3B8C-9B55-4F5C-8529-DA2CA046676C}" type="datetimeFigureOut">
              <a:rPr lang="en-ZA" smtClean="0"/>
              <a:t>2022/11/10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0117-3396-46A3-B536-0D4A4A61CD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6228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3B8C-9B55-4F5C-8529-DA2CA046676C}" type="datetimeFigureOut">
              <a:rPr lang="en-ZA" smtClean="0"/>
              <a:t>2022/11/10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0117-3396-46A3-B536-0D4A4A61CD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6096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3B8C-9B55-4F5C-8529-DA2CA046676C}" type="datetimeFigureOut">
              <a:rPr lang="en-ZA" smtClean="0"/>
              <a:t>2022/11/10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0117-3396-46A3-B536-0D4A4A61CD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035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3B8C-9B55-4F5C-8529-DA2CA046676C}" type="datetimeFigureOut">
              <a:rPr lang="en-ZA" smtClean="0"/>
              <a:t>2022/11/10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0117-3396-46A3-B536-0D4A4A61CD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1462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3B8C-9B55-4F5C-8529-DA2CA046676C}" type="datetimeFigureOut">
              <a:rPr lang="en-ZA" smtClean="0"/>
              <a:t>2022/11/10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0117-3396-46A3-B536-0D4A4A61CD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981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3B8C-9B55-4F5C-8529-DA2CA046676C}" type="datetimeFigureOut">
              <a:rPr lang="en-ZA" smtClean="0"/>
              <a:t>2022/11/10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0117-3396-46A3-B536-0D4A4A61CD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1100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3B8C-9B55-4F5C-8529-DA2CA046676C}" type="datetimeFigureOut">
              <a:rPr lang="en-ZA" smtClean="0"/>
              <a:t>2022/11/10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0117-3396-46A3-B536-0D4A4A61CD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0707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3B8C-9B55-4F5C-8529-DA2CA046676C}" type="datetimeFigureOut">
              <a:rPr lang="en-ZA" smtClean="0"/>
              <a:t>2022/11/10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0117-3396-46A3-B536-0D4A4A61CD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4896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3B8C-9B55-4F5C-8529-DA2CA046676C}" type="datetimeFigureOut">
              <a:rPr lang="en-ZA" smtClean="0"/>
              <a:t>2022/11/10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0117-3396-46A3-B536-0D4A4A61CD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274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0117-3396-46A3-B536-0D4A4A61CD87}" type="slidenum">
              <a:rPr lang="en-ZA" smtClean="0"/>
              <a:t>‹#›</a:t>
            </a:fld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3B8C-9B55-4F5C-8529-DA2CA046676C}" type="datetimeFigureOut">
              <a:rPr lang="en-ZA" smtClean="0"/>
              <a:t>2022/11/10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616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C3B8C-9B55-4F5C-8529-DA2CA046676C}" type="datetimeFigureOut">
              <a:rPr lang="en-ZA" smtClean="0"/>
              <a:t>2022/11/10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B80117-3396-46A3-B536-0D4A4A61CD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9745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BE46-7E1D-BB84-707B-01DF740B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Sharing of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10D28-8F00-ACF8-C431-CBD83DB7C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2000" dirty="0"/>
              <a:t>Emails</a:t>
            </a:r>
          </a:p>
          <a:p>
            <a:r>
              <a:rPr lang="en-ZA" sz="2000" dirty="0"/>
              <a:t>Planning the task</a:t>
            </a:r>
          </a:p>
          <a:p>
            <a:r>
              <a:rPr lang="en-ZA" sz="2000" dirty="0"/>
              <a:t>Delegation of the tasks</a:t>
            </a:r>
          </a:p>
          <a:p>
            <a:r>
              <a:rPr lang="en-ZA" sz="2000" dirty="0"/>
              <a:t>Documentation</a:t>
            </a:r>
          </a:p>
          <a:p>
            <a:r>
              <a:rPr lang="en-ZA" sz="2000" dirty="0"/>
              <a:t>Giving feedback and suggestions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41947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2104-208C-A3A4-342A-52C4E5EF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Methods of collaborating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38C6C-8A2B-B0DD-6841-E97FC2075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2000" dirty="0"/>
              <a:t>Tools used to share information:</a:t>
            </a:r>
          </a:p>
          <a:p>
            <a:pPr lvl="1"/>
            <a:r>
              <a:rPr lang="en-ZA" dirty="0"/>
              <a:t>WhatsApp – Where most of our discussions took place</a:t>
            </a:r>
          </a:p>
          <a:p>
            <a:pPr lvl="1"/>
            <a:r>
              <a:rPr lang="en-ZA" dirty="0"/>
              <a:t>Outlook – communicating with Mr Brand and team</a:t>
            </a:r>
          </a:p>
          <a:p>
            <a:pPr lvl="1"/>
            <a:r>
              <a:rPr lang="en-ZA" dirty="0"/>
              <a:t>GitHub – Keeping track and updated on documents</a:t>
            </a:r>
          </a:p>
          <a:p>
            <a:pPr lvl="2"/>
            <a:endParaRPr lang="en-ZA" dirty="0"/>
          </a:p>
          <a:p>
            <a:pPr marL="914400" lvl="2" indent="0">
              <a:buNone/>
            </a:pPr>
            <a:endParaRPr lang="en-ZA" dirty="0"/>
          </a:p>
          <a:p>
            <a:pPr marL="914400" lvl="2" indent="0">
              <a:buNone/>
            </a:pPr>
            <a:endParaRPr lang="en-ZA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5E14175E-1325-996A-9443-E7C5C76D50E4}"/>
              </a:ext>
            </a:extLst>
          </p:cNvPr>
          <p:cNvSpPr/>
          <p:nvPr/>
        </p:nvSpPr>
        <p:spPr>
          <a:xfrm>
            <a:off x="1255040" y="4783015"/>
            <a:ext cx="1814732" cy="59084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Discuss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C2AD9003-435A-BC54-318B-4D15F9E28BD1}"/>
              </a:ext>
            </a:extLst>
          </p:cNvPr>
          <p:cNvSpPr/>
          <p:nvPr/>
        </p:nvSpPr>
        <p:spPr>
          <a:xfrm>
            <a:off x="2831291" y="4783014"/>
            <a:ext cx="1814732" cy="59084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Draft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398AFC24-E8FE-3474-D486-1563266AB861}"/>
              </a:ext>
            </a:extLst>
          </p:cNvPr>
          <p:cNvSpPr/>
          <p:nvPr/>
        </p:nvSpPr>
        <p:spPr>
          <a:xfrm>
            <a:off x="4407477" y="4783013"/>
            <a:ext cx="1914817" cy="59084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Feedback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B8D59B90-E427-7801-FD55-C85B14AC8944}"/>
              </a:ext>
            </a:extLst>
          </p:cNvPr>
          <p:cNvSpPr/>
          <p:nvPr/>
        </p:nvSpPr>
        <p:spPr>
          <a:xfrm>
            <a:off x="6083876" y="4783013"/>
            <a:ext cx="1814732" cy="59084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Final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69864648-1821-FDF2-D43F-8FF474D0EFAB}"/>
              </a:ext>
            </a:extLst>
          </p:cNvPr>
          <p:cNvSpPr/>
          <p:nvPr/>
        </p:nvSpPr>
        <p:spPr>
          <a:xfrm>
            <a:off x="7660127" y="4783012"/>
            <a:ext cx="1814732" cy="59084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Discuss</a:t>
            </a:r>
          </a:p>
        </p:txBody>
      </p:sp>
    </p:spTree>
    <p:extLst>
      <p:ext uri="{BB962C8B-B14F-4D97-AF65-F5344CB8AC3E}">
        <p14:creationId xmlns:p14="http://schemas.microsoft.com/office/powerpoint/2010/main" val="26318786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34E8-9E8A-534E-E8B5-7CBF500F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Ways for more effective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A0D89-B98D-A000-AC65-78204F171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Using an online platform such as:</a:t>
            </a:r>
          </a:p>
          <a:p>
            <a:pPr lvl="1"/>
            <a:r>
              <a:rPr lang="en-ZA" dirty="0"/>
              <a:t>Slack</a:t>
            </a:r>
          </a:p>
          <a:p>
            <a:pPr lvl="1"/>
            <a:r>
              <a:rPr lang="en-ZA" dirty="0"/>
              <a:t>Zoom</a:t>
            </a:r>
          </a:p>
          <a:p>
            <a:pPr lvl="1"/>
            <a:r>
              <a:rPr lang="en-ZA" dirty="0"/>
              <a:t>Teams</a:t>
            </a:r>
          </a:p>
          <a:p>
            <a:pPr marL="457200" lvl="1" indent="0">
              <a:buNone/>
            </a:pPr>
            <a:endParaRPr lang="en-ZA" dirty="0"/>
          </a:p>
          <a:p>
            <a:pPr marL="273050" lvl="1" indent="-273050"/>
            <a:r>
              <a:rPr lang="en-ZA" sz="2000" dirty="0"/>
              <a:t>Possibly more in person meetings</a:t>
            </a:r>
          </a:p>
        </p:txBody>
      </p:sp>
    </p:spTree>
    <p:extLst>
      <p:ext uri="{BB962C8B-B14F-4D97-AF65-F5344CB8AC3E}">
        <p14:creationId xmlns:p14="http://schemas.microsoft.com/office/powerpoint/2010/main" val="4164513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226</TotalTime>
  <Words>75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Sharing of information</vt:lpstr>
      <vt:lpstr>Methods of collaborating</vt:lpstr>
      <vt:lpstr>Ways for more effective collaboration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Drinks2   ou</dc:title>
  <dc:creator>Max Naidoo</dc:creator>
  <cp:lastModifiedBy>Max Naidoo</cp:lastModifiedBy>
  <cp:revision>5</cp:revision>
  <dcterms:created xsi:type="dcterms:W3CDTF">2022-11-10T10:14:59Z</dcterms:created>
  <dcterms:modified xsi:type="dcterms:W3CDTF">2022-11-10T14:01:04Z</dcterms:modified>
</cp:coreProperties>
</file>