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37E9FB-3915-4F31-B231-2CA0BF931A6B}" v="3" dt="2022-11-10T13:16:47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8B0D-CC7B-4D30-379E-1DC64B960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BF23E-CA63-38E1-8729-A96A281C6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6BC90-65F0-B3BB-4AE5-710B0C440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6719-629E-4AF4-B9D5-F2858A7F27E2}" type="datetimeFigureOut">
              <a:rPr lang="en-ZA" smtClean="0"/>
              <a:t>2022/11/10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10824-4518-8482-7E8F-A484AF9D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C57D8-3314-BB44-93E2-077C6661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D151-AE2D-4436-8D02-583B9CC9AC1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8341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97CA-0E63-6C34-D2CC-C589BE76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2F170-4A34-28A7-A84D-4CF80D0B7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630E-7D91-2275-5A5B-C2EADEA51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6719-629E-4AF4-B9D5-F2858A7F27E2}" type="datetimeFigureOut">
              <a:rPr lang="en-ZA" smtClean="0"/>
              <a:t>2022/11/10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D5720-F39D-9E62-98F7-D367F109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602C2-CE2D-8E48-726B-8C62E20D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D151-AE2D-4436-8D02-583B9CC9AC1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9270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E25EDF-A7E0-3FED-F077-33658FD65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759CB-6CC9-A86C-3CC1-D67F8B0DE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3F2CA-D267-2C66-2ADD-F7C3C538C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6719-629E-4AF4-B9D5-F2858A7F27E2}" type="datetimeFigureOut">
              <a:rPr lang="en-ZA" smtClean="0"/>
              <a:t>2022/11/10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1E523-4131-3DEA-8EF4-7DAA69E0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2FFE9-28AE-D8B8-0E2A-CED7A9D7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D151-AE2D-4436-8D02-583B9CC9AC1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697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14216-4954-2620-0A8C-DD10991F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B5983-6A00-068E-1F5E-0995B6A9D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65580-1460-AA6A-2A21-B94A88F5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6719-629E-4AF4-B9D5-F2858A7F27E2}" type="datetimeFigureOut">
              <a:rPr lang="en-ZA" smtClean="0"/>
              <a:t>2022/11/10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59B5-1C5A-2945-72B5-EF2F7CA4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B6B20-884B-D2C9-2901-504D8AA5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D151-AE2D-4436-8D02-583B9CC9AC1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86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9558-09E8-5893-F29C-73EF4D98A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A97E4-2642-10C8-C284-CE94A71FB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06870-4537-DAF9-421A-833D96176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6719-629E-4AF4-B9D5-F2858A7F27E2}" type="datetimeFigureOut">
              <a:rPr lang="en-ZA" smtClean="0"/>
              <a:t>2022/11/10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6355-6493-B934-7736-C27C0160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E97BD-720E-EDA9-C972-BD5F869A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D151-AE2D-4436-8D02-583B9CC9AC1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4057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7F41-E0F3-59CF-5AE3-96155FF2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0320-99DD-084D-CDB8-97DF5A269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D50EB-FEB8-C1FB-BBFD-3A5BD0BC1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3A039-7BDB-DE49-B7E8-F752D0BA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6719-629E-4AF4-B9D5-F2858A7F27E2}" type="datetimeFigureOut">
              <a:rPr lang="en-ZA" smtClean="0"/>
              <a:t>2022/11/10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9C279-FE46-3446-017C-80B0976A1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84B67-89DF-9223-6A4E-98A250CB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D151-AE2D-4436-8D02-583B9CC9AC1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301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C717D-9973-E331-E33B-6A5CC49D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48F3C-66CF-2078-C4BA-C7BEEB7ED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F43FA-D3E5-C123-3B50-13C0BF962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077BFE-1BA0-AD0B-A448-4799B53F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647409-F39D-DECD-8354-E69308092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DAE33-9202-1E2F-243C-2F8CAFA2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6719-629E-4AF4-B9D5-F2858A7F27E2}" type="datetimeFigureOut">
              <a:rPr lang="en-ZA" smtClean="0"/>
              <a:t>2022/11/10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CABE4-C53A-FB40-264D-D39DC18E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F54B64-0E32-19DD-654B-5FADA78B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D151-AE2D-4436-8D02-583B9CC9AC1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4103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E19D5-9A83-D6FD-7DC6-ACF7EDBEF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597A1-103A-7B46-0AC6-C7A90EF3E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6719-629E-4AF4-B9D5-F2858A7F27E2}" type="datetimeFigureOut">
              <a:rPr lang="en-ZA" smtClean="0"/>
              <a:t>2022/11/10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8D4F6-DAB1-CBC8-6B59-0097099E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2C29B-9977-2FCD-E3FB-7070E8E7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D151-AE2D-4436-8D02-583B9CC9AC1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3682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BF91C0-3C22-257F-1416-CFD05B6E4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6719-629E-4AF4-B9D5-F2858A7F27E2}" type="datetimeFigureOut">
              <a:rPr lang="en-ZA" smtClean="0"/>
              <a:t>2022/11/10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FEE8B-83DC-46A0-6C7F-2F4E3269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2B893-529C-5470-FCB6-F9D9DE9C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D151-AE2D-4436-8D02-583B9CC9AC1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559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359D-DDB7-45F1-1C6D-FC2388BAC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6A9DA-8F66-8F78-15AA-CC81383BE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9A9AC-14BF-2BF2-3471-31585A1DE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CB8C4-B6A2-5ADE-C501-7E234EAA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6719-629E-4AF4-B9D5-F2858A7F27E2}" type="datetimeFigureOut">
              <a:rPr lang="en-ZA" smtClean="0"/>
              <a:t>2022/11/10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8C82C-8A66-86E2-87D8-8E1194F9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DD163-9007-FC4E-4963-3AA79912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D151-AE2D-4436-8D02-583B9CC9AC1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9366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7443-E21A-AECD-700D-528DD7471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DC86E4-D5F8-F3F6-2518-933137335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344C2-EC0F-26EA-F25B-972EC0639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79B55-F5D5-6C74-0CF3-7AB0EF4FD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6719-629E-4AF4-B9D5-F2858A7F27E2}" type="datetimeFigureOut">
              <a:rPr lang="en-ZA" smtClean="0"/>
              <a:t>2022/11/10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E497F-93BF-A8EE-BFF1-6B242F5F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329D7-A7BF-21F4-5D68-E591D371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D151-AE2D-4436-8D02-583B9CC9AC1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89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9443D-E87E-1A92-6E36-F901A0A2A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133E7-449A-9585-C082-E38F4BDFA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6AC3B-2F18-FA98-AC3D-0637335A3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46719-629E-4AF4-B9D5-F2858A7F27E2}" type="datetimeFigureOut">
              <a:rPr lang="en-ZA" smtClean="0"/>
              <a:t>2022/11/10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62C3C-4D70-CC7F-2E0F-F69147224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B476B-F69F-2C7C-7B61-DD1FF80F3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0D151-AE2D-4436-8D02-583B9CC9AC1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4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fif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jfif"/><Relationship Id="rId7" Type="http://schemas.openxmlformats.org/officeDocument/2006/relationships/image" Target="../media/image15.sv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F4BCEF-F74D-3EB5-93BB-885C0B1C0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725"/>
            <a:ext cx="10515600" cy="1325563"/>
          </a:xfrm>
        </p:spPr>
        <p:txBody>
          <a:bodyPr/>
          <a:lstStyle/>
          <a:p>
            <a:r>
              <a:rPr lang="en-ZA" b="1" dirty="0"/>
              <a:t>Scheduling: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DE0DA9-36EA-DC00-4700-3DD8CCBC6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72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ZA" dirty="0"/>
              <a:t>Our group handled scheduling very well, thanks to communication, as well as each other!</a:t>
            </a:r>
            <a:br>
              <a:rPr lang="en-ZA" dirty="0"/>
            </a:br>
            <a:endParaRPr lang="en-ZA" dirty="0"/>
          </a:p>
          <a:p>
            <a:pPr marL="0" indent="0">
              <a:buNone/>
            </a:pPr>
            <a:r>
              <a:rPr lang="en-ZA" dirty="0"/>
              <a:t>We kept an eye on:</a:t>
            </a:r>
          </a:p>
          <a:p>
            <a:r>
              <a:rPr lang="en-ZA" dirty="0"/>
              <a:t>Every Teams announcement,</a:t>
            </a:r>
          </a:p>
          <a:p>
            <a:r>
              <a:rPr lang="en-ZA" dirty="0"/>
              <a:t>E-mail, and</a:t>
            </a:r>
          </a:p>
          <a:p>
            <a:r>
              <a:rPr lang="en-ZA" dirty="0"/>
              <a:t>New Moodle entries</a:t>
            </a:r>
          </a:p>
          <a:p>
            <a:pPr marL="0" indent="0">
              <a:buNone/>
            </a:pPr>
            <a:r>
              <a:rPr lang="en-ZA" dirty="0"/>
              <a:t>from Mr Brand.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F8D9DB-4C53-A3DD-50F1-EDF40A297C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182" y="830642"/>
            <a:ext cx="5493000" cy="3079212"/>
          </a:xfrm>
          <a:ln w="19050">
            <a:solidFill>
              <a:schemeClr val="tx1"/>
            </a:solidFill>
            <a:prstDash val="solid"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819F6B2-3B04-20A5-2B11-0B383C89B075}"/>
              </a:ext>
            </a:extLst>
          </p:cNvPr>
          <p:cNvSpPr/>
          <p:nvPr/>
        </p:nvSpPr>
        <p:spPr>
          <a:xfrm>
            <a:off x="4632960" y="5996878"/>
            <a:ext cx="7559040" cy="85598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43854" b="-243854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97985890-168D-2E0B-FD4F-77014285939D}"/>
              </a:ext>
            </a:extLst>
          </p:cNvPr>
          <p:cNvSpPr/>
          <p:nvPr/>
        </p:nvSpPr>
        <p:spPr>
          <a:xfrm rot="5400000">
            <a:off x="1203961" y="-1202215"/>
            <a:ext cx="1971040" cy="4378963"/>
          </a:xfrm>
          <a:prstGeom prst="corner">
            <a:avLst>
              <a:gd name="adj1" fmla="val 22103"/>
              <a:gd name="adj2" fmla="val 22103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16911" r="-116911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2" name="Graphic 11" descr="Clipboard with solid fill">
            <a:extLst>
              <a:ext uri="{FF2B5EF4-FFF2-40B4-BE49-F238E27FC236}">
                <a16:creationId xmlns:a16="http://schemas.microsoft.com/office/drawing/2014/main" id="{0CF663B9-67D4-1D78-D122-1883DAF0B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28314" y="660242"/>
            <a:ext cx="995680" cy="914400"/>
          </a:xfrm>
          <a:prstGeom prst="rect">
            <a:avLst/>
          </a:prstGeom>
        </p:spPr>
      </p:pic>
      <p:pic>
        <p:nvPicPr>
          <p:cNvPr id="14" name="Graphic 13" descr="Customer review with solid fill">
            <a:extLst>
              <a:ext uri="{FF2B5EF4-FFF2-40B4-BE49-F238E27FC236}">
                <a16:creationId xmlns:a16="http://schemas.microsoft.com/office/drawing/2014/main" id="{F3CF804D-BCCE-47D4-283E-71FB52043F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50802" y="4779443"/>
            <a:ext cx="880460" cy="914400"/>
          </a:xfrm>
          <a:prstGeom prst="rect">
            <a:avLst/>
          </a:prstGeom>
        </p:spPr>
      </p:pic>
      <p:pic>
        <p:nvPicPr>
          <p:cNvPr id="16" name="Graphic 15" descr="Chat with solid fill">
            <a:extLst>
              <a:ext uri="{FF2B5EF4-FFF2-40B4-BE49-F238E27FC236}">
                <a16:creationId xmlns:a16="http://schemas.microsoft.com/office/drawing/2014/main" id="{CC0A260D-07C7-C055-3D4D-A9EE67A509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37404" y="4947540"/>
            <a:ext cx="958596" cy="880343"/>
          </a:xfrm>
          <a:prstGeom prst="rect">
            <a:avLst/>
          </a:prstGeom>
        </p:spPr>
      </p:pic>
      <p:pic>
        <p:nvPicPr>
          <p:cNvPr id="18" name="Graphic 17" descr="Email with solid fill">
            <a:extLst>
              <a:ext uri="{FF2B5EF4-FFF2-40B4-BE49-F238E27FC236}">
                <a16:creationId xmlns:a16="http://schemas.microsoft.com/office/drawing/2014/main" id="{4B922A85-49B8-DC02-E1B8-CA9D3906E6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90079" y="4375150"/>
            <a:ext cx="880460" cy="80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824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C1052-4989-64EE-4443-2565A3D5D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968604"/>
            <a:ext cx="5181600" cy="4814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dirty="0"/>
              <a:t>We could have managed our scheduling better by:</a:t>
            </a:r>
          </a:p>
          <a:p>
            <a:r>
              <a:rPr lang="en-ZA" dirty="0"/>
              <a:t>Having worked during our recess, and</a:t>
            </a:r>
          </a:p>
          <a:p>
            <a:r>
              <a:rPr lang="en-ZA" dirty="0"/>
              <a:t>Starting as soon as we knew what our next objective was.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Overall, our group was very efficient and we handled the workload and tasks swiftly.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F9D2BE4-6217-1C8A-4643-A4FD4622BA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377" y="535868"/>
            <a:ext cx="5181600" cy="3523488"/>
          </a:xfrm>
          <a:ln w="19050">
            <a:solidFill>
              <a:schemeClr val="tx1"/>
            </a:solidFill>
          </a:ln>
        </p:spPr>
      </p:pic>
      <p:sp>
        <p:nvSpPr>
          <p:cNvPr id="11" name="L-Shape 10">
            <a:extLst>
              <a:ext uri="{FF2B5EF4-FFF2-40B4-BE49-F238E27FC236}">
                <a16:creationId xmlns:a16="http://schemas.microsoft.com/office/drawing/2014/main" id="{93A7A790-65C4-F7E8-F55D-E158085365AC}"/>
              </a:ext>
            </a:extLst>
          </p:cNvPr>
          <p:cNvSpPr/>
          <p:nvPr/>
        </p:nvSpPr>
        <p:spPr>
          <a:xfrm rot="5400000">
            <a:off x="1203961" y="-1202215"/>
            <a:ext cx="1971040" cy="4378963"/>
          </a:xfrm>
          <a:prstGeom prst="corner">
            <a:avLst>
              <a:gd name="adj1" fmla="val 22103"/>
              <a:gd name="adj2" fmla="val 22103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16911" r="-116911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5CCC7F-A413-F14A-D7DE-1081BE39156C}"/>
              </a:ext>
            </a:extLst>
          </p:cNvPr>
          <p:cNvSpPr/>
          <p:nvPr/>
        </p:nvSpPr>
        <p:spPr>
          <a:xfrm>
            <a:off x="4632960" y="5996878"/>
            <a:ext cx="7559040" cy="85598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43854" b="-243854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4" name="Graphic 13" descr="Computer with solid fill">
            <a:extLst>
              <a:ext uri="{FF2B5EF4-FFF2-40B4-BE49-F238E27FC236}">
                <a16:creationId xmlns:a16="http://schemas.microsoft.com/office/drawing/2014/main" id="{83E768B2-6C83-DB93-5D46-69A9C033D4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3567" y="5628823"/>
            <a:ext cx="987266" cy="987266"/>
          </a:xfrm>
          <a:prstGeom prst="rect">
            <a:avLst/>
          </a:prstGeom>
        </p:spPr>
      </p:pic>
      <p:pic>
        <p:nvPicPr>
          <p:cNvPr id="16" name="Graphic 15" descr="Smart Phone with solid fill">
            <a:extLst>
              <a:ext uri="{FF2B5EF4-FFF2-40B4-BE49-F238E27FC236}">
                <a16:creationId xmlns:a16="http://schemas.microsoft.com/office/drawing/2014/main" id="{98C12DF5-0D43-620B-32B4-BF56644338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72951" y="4509867"/>
            <a:ext cx="927842" cy="927842"/>
          </a:xfrm>
          <a:prstGeom prst="rect">
            <a:avLst/>
          </a:prstGeom>
        </p:spPr>
      </p:pic>
      <p:pic>
        <p:nvPicPr>
          <p:cNvPr id="18" name="Graphic 17" descr="Clipboard Partially Checked with solid fill">
            <a:extLst>
              <a:ext uri="{FF2B5EF4-FFF2-40B4-BE49-F238E27FC236}">
                <a16:creationId xmlns:a16="http://schemas.microsoft.com/office/drawing/2014/main" id="{7D183E2D-EF21-43D2-EB6D-63744EC0A0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5777" y="4726281"/>
            <a:ext cx="1074992" cy="1074992"/>
          </a:xfrm>
          <a:prstGeom prst="rect">
            <a:avLst/>
          </a:prstGeom>
        </p:spPr>
      </p:pic>
      <p:pic>
        <p:nvPicPr>
          <p:cNvPr id="20" name="Graphic 19" descr="Monthly calendar with solid fill">
            <a:extLst>
              <a:ext uri="{FF2B5EF4-FFF2-40B4-BE49-F238E27FC236}">
                <a16:creationId xmlns:a16="http://schemas.microsoft.com/office/drawing/2014/main" id="{A997556A-77B5-FD1C-D114-027E74866B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41250" y="4267969"/>
            <a:ext cx="1074992" cy="107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137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7F9F7E7-E09F-4B52-ABF5-5567C93CE126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84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Scheduling: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Scheduling:</dc:title>
  <dc:creator>Serfontein, Suné, (Miss) (s224032704)</dc:creator>
  <cp:lastModifiedBy>Suné Serfontein</cp:lastModifiedBy>
  <cp:revision>2</cp:revision>
  <dcterms:created xsi:type="dcterms:W3CDTF">2022-11-10T12:00:59Z</dcterms:created>
  <dcterms:modified xsi:type="dcterms:W3CDTF">2022-11-10T13:21:23Z</dcterms:modified>
</cp:coreProperties>
</file>