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BCB4-148B-4EB1-A1A1-9ED6178BE9D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BE3F-5E69-4518-9F92-88BF702E1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4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9BE3F-5E69-4518-9F92-88BF702E1C5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93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DA126-BB2C-7D38-A04A-36973125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30C0FE-A4EB-FCB0-AFF6-03F551CCF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8485B4-858A-CCF0-5C46-73747C5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E18654-2295-7EBC-E8A5-77670A1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4882B-2846-DEDA-D29F-F8E4F1B9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92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25CAD-18D3-7510-7E65-3FC6BC6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AED2A9-1A9B-A1A7-FED7-64810C9B7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28C71-F3AE-C407-1729-B69359E8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1BD6A-2068-FB1F-6F64-1DFE8F40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3D08AB-0DDD-6B40-5EBD-FD097DF9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3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159086-665B-B938-5F1D-C59E4B2C3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4E9FC1-4AB3-E3EC-3FFB-CE753779D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86709-3256-2C85-84DB-9957773F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6AC4E6-0D01-4C5B-8F01-6774CBD7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6DB9E-4090-0456-5FF4-706D9BC0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3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A06C6-4EC2-0C78-922B-648FA0FF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AFB7E-F1DF-8EA1-B587-0B75C065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666F85-7D54-5CAA-7DCE-ED4D6DD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B01B6-E727-0F2E-D120-3D6BC2E7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EC359-BC66-1DFD-24B5-8112AAAE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96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62269-57A0-CBFE-7B1C-9CC06DFD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B34A8-6EFE-58B4-6F69-69537B69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16019-C756-140C-B108-7E9F2EE1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57C0F-25C8-2891-5435-4DA23A2A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A9C2D2-08E6-72DE-0890-32DA1A45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B19A1-8684-1F5E-D81B-C2773392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82241-84A7-12E2-C26F-942EDCB00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52645A-115E-FFBE-0005-24F2C8441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6395F-C32B-9C40-8C5A-AB393D83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305684-4A7D-09CD-2423-E4FB63C0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228E86-52A3-6A3C-F469-7B20DD7E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5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7EE9C-EC44-47D3-AD4E-A26F991D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743531-FB3F-0B4F-C2AF-D0BB2EC2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C0A46F-D68D-DC59-B987-EF4668E8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155F18-5DE5-4BAC-7B2A-92E65BBE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B15330-FDAA-FD84-FBAD-FBBB5A185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9A9976-0EEA-3620-B8E5-ABD17E28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454E55-E4C8-43EA-F130-718DA398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8BE116-537E-DABE-52AB-EC16CE47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7AD90-5CDD-B218-D223-51550646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309810-EF58-79C3-C1DC-E6F3C04F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8ADBEE-F9CE-F6B6-F0A6-DEFB2B68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3E0B3C-2576-5AA6-DFB3-FD972FE3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1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82EF29-C5C6-796E-B3EE-FDDFE059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B1478A-55C0-D7E4-4706-71E993AF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EA4B7C-6075-2E4B-F738-F8A5526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21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47A0B-70A1-66B8-A10D-C1F2CCD0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80DB7-6BD1-BD6A-4A6C-57764665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DD4BF-EE5B-27BC-8BDD-A36DA988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3762E7-714B-7854-A5CE-1A065052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8F3C-CAC5-FF39-43E6-2781F6E9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96365-1808-47BF-D44E-43C7B9AF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02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B4998-A558-825A-B30B-2A26169E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0D6721-0349-F753-7535-BC8B7A3C4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00EEFB-AA61-3F1C-D594-52A4121A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6D83D-4294-FED1-78DE-5E98AB77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167932-437E-0519-F44A-D3EE2438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F75A5C-7FCE-0217-AF67-9D50A506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3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7B026A-D7DF-C3FF-5174-0A4FFEAD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6FEB7-63F3-3BEC-5A38-A9A93EEE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47E53-E641-9792-CE92-E59D94978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15FE-388E-4325-9177-C7D90DBE56F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92D0B-7213-1DB5-A517-30693F6BD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5D48D3-5890-3806-F8E7-4EB35F3D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通訳ガイドの建築探訪 横浜市開港記念会館 – Yokohama Port Opening Memorial Hall | A's Tours &amp; ITs">
            <a:extLst>
              <a:ext uri="{FF2B5EF4-FFF2-40B4-BE49-F238E27FC236}">
                <a16:creationId xmlns:a16="http://schemas.microsoft.com/office/drawing/2014/main" id="{6C79A956-3197-A8BA-339E-8687229F14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4" descr="通訳ガイドの建築探訪 横浜市開港記念会館 – Yokohama Port Opening Memorial Hall | A's Tours &amp; ITs">
            <a:extLst>
              <a:ext uri="{FF2B5EF4-FFF2-40B4-BE49-F238E27FC236}">
                <a16:creationId xmlns:a16="http://schemas.microsoft.com/office/drawing/2014/main" id="{580CB5C1-A5BA-53D5-3CA0-1FB3F5827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8022" y="75839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通訳ガイドの建築探訪 横浜市開港記念会館 – Yokohama Port Opening Memorial Hall | A's Tours &amp; ITs">
            <a:extLst>
              <a:ext uri="{FF2B5EF4-FFF2-40B4-BE49-F238E27FC236}">
                <a16:creationId xmlns:a16="http://schemas.microsoft.com/office/drawing/2014/main" id="{854D3D18-A49F-F6C8-9735-4A0790A7F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AB4F9-8672-6FE9-4A9F-A420CE49117B}"/>
              </a:ext>
            </a:extLst>
          </p:cNvPr>
          <p:cNvSpPr txBox="1"/>
          <p:nvPr/>
        </p:nvSpPr>
        <p:spPr>
          <a:xfrm>
            <a:off x="10143178" y="876693"/>
            <a:ext cx="1046440" cy="5788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横浜三塔の一つ・ジャックの塔</a:t>
            </a:r>
            <a:endParaRPr kumimoji="1" lang="en-US" altLang="ja-JP" sz="2800" dirty="0"/>
          </a:p>
          <a:p>
            <a:r>
              <a:rPr kumimoji="1" lang="ja-JP" altLang="en-US" sz="2800" dirty="0"/>
              <a:t>横浜開港記念館</a:t>
            </a:r>
          </a:p>
        </p:txBody>
      </p:sp>
    </p:spTree>
    <p:extLst>
      <p:ext uri="{BB962C8B-B14F-4D97-AF65-F5344CB8AC3E}">
        <p14:creationId xmlns:p14="http://schemas.microsoft.com/office/powerpoint/2010/main" val="327907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神奈川 県 県庁 (425 無料写真)">
            <a:extLst>
              <a:ext uri="{FF2B5EF4-FFF2-40B4-BE49-F238E27FC236}">
                <a16:creationId xmlns:a16="http://schemas.microsoft.com/office/drawing/2014/main" id="{6712193E-E9DE-54BF-FBA6-79F5EAC1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60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43C18E-BBEE-5CC2-116D-18DFA4417D3D}"/>
              </a:ext>
            </a:extLst>
          </p:cNvPr>
          <p:cNvSpPr txBox="1"/>
          <p:nvPr/>
        </p:nvSpPr>
        <p:spPr>
          <a:xfrm>
            <a:off x="10642798" y="942681"/>
            <a:ext cx="1046440" cy="5788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横浜三塔の一つ・キングの塔</a:t>
            </a:r>
            <a:endParaRPr kumimoji="1" lang="en-US" altLang="ja-JP" sz="2800" dirty="0"/>
          </a:p>
          <a:p>
            <a:r>
              <a:rPr lang="ja-JP" altLang="en-US" sz="2800" dirty="0"/>
              <a:t>神奈川県庁本庁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828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通訳ガイドの建築探訪 横浜税関本関庁舎 – Yokohama Customs Headquarters Building | A's Tours &amp;  ITs">
            <a:extLst>
              <a:ext uri="{FF2B5EF4-FFF2-40B4-BE49-F238E27FC236}">
                <a16:creationId xmlns:a16="http://schemas.microsoft.com/office/drawing/2014/main" id="{6DDED9B8-F7C5-7AAD-278A-69C81DC2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94B860-3F95-FC55-2317-A4BE98B4D36D}"/>
              </a:ext>
            </a:extLst>
          </p:cNvPr>
          <p:cNvSpPr txBox="1"/>
          <p:nvPr/>
        </p:nvSpPr>
        <p:spPr>
          <a:xfrm>
            <a:off x="10143178" y="876693"/>
            <a:ext cx="1046440" cy="5788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横浜三塔の一つ・クイーンの塔</a:t>
            </a:r>
            <a:endParaRPr kumimoji="1" lang="en-US" altLang="ja-JP" sz="2800" dirty="0"/>
          </a:p>
          <a:p>
            <a:r>
              <a:rPr kumimoji="1" lang="ja-JP" altLang="en-US" sz="2800" dirty="0"/>
              <a:t>横浜税関</a:t>
            </a:r>
          </a:p>
        </p:txBody>
      </p:sp>
    </p:spTree>
    <p:extLst>
      <p:ext uri="{BB962C8B-B14F-4D97-AF65-F5344CB8AC3E}">
        <p14:creationId xmlns:p14="http://schemas.microsoft.com/office/powerpoint/2010/main" val="22922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977">
            <a:extLst>
              <a:ext uri="{FF2B5EF4-FFF2-40B4-BE49-F238E27FC236}">
                <a16:creationId xmlns:a16="http://schemas.microsoft.com/office/drawing/2014/main" id="{0C94C04A-7FB4-F51D-B116-BCDAAF8E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" y="0"/>
            <a:ext cx="12190906" cy="57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22231E-8FEF-1CE9-B0B8-EBBBDA2FAC37}"/>
              </a:ext>
            </a:extLst>
          </p:cNvPr>
          <p:cNvSpPr txBox="1"/>
          <p:nvPr/>
        </p:nvSpPr>
        <p:spPr>
          <a:xfrm>
            <a:off x="345649" y="6028971"/>
            <a:ext cx="1150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１９７７年４月　横浜スタジアム　新球場の工事着工</a:t>
            </a:r>
          </a:p>
        </p:txBody>
      </p:sp>
    </p:spTree>
    <p:extLst>
      <p:ext uri="{BB962C8B-B14F-4D97-AF65-F5344CB8AC3E}">
        <p14:creationId xmlns:p14="http://schemas.microsoft.com/office/powerpoint/2010/main" val="18573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ハマボノの概要 | 横浜市 ハマボノ">
            <a:extLst>
              <a:ext uri="{FF2B5EF4-FFF2-40B4-BE49-F238E27FC236}">
                <a16:creationId xmlns:a16="http://schemas.microsoft.com/office/drawing/2014/main" id="{A0680074-F24B-4761-4A31-7D689D43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5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DFB8928-9A46-143C-0220-B2497A81C5CC}"/>
              </a:ext>
            </a:extLst>
          </p:cNvPr>
          <p:cNvGrpSpPr/>
          <p:nvPr/>
        </p:nvGrpSpPr>
        <p:grpSpPr>
          <a:xfrm>
            <a:off x="0" y="0"/>
            <a:ext cx="12192000" cy="5882326"/>
            <a:chOff x="0" y="0"/>
            <a:chExt cx="12192000" cy="538270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65BBD3A-89AD-04C3-4580-117553E15BF0}"/>
                </a:ext>
              </a:extLst>
            </p:cNvPr>
            <p:cNvSpPr/>
            <p:nvPr/>
          </p:nvSpPr>
          <p:spPr>
            <a:xfrm>
              <a:off x="0" y="9426"/>
              <a:ext cx="12192000" cy="53732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 descr="横浜（昭和59年）▷進行中のみなとみらい21事業 | ジャパンアーカイブズ - Japan Archives">
              <a:extLst>
                <a:ext uri="{FF2B5EF4-FFF2-40B4-BE49-F238E27FC236}">
                  <a16:creationId xmlns:a16="http://schemas.microsoft.com/office/drawing/2014/main" id="{6D719B02-FEC8-7C18-E986-0B5FAB31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23" y="0"/>
              <a:ext cx="10463753" cy="538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140CF2-AA93-1759-11F6-BE46D3707D3E}"/>
              </a:ext>
            </a:extLst>
          </p:cNvPr>
          <p:cNvSpPr txBox="1"/>
          <p:nvPr/>
        </p:nvSpPr>
        <p:spPr>
          <a:xfrm>
            <a:off x="345648" y="6142093"/>
            <a:ext cx="1150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【1984</a:t>
            </a:r>
            <a:r>
              <a:rPr kumimoji="1" lang="ja-JP" altLang="en-US" sz="2800" dirty="0"/>
              <a:t>年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横浜（昭和</a:t>
            </a:r>
            <a:r>
              <a:rPr kumimoji="1" lang="en-US" altLang="ja-JP" sz="2800" dirty="0"/>
              <a:t>59</a:t>
            </a:r>
            <a:r>
              <a:rPr kumimoji="1" lang="ja-JP" altLang="en-US" sz="2800" dirty="0"/>
              <a:t>年）▷進行中のみなとみらい</a:t>
            </a:r>
            <a:r>
              <a:rPr kumimoji="1" lang="en-US" altLang="ja-JP" sz="2800" dirty="0"/>
              <a:t>21</a:t>
            </a:r>
            <a:r>
              <a:rPr kumimoji="1" lang="ja-JP" altLang="en-US" sz="2800" dirty="0"/>
              <a:t>事業</a:t>
            </a:r>
          </a:p>
        </p:txBody>
      </p:sp>
    </p:spTree>
    <p:extLst>
      <p:ext uri="{BB962C8B-B14F-4D97-AF65-F5344CB8AC3E}">
        <p14:creationId xmlns:p14="http://schemas.microsoft.com/office/powerpoint/2010/main" val="43207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54</Words>
  <Application>Microsoft Office PowerPoint</Application>
  <PresentationFormat>ワイド画面</PresentationFormat>
  <Paragraphs>9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武弘 金子</dc:creator>
  <cp:lastModifiedBy>武弘 金子</cp:lastModifiedBy>
  <cp:revision>4</cp:revision>
  <dcterms:created xsi:type="dcterms:W3CDTF">2023-11-29T03:16:37Z</dcterms:created>
  <dcterms:modified xsi:type="dcterms:W3CDTF">2023-11-29T05:52:00Z</dcterms:modified>
</cp:coreProperties>
</file>