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85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028950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kern="0" spc="-157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Project Planning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195405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CRM System Implementation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480071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9" name="Text 5"/>
          <p:cNvSpPr/>
          <p:nvPr/>
        </p:nvSpPr>
        <p:spPr>
          <a:xfrm>
            <a:off x="1299686" y="4806196"/>
            <a:ext cx="235970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</a:t>
            </a:r>
            <a:r>
              <a:rPr lang="en-US" sz="2187" b="1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aya</a:t>
            </a:r>
            <a:r>
              <a:rPr lang="en-US" sz="2187" b="1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187" b="1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chkioua</a:t>
            </a:r>
            <a:endParaRPr lang="en-US" sz="218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4" name="Text 2"/>
          <p:cNvSpPr/>
          <p:nvPr/>
        </p:nvSpPr>
        <p:spPr>
          <a:xfrm>
            <a:off x="2037993" y="2477691"/>
            <a:ext cx="48421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Resource Allocation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037993" y="4185761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Identified roles and responsibilities for each team member.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Allocated budget and resources for software acquisition, customization, and training.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Ensured ongoing support for post-implementation.</a:t>
            </a:r>
            <a:br>
              <a:rPr lang="en-US" sz="1600" dirty="0"/>
            </a:b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>
              <a:alpha val="85000"/>
            </a:srgbClr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6" name="Text 3"/>
          <p:cNvSpPr/>
          <p:nvPr/>
        </p:nvSpPr>
        <p:spPr>
          <a:xfrm>
            <a:off x="2037993" y="281380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Project Context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40150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8" name="Text 5"/>
          <p:cNvSpPr/>
          <p:nvPr/>
        </p:nvSpPr>
        <p:spPr>
          <a:xfrm>
            <a:off x="2221587" y="4056698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4091345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Business Landscape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571762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221587" y="4843998"/>
            <a:ext cx="983230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Our company, is a rapidly growing tech firm seeking to enhance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customer relations through a CRM System Implementation Competitive market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/>
              <a:t>dynamics necessitate a robust and efficient CRM system.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>
              <a:alpha val="85000"/>
            </a:srgbClr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6" name="Text 3"/>
          <p:cNvSpPr/>
          <p:nvPr/>
        </p:nvSpPr>
        <p:spPr>
          <a:xfrm>
            <a:off x="2037993" y="224456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Project Objectives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4457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8" name="Text 5"/>
          <p:cNvSpPr/>
          <p:nvPr/>
        </p:nvSpPr>
        <p:spPr>
          <a:xfrm>
            <a:off x="2221587" y="3487460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5221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Project Goals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537936" y="4360308"/>
            <a:ext cx="9476899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 a cutting-edge CRM system within a six-month timeframe.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 customer interactions and streamline data management for a 30% increase in operational efficiency</a:t>
            </a: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44968"/>
            <a:ext cx="568511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Stakeholder Landscape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672596"/>
            <a:ext cx="9306401" cy="3912037"/>
          </a:xfrm>
          <a:prstGeom prst="roundRect">
            <a:avLst>
              <a:gd name="adj" fmla="val 2556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4726781" y="290857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Key Stakeholders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6781" y="3388995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and briefly describe the main stakeholders.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082183" y="3994309"/>
            <a:ext cx="8479036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600" b="1" dirty="0">
                <a:effectLst/>
              </a:rPr>
              <a:t>Sales and Marketing Teams:</a:t>
            </a:r>
            <a:r>
              <a:rPr lang="en-US" sz="1600" dirty="0"/>
              <a:t> Key users of the CRM system.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600" b="1" dirty="0">
                <a:effectLst/>
              </a:rPr>
              <a:t>Customer Support:</a:t>
            </a:r>
            <a:r>
              <a:rPr lang="en-US" sz="1600" dirty="0"/>
              <a:t> Directly impacted by the system's functionality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600" b="1" dirty="0">
                <a:effectLst/>
              </a:rPr>
              <a:t>IT Department:</a:t>
            </a:r>
            <a:r>
              <a:rPr lang="en-US" sz="1600" dirty="0"/>
              <a:t> Responsible for implementation and maintenance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600" dirty="0"/>
              <a:t>.</a:t>
            </a:r>
            <a:r>
              <a:rPr lang="en-US" sz="1600" b="1" dirty="0">
                <a:effectLst/>
              </a:rPr>
              <a:t>Customers:</a:t>
            </a:r>
            <a:r>
              <a:rPr lang="en-US" sz="1600" dirty="0"/>
              <a:t> End-users impacted by system changes</a:t>
            </a:r>
          </a:p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600" dirty="0"/>
              <a:t>.</a:t>
            </a:r>
            <a:r>
              <a:rPr lang="en-US" sz="1600" b="1" dirty="0">
                <a:effectLst/>
              </a:rPr>
              <a:t>Executive Leadership:</a:t>
            </a:r>
            <a:r>
              <a:rPr lang="en-US" sz="1600" dirty="0"/>
              <a:t> Overseeing project alignment with strategic goals.</a:t>
            </a:r>
            <a:br>
              <a:rPr lang="en-US" sz="1600" dirty="0"/>
            </a:b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4" name="Text 2"/>
          <p:cNvSpPr/>
          <p:nvPr/>
        </p:nvSpPr>
        <p:spPr>
          <a:xfrm>
            <a:off x="2037993" y="2749868"/>
            <a:ext cx="58894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Planning Methodologies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96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Agile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For iterative development and flexibility in responding to changing requirements.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96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Waterfall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Applied in structured phases like software customization.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96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Hybrid Approach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9023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For efficient collaboration among development teams.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813804"/>
            <a:ext cx="453259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Agile Methodology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40150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4674394" y="4056698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4091345"/>
            <a:ext cx="271307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Iterative Development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571762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Implementation in sprints with regular feedback loops.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Quick adaptability to evolving customer needs.</a:t>
            </a:r>
            <a:br>
              <a:rPr lang="en-US" sz="1600" dirty="0"/>
            </a:b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813804"/>
            <a:ext cx="554795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Waterfall Methodology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40150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1016794" y="4056698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4091345"/>
            <a:ext cx="225111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Structured Phases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4571762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Sequential approach to system customization.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555313" y="5060394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Clearly defined stages for efficient progress.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281380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Hybrid Approach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401502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CE2CF"/>
          </a:solidFill>
          <a:ln w="13811">
            <a:solidFill>
              <a:srgbClr val="F9C59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sp>
        <p:nvSpPr>
          <p:cNvPr id="7" name="Text 4"/>
          <p:cNvSpPr/>
          <p:nvPr/>
        </p:nvSpPr>
        <p:spPr>
          <a:xfrm>
            <a:off x="4674394" y="4056698"/>
            <a:ext cx="1327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35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40913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2B2E3C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Balanced Strategy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4571762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Utilizing a hybrid approach to combine the strengths of Agile and Waterfall.</a:t>
            </a: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Adapting methodologies to project phases for optimal results.</a:t>
            </a:r>
            <a:br>
              <a:rPr lang="en-US" sz="1600" dirty="0"/>
            </a:b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T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>
              <a:alpha val="85000"/>
            </a:srgbClr>
          </a:solidFill>
          <a:ln/>
        </p:spPr>
        <p:txBody>
          <a:bodyPr/>
          <a:lstStyle/>
          <a:p>
            <a:endParaRPr lang="en-TN"/>
          </a:p>
        </p:txBody>
      </p:sp>
      <p:sp>
        <p:nvSpPr>
          <p:cNvPr id="6" name="Text 3"/>
          <p:cNvSpPr/>
          <p:nvPr/>
        </p:nvSpPr>
        <p:spPr>
          <a:xfrm>
            <a:off x="2037993" y="3401020"/>
            <a:ext cx="66228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2C3F42"/>
                </a:solidFill>
                <a:latin typeface="Bitter" pitchFamily="34" charset="0"/>
                <a:ea typeface="Bitter" pitchFamily="34" charset="-122"/>
                <a:cs typeface="Bitter" pitchFamily="34" charset="-120"/>
              </a:rPr>
              <a:t>Gantt Charts and Timelines</a:t>
            </a:r>
            <a:endParaRPr lang="en-US" sz="4374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734" y="4546044"/>
            <a:ext cx="124897" cy="1665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371249" y="4428649"/>
            <a:ext cx="10221158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 Timeline</a:t>
            </a:r>
          </a:p>
          <a:p>
            <a:pPr marL="285750" indent="-2857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Display a Gantt chart with key milestones.</a:t>
            </a:r>
          </a:p>
          <a:p>
            <a:pPr marL="285750" indent="-285750">
              <a:lnSpc>
                <a:spcPts val="3149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Milestones include software acquisition, customization, employee training, and system deployment.</a:t>
            </a:r>
            <a:br>
              <a:rPr lang="en-US" sz="1600" dirty="0"/>
            </a:b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304</Words>
  <Application>Microsoft Macintosh PowerPoint</Application>
  <PresentationFormat>Custom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Bitter</vt:lpstr>
      <vt:lpstr>Calibri</vt:lpstr>
      <vt:lpstr>Open Sans</vt:lpstr>
      <vt:lpstr>Söhne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eya shkioiaa</cp:lastModifiedBy>
  <cp:revision>2</cp:revision>
  <dcterms:created xsi:type="dcterms:W3CDTF">2023-12-19T11:03:03Z</dcterms:created>
  <dcterms:modified xsi:type="dcterms:W3CDTF">2023-12-19T11:42:36Z</dcterms:modified>
</cp:coreProperties>
</file>