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09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79025"/>
            <a:ext cx="53340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Overview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Introducing the CRM System Implementation project, aimed at enhancing customer interactions, data management, and overall satisfaction. Presented by Aya Chkioua.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1782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9" name="Text 5"/>
          <p:cNvSpPr/>
          <p:nvPr/>
        </p:nvSpPr>
        <p:spPr>
          <a:xfrm>
            <a:off x="6786086" y="5161598"/>
            <a:ext cx="18821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</a:t>
            </a:r>
            <a:r>
              <a:rPr lang="en-US" sz="2187" b="1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aya</a:t>
            </a: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187" b="1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chkioua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80360"/>
            <a:ext cx="5737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Scope and Limitations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40815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1022152" y="412325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41579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Scope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63831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Inclusions: CRM software acquisition, customization, and employee training. Exclusions: Major modifications to existing IT infrastructure.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348389" y="2824877"/>
            <a:ext cx="6964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the Project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13718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6" name="Text 4"/>
          <p:cNvSpPr/>
          <p:nvPr/>
        </p:nvSpPr>
        <p:spPr>
          <a:xfrm>
            <a:off x="2537341" y="417885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4213503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Background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693920"/>
            <a:ext cx="921138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project involves the implementation of a Customer Relationship Management (CRM) system to streamline customer interactions, improve data management, and enhance customer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702719"/>
            <a:ext cx="6690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 of the Project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90394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4679752" y="394561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9802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Significance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460677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Streamlining customer interactions will lead to improved customer relationships and enhanced data management for better decision-making and personalized customer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348389" y="1447443"/>
            <a:ext cx="4480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Stakeholders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586157"/>
            <a:ext cx="3163014" cy="2338149"/>
          </a:xfrm>
          <a:prstGeom prst="roundRect">
            <a:avLst>
              <a:gd name="adj" fmla="val 2851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6" name="Text 4"/>
          <p:cNvSpPr/>
          <p:nvPr/>
        </p:nvSpPr>
        <p:spPr>
          <a:xfrm>
            <a:off x="2570559" y="2808327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Sales and Marketing Teams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635931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Engaged in leveraging the CRM for customer data and lead management.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586157"/>
            <a:ext cx="3163014" cy="2338149"/>
          </a:xfrm>
          <a:prstGeom prst="roundRect">
            <a:avLst>
              <a:gd name="adj" fmla="val 2851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9" name="Text 7"/>
          <p:cNvSpPr/>
          <p:nvPr/>
        </p:nvSpPr>
        <p:spPr>
          <a:xfrm>
            <a:off x="5955744" y="2808327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Support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288744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Invested in using the CRM to provide efficient service and support to customers.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586157"/>
            <a:ext cx="3163014" cy="2338149"/>
          </a:xfrm>
          <a:prstGeom prst="roundRect">
            <a:avLst>
              <a:gd name="adj" fmla="val 2851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12" name="Text 10"/>
          <p:cNvSpPr/>
          <p:nvPr/>
        </p:nvSpPr>
        <p:spPr>
          <a:xfrm>
            <a:off x="9340929" y="28083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IT Department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288744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Responsible for the technical integration and maintenance of the CRM system.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348389" y="5146477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15" name="Text 13"/>
          <p:cNvSpPr/>
          <p:nvPr/>
        </p:nvSpPr>
        <p:spPr>
          <a:xfrm>
            <a:off x="2570559" y="53686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570559" y="5849064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Directly engage with the system for service, orders, and feedback.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18" name="Text 16"/>
          <p:cNvSpPr/>
          <p:nvPr/>
        </p:nvSpPr>
        <p:spPr>
          <a:xfrm>
            <a:off x="7648456" y="5368647"/>
            <a:ext cx="2773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Executive Leadership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7648456" y="5849064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strategic direction and support for the CRM project.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02719"/>
            <a:ext cx="4724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Objectives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90394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1022152" y="394561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980259"/>
            <a:ext cx="2232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Overall Objective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460677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a CRM system to centralize customer data, streamline processes, and improve customer engagement. Align with the company's strategic goal of increasing customer satisfaction and loyalty.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5000"/>
            </a:srgbClr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6" name="Text 3"/>
          <p:cNvSpPr/>
          <p:nvPr/>
        </p:nvSpPr>
        <p:spPr>
          <a:xfrm>
            <a:off x="2348389" y="28803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Specific Goals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40815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8" name="Text 5"/>
          <p:cNvSpPr/>
          <p:nvPr/>
        </p:nvSpPr>
        <p:spPr>
          <a:xfrm>
            <a:off x="2537341" y="412325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41579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Detailed Goals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4638318"/>
            <a:ext cx="921138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Implement CRM software within the next six months. 2. Train employees on CRM usage. 3. Achieve a 20% improvement in customer response time.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880360"/>
            <a:ext cx="7612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Goal 1 - CRM Implementation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0815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4679752" y="412325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1579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Objective Details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63831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Introduce the CRM system, its features, and benefits. Highlight the importance of a unified customer database.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348389" y="2824877"/>
            <a:ext cx="7033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Goal 2 - Employee Training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13718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6" name="Text 4"/>
          <p:cNvSpPr/>
          <p:nvPr/>
        </p:nvSpPr>
        <p:spPr>
          <a:xfrm>
            <a:off x="2537341" y="417885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42135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Objective Details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693920"/>
            <a:ext cx="921138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and execute a comprehensive training program to ensure all relevant employees are proficient in using the CRM.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348389" y="247769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Goal 3 - Improved Customer Response Time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48437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6" name="Text 4"/>
          <p:cNvSpPr/>
          <p:nvPr/>
        </p:nvSpPr>
        <p:spPr>
          <a:xfrm>
            <a:off x="2537341" y="452604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45606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Objective Details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5041106"/>
            <a:ext cx="921138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processes to reduce customer response time and utilize CRM analytics for more efficient customer support.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357</Words>
  <Application>Microsoft Macintosh PowerPoint</Application>
  <PresentationFormat>Custom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eya shkioiaa</cp:lastModifiedBy>
  <cp:revision>2</cp:revision>
  <dcterms:created xsi:type="dcterms:W3CDTF">2023-12-19T10:14:17Z</dcterms:created>
  <dcterms:modified xsi:type="dcterms:W3CDTF">2023-12-19T11:32:36Z</dcterms:modified>
</cp:coreProperties>
</file>