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04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028950"/>
            <a:ext cx="551414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Risk Management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19540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CRM System Implementation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480071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9" name="Text 5"/>
          <p:cNvSpPr/>
          <p:nvPr/>
        </p:nvSpPr>
        <p:spPr>
          <a:xfrm>
            <a:off x="1299686" y="4806196"/>
            <a:ext cx="23063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</a:t>
            </a:r>
            <a:r>
              <a:rPr lang="en-US" sz="2187" b="1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aya</a:t>
            </a: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187" b="1" kern="0" spc="-35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chkioua</a:t>
            </a: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3053834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Lessons Learned and Continuous Improvement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341" y="4885611"/>
            <a:ext cx="124897" cy="16656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652855" y="4775835"/>
            <a:ext cx="7144345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Reflection 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Discuss lessons learned from risk management activities.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Outline strategies for continuous improvement in identifying, assessing, and mitigating risks.</a:t>
            </a:r>
          </a:p>
          <a:p>
            <a:pPr marL="0" indent="0">
              <a:lnSpc>
                <a:spcPts val="314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26910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4703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7" name="Text 4"/>
          <p:cNvSpPr/>
          <p:nvPr/>
        </p:nvSpPr>
        <p:spPr>
          <a:xfrm>
            <a:off x="2206347" y="5511998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54664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Overview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602706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The CRM System Implementation project is a strategic initiative by 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Söhne"/>
              </a:rPr>
              <a:t>TechSolutions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Inc. to enhance customer relations.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285" y="54703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11" name="Text 8"/>
          <p:cNvSpPr/>
          <p:nvPr/>
        </p:nvSpPr>
        <p:spPr>
          <a:xfrm>
            <a:off x="7575590" y="551199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8148399" y="5546646"/>
            <a:ext cx="22906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Risk Management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8148399" y="602706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Emphasize the importance of proactive risk management for successful project outcomes.</a:t>
            </a:r>
            <a:br>
              <a:rPr lang="en-US" sz="1600" dirty="0"/>
            </a:b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4" name="Text 2"/>
          <p:cNvSpPr/>
          <p:nvPr/>
        </p:nvSpPr>
        <p:spPr>
          <a:xfrm>
            <a:off x="2037993" y="2824877"/>
            <a:ext cx="835592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 of Risk Management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1371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6" name="Text 4"/>
          <p:cNvSpPr/>
          <p:nvPr/>
        </p:nvSpPr>
        <p:spPr>
          <a:xfrm>
            <a:off x="2206347" y="4178856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42135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Significance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693920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Discuss the impact of unforeseen events on project timelines and deliverables.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41371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10" name="Text 8"/>
          <p:cNvSpPr/>
          <p:nvPr/>
        </p:nvSpPr>
        <p:spPr>
          <a:xfrm>
            <a:off x="7575590" y="4178856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4213503"/>
            <a:ext cx="29347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Proactive Management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693920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Emphasize that risk management ensures the project stays on track and within budget.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69488"/>
            <a:ext cx="79464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Identification of Potential Risks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77070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7" name="Text 4"/>
          <p:cNvSpPr/>
          <p:nvPr/>
        </p:nvSpPr>
        <p:spPr>
          <a:xfrm>
            <a:off x="1001554" y="3812381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847028"/>
            <a:ext cx="22877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Risk Identification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327446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Technical Challenges: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Potential issues with CRM software integration.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555313" y="4816078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Resource Constraints: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Limited availability of skilled personnel.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555313" y="530471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Migration Issues: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Challenges in migrating existing data to the new system.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4" name="Text 2"/>
          <p:cNvSpPr/>
          <p:nvPr/>
        </p:nvSpPr>
        <p:spPr>
          <a:xfrm>
            <a:off x="2037993" y="2749868"/>
            <a:ext cx="59641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Categorization of Risks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96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Technical Risks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902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Software integration, system compatibility.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99667"/>
            <a:ext cx="30712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Human Resources Risks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69023"/>
            <a:ext cx="31563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Staff availability, skills gaps.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99667"/>
            <a:ext cx="22358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Operational Risks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6902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migration, system downtime.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712589"/>
            <a:ext cx="740961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Strategies for Risk Mitigation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740218"/>
            <a:ext cx="44410" cy="5776793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7" name="Shape 4"/>
          <p:cNvSpPr/>
          <p:nvPr/>
        </p:nvSpPr>
        <p:spPr>
          <a:xfrm>
            <a:off x="5074027" y="214151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8" name="Shape 5"/>
          <p:cNvSpPr/>
          <p:nvPr/>
        </p:nvSpPr>
        <p:spPr>
          <a:xfrm>
            <a:off x="4574084" y="191381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9" name="Text 6"/>
          <p:cNvSpPr/>
          <p:nvPr/>
        </p:nvSpPr>
        <p:spPr>
          <a:xfrm>
            <a:off x="4742438" y="1955483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19623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Technical Risks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442805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Regular testing and prototyping.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14117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13" name="Shape 10"/>
          <p:cNvSpPr/>
          <p:nvPr/>
        </p:nvSpPr>
        <p:spPr>
          <a:xfrm>
            <a:off x="4574084" y="39134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14" name="Text 11"/>
          <p:cNvSpPr/>
          <p:nvPr/>
        </p:nvSpPr>
        <p:spPr>
          <a:xfrm>
            <a:off x="4723388" y="3955137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3962043"/>
            <a:ext cx="30712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Human Resources Risks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442460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Cross-training, contingency plans for key personnel.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14082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5B7E3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18" name="Shape 15"/>
          <p:cNvSpPr/>
          <p:nvPr/>
        </p:nvSpPr>
        <p:spPr>
          <a:xfrm>
            <a:off x="4574084" y="59131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19" name="Text 16"/>
          <p:cNvSpPr/>
          <p:nvPr/>
        </p:nvSpPr>
        <p:spPr>
          <a:xfrm>
            <a:off x="4719578" y="5954792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961698"/>
            <a:ext cx="22358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Operational Risks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442115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Thorough data analysis, staged migration.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4" name="Text 2"/>
          <p:cNvSpPr/>
          <p:nvPr/>
        </p:nvSpPr>
        <p:spPr>
          <a:xfrm>
            <a:off x="2037993" y="2749868"/>
            <a:ext cx="84902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Risk Impact on Project Outcomes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96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Technical Risks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902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Potential delays in software integration.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99667"/>
            <a:ext cx="30712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Human Resources Risks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6902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workload on available staff.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99667"/>
            <a:ext cx="223587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Operational Risks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6902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Temporary disruption in data accessibility.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4158139"/>
            <a:ext cx="613326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Risk Response Planning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185767"/>
            <a:ext cx="5166122" cy="1663184"/>
          </a:xfrm>
          <a:prstGeom prst="roundRect">
            <a:avLst>
              <a:gd name="adj" fmla="val 60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7" name="Text 4"/>
          <p:cNvSpPr/>
          <p:nvPr/>
        </p:nvSpPr>
        <p:spPr>
          <a:xfrm>
            <a:off x="2273975" y="54217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Mitigation Plans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273975" y="5902166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Reducing the likelihood or impact of identified risks.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5185767"/>
            <a:ext cx="5166122" cy="1663184"/>
          </a:xfrm>
          <a:prstGeom prst="roundRect">
            <a:avLst>
              <a:gd name="adj" fmla="val 6012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10" name="Text 7"/>
          <p:cNvSpPr/>
          <p:nvPr/>
        </p:nvSpPr>
        <p:spPr>
          <a:xfrm>
            <a:off x="7662267" y="5421749"/>
            <a:ext cx="24111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Contingency Plans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7662267" y="5902166"/>
            <a:ext cx="46941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Preparing for potential risk scenarios.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672007"/>
            <a:ext cx="59199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Monitoring and Control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4699635"/>
            <a:ext cx="5277207" cy="88868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0163" y="5921573"/>
            <a:ext cx="29492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Monitoring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60163" y="6401991"/>
            <a:ext cx="483286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Establish a regular risk monitoring process.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4699635"/>
            <a:ext cx="5277207" cy="88868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537371" y="59215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Feedback Loops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7537371" y="6401991"/>
            <a:ext cx="483286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feedback loops to assess the effectiveness of risk mitigation strategies.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300</Words>
  <Application>Microsoft Macintosh PowerPoint</Application>
  <PresentationFormat>Custom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Inter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eya shkioiaa</cp:lastModifiedBy>
  <cp:revision>2</cp:revision>
  <dcterms:created xsi:type="dcterms:W3CDTF">2023-12-19T11:21:19Z</dcterms:created>
  <dcterms:modified xsi:type="dcterms:W3CDTF">2023-12-19T11:52:20Z</dcterms:modified>
</cp:coreProperties>
</file>