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92" r:id="rId7"/>
    <p:sldId id="26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5665A-1319-4149-9DCD-22413667B3CF}" v="11" dt="2025-02-15T21:45:42.91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r magdy" userId="666e5883c08355ea" providerId="LiveId" clId="{BC75665A-1319-4149-9DCD-22413667B3CF}"/>
    <pc:docChg chg="undo custSel addSld modSld">
      <pc:chgData name="sahar magdy" userId="666e5883c08355ea" providerId="LiveId" clId="{BC75665A-1319-4149-9DCD-22413667B3CF}" dt="2025-02-15T21:47:28.667" v="56" actId="1076"/>
      <pc:docMkLst>
        <pc:docMk/>
      </pc:docMkLst>
      <pc:sldChg chg="addSp delSp mod">
        <pc:chgData name="sahar magdy" userId="666e5883c08355ea" providerId="LiveId" clId="{BC75665A-1319-4149-9DCD-22413667B3CF}" dt="2025-02-15T21:42:31.330" v="1" actId="22"/>
        <pc:sldMkLst>
          <pc:docMk/>
          <pc:sldMk cId="1525698228" sldId="299"/>
        </pc:sldMkLst>
        <pc:picChg chg="add del">
          <ac:chgData name="sahar magdy" userId="666e5883c08355ea" providerId="LiveId" clId="{BC75665A-1319-4149-9DCD-22413667B3CF}" dt="2025-02-15T21:42:31.330" v="1" actId="22"/>
          <ac:picMkLst>
            <pc:docMk/>
            <pc:sldMk cId="1525698228" sldId="299"/>
            <ac:picMk id="5" creationId="{327E27FE-0692-9A8D-5450-26A24EAB2F7C}"/>
          </ac:picMkLst>
        </pc:picChg>
      </pc:sldChg>
      <pc:sldChg chg="modSp add mod">
        <pc:chgData name="sahar magdy" userId="666e5883c08355ea" providerId="LiveId" clId="{BC75665A-1319-4149-9DCD-22413667B3CF}" dt="2025-02-15T21:47:28.667" v="56" actId="1076"/>
        <pc:sldMkLst>
          <pc:docMk/>
          <pc:sldMk cId="3261056101" sldId="300"/>
        </pc:sldMkLst>
        <pc:spChg chg="mod">
          <ac:chgData name="sahar magdy" userId="666e5883c08355ea" providerId="LiveId" clId="{BC75665A-1319-4149-9DCD-22413667B3CF}" dt="2025-02-15T21:47:28.667" v="56" actId="1076"/>
          <ac:spMkLst>
            <pc:docMk/>
            <pc:sldMk cId="3261056101" sldId="300"/>
            <ac:spMk id="2" creationId="{AABAF36C-5EB0-714C-0BA4-31AFF0DF29BB}"/>
          </ac:spMkLst>
        </pc:spChg>
      </pc:sldChg>
      <pc:sldChg chg="addSp delSp modSp add mod">
        <pc:chgData name="sahar magdy" userId="666e5883c08355ea" providerId="LiveId" clId="{BC75665A-1319-4149-9DCD-22413667B3CF}" dt="2025-02-15T21:44:33.736" v="20" actId="962"/>
        <pc:sldMkLst>
          <pc:docMk/>
          <pc:sldMk cId="1573360746" sldId="301"/>
        </pc:sldMkLst>
        <pc:spChg chg="del mod">
          <ac:chgData name="sahar magdy" userId="666e5883c08355ea" providerId="LiveId" clId="{BC75665A-1319-4149-9DCD-22413667B3CF}" dt="2025-02-15T21:43:56.432" v="14" actId="478"/>
          <ac:spMkLst>
            <pc:docMk/>
            <pc:sldMk cId="1573360746" sldId="301"/>
            <ac:spMk id="2" creationId="{83B9F83B-1DD2-B03D-1A93-4B2D1B71BB80}"/>
          </ac:spMkLst>
        </pc:spChg>
        <pc:graphicFrameChg chg="del modGraphic">
          <ac:chgData name="sahar magdy" userId="666e5883c08355ea" providerId="LiveId" clId="{BC75665A-1319-4149-9DCD-22413667B3CF}" dt="2025-02-15T21:43:48.375" v="11" actId="478"/>
          <ac:graphicFrameMkLst>
            <pc:docMk/>
            <pc:sldMk cId="1573360746" sldId="301"/>
            <ac:graphicFrameMk id="10" creationId="{866C93CB-36D0-C409-9ACB-B4BB458B18DA}"/>
          </ac:graphicFrameMkLst>
        </pc:graphicFrameChg>
        <pc:picChg chg="add mod">
          <ac:chgData name="sahar magdy" userId="666e5883c08355ea" providerId="LiveId" clId="{BC75665A-1319-4149-9DCD-22413667B3CF}" dt="2025-02-15T21:44:33.736" v="20" actId="962"/>
          <ac:picMkLst>
            <pc:docMk/>
            <pc:sldMk cId="1573360746" sldId="301"/>
            <ac:picMk id="5" creationId="{1708F486-E233-91D0-3959-E125D9A7AECD}"/>
          </ac:picMkLst>
        </pc:picChg>
      </pc:sldChg>
      <pc:sldChg chg="addSp modSp add mod">
        <pc:chgData name="sahar magdy" userId="666e5883c08355ea" providerId="LiveId" clId="{BC75665A-1319-4149-9DCD-22413667B3CF}" dt="2025-02-15T21:44:51.562" v="22" actId="27614"/>
        <pc:sldMkLst>
          <pc:docMk/>
          <pc:sldMk cId="71980219" sldId="302"/>
        </pc:sldMkLst>
        <pc:picChg chg="add mod">
          <ac:chgData name="sahar magdy" userId="666e5883c08355ea" providerId="LiveId" clId="{BC75665A-1319-4149-9DCD-22413667B3CF}" dt="2025-02-15T21:44:51.562" v="22" actId="27614"/>
          <ac:picMkLst>
            <pc:docMk/>
            <pc:sldMk cId="71980219" sldId="302"/>
            <ac:picMk id="4" creationId="{55AFFBE3-A2A1-4028-3CC3-20FE1F487EA9}"/>
          </ac:picMkLst>
        </pc:picChg>
      </pc:sldChg>
      <pc:sldChg chg="addSp modSp add mod">
        <pc:chgData name="sahar magdy" userId="666e5883c08355ea" providerId="LiveId" clId="{BC75665A-1319-4149-9DCD-22413667B3CF}" dt="2025-02-15T21:45:05.403" v="25" actId="962"/>
        <pc:sldMkLst>
          <pc:docMk/>
          <pc:sldMk cId="2589301570" sldId="303"/>
        </pc:sldMkLst>
        <pc:picChg chg="add mod">
          <ac:chgData name="sahar magdy" userId="666e5883c08355ea" providerId="LiveId" clId="{BC75665A-1319-4149-9DCD-22413667B3CF}" dt="2025-02-15T21:45:05.403" v="25" actId="962"/>
          <ac:picMkLst>
            <pc:docMk/>
            <pc:sldMk cId="2589301570" sldId="303"/>
            <ac:picMk id="4" creationId="{242CC588-06FA-2D26-FA2F-9A05A11E6FEB}"/>
          </ac:picMkLst>
        </pc:picChg>
      </pc:sldChg>
      <pc:sldChg chg="addSp modSp add mod">
        <pc:chgData name="sahar magdy" userId="666e5883c08355ea" providerId="LiveId" clId="{BC75665A-1319-4149-9DCD-22413667B3CF}" dt="2025-02-15T21:45:20.472" v="28" actId="962"/>
        <pc:sldMkLst>
          <pc:docMk/>
          <pc:sldMk cId="3515133541" sldId="304"/>
        </pc:sldMkLst>
        <pc:picChg chg="add mod">
          <ac:chgData name="sahar magdy" userId="666e5883c08355ea" providerId="LiveId" clId="{BC75665A-1319-4149-9DCD-22413667B3CF}" dt="2025-02-15T21:45:20.472" v="28" actId="962"/>
          <ac:picMkLst>
            <pc:docMk/>
            <pc:sldMk cId="3515133541" sldId="304"/>
            <ac:picMk id="4" creationId="{C6AD5F53-1CFB-C9B2-833C-DC77AEAE5B4D}"/>
          </ac:picMkLst>
        </pc:picChg>
      </pc:sldChg>
      <pc:sldChg chg="addSp delSp modSp add mod modClrScheme chgLayout">
        <pc:chgData name="sahar magdy" userId="666e5883c08355ea" providerId="LiveId" clId="{BC75665A-1319-4149-9DCD-22413667B3CF}" dt="2025-02-15T21:45:50.779" v="35" actId="26606"/>
        <pc:sldMkLst>
          <pc:docMk/>
          <pc:sldMk cId="906044991" sldId="305"/>
        </pc:sldMkLst>
        <pc:spChg chg="mod ord modVis">
          <ac:chgData name="sahar magdy" userId="666e5883c08355ea" providerId="LiveId" clId="{BC75665A-1319-4149-9DCD-22413667B3CF}" dt="2025-02-15T21:45:50.779" v="35" actId="26606"/>
          <ac:spMkLst>
            <pc:docMk/>
            <pc:sldMk cId="906044991" sldId="305"/>
            <ac:spMk id="3" creationId="{39A08901-9373-18C3-C5C8-91F506CDBF36}"/>
          </ac:spMkLst>
        </pc:spChg>
        <pc:picChg chg="del">
          <ac:chgData name="sahar magdy" userId="666e5883c08355ea" providerId="LiveId" clId="{BC75665A-1319-4149-9DCD-22413667B3CF}" dt="2025-02-15T21:45:34.891" v="30" actId="478"/>
          <ac:picMkLst>
            <pc:docMk/>
            <pc:sldMk cId="906044991" sldId="305"/>
            <ac:picMk id="4" creationId="{EFC070E4-873C-D03C-D1EB-F4460492A4C5}"/>
          </ac:picMkLst>
        </pc:picChg>
        <pc:picChg chg="add mod">
          <ac:chgData name="sahar magdy" userId="666e5883c08355ea" providerId="LiveId" clId="{BC75665A-1319-4149-9DCD-22413667B3CF}" dt="2025-02-15T21:45:50.779" v="35" actId="26606"/>
          <ac:picMkLst>
            <pc:docMk/>
            <pc:sldMk cId="906044991" sldId="305"/>
            <ac:picMk id="5" creationId="{B5CEE684-AF01-8B65-DDEE-BB592FB6A61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3C563-731C-4576-9ACF-1EE55F03B879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B06F6-7629-4AA9-B8C8-A3DDA2500C56}">
      <dgm:prSet/>
      <dgm:spPr/>
      <dgm:t>
        <a:bodyPr/>
        <a:lstStyle/>
        <a:p>
          <a:pPr rtl="0"/>
          <a:r>
            <a:rPr lang="en-US" b="0" i="0"/>
            <a:t>Graphics</a:t>
          </a:r>
          <a:endParaRPr lang="en-US"/>
        </a:p>
      </dgm:t>
    </dgm:pt>
    <dgm:pt modelId="{DC7F97A0-10F6-4ED2-8EB3-1273B18F35A1}" type="parTrans" cxnId="{0C8DE200-4AE1-404B-9D91-38BD0BF5DC4C}">
      <dgm:prSet/>
      <dgm:spPr/>
      <dgm:t>
        <a:bodyPr/>
        <a:lstStyle/>
        <a:p>
          <a:endParaRPr lang="en-US"/>
        </a:p>
      </dgm:t>
    </dgm:pt>
    <dgm:pt modelId="{4C09B87D-69F2-4EB2-8442-AD1AFD7F34BC}" type="sibTrans" cxnId="{0C8DE200-4AE1-404B-9D91-38BD0BF5DC4C}">
      <dgm:prSet/>
      <dgm:spPr/>
      <dgm:t>
        <a:bodyPr/>
        <a:lstStyle/>
        <a:p>
          <a:endParaRPr lang="en-US"/>
        </a:p>
      </dgm:t>
    </dgm:pt>
    <dgm:pt modelId="{9AA9F5D0-83E3-4CF9-AC79-890275F9995E}">
      <dgm:prSet/>
      <dgm:spPr/>
      <dgm:t>
        <a:bodyPr/>
        <a:lstStyle/>
        <a:p>
          <a:pPr rtl="0"/>
          <a:r>
            <a:rPr lang="en-US" b="0" i="0" dirty="0"/>
            <a:t>Turtle</a:t>
          </a:r>
          <a:endParaRPr lang="en-US" dirty="0"/>
        </a:p>
      </dgm:t>
    </dgm:pt>
    <dgm:pt modelId="{3E16C7D5-AE93-4FA7-9065-B31AA11C7B04}" type="parTrans" cxnId="{42224954-6190-4E98-BD8B-8A413DB3188F}">
      <dgm:prSet/>
      <dgm:spPr/>
      <dgm:t>
        <a:bodyPr/>
        <a:lstStyle/>
        <a:p>
          <a:endParaRPr lang="en-US"/>
        </a:p>
      </dgm:t>
    </dgm:pt>
    <dgm:pt modelId="{F83AB721-259A-45ED-89CA-D65C394B281A}" type="sibTrans" cxnId="{42224954-6190-4E98-BD8B-8A413DB3188F}">
      <dgm:prSet/>
      <dgm:spPr/>
      <dgm:t>
        <a:bodyPr/>
        <a:lstStyle/>
        <a:p>
          <a:endParaRPr lang="en-US"/>
        </a:p>
      </dgm:t>
    </dgm:pt>
    <dgm:pt modelId="{88B44FFC-4CD3-415D-A12F-A4694ABC53EB}">
      <dgm:prSet/>
      <dgm:spPr/>
      <dgm:t>
        <a:bodyPr/>
        <a:lstStyle/>
        <a:p>
          <a:pPr rtl="0"/>
          <a:r>
            <a:rPr lang="en-US" b="0" i="0" dirty="0"/>
            <a:t>Open GL</a:t>
          </a:r>
          <a:endParaRPr lang="en-US" dirty="0"/>
        </a:p>
      </dgm:t>
    </dgm:pt>
    <dgm:pt modelId="{03B357D2-666E-4E00-ADEE-21C10A7C27F0}" type="parTrans" cxnId="{7B4A1DDF-5A69-4CEC-97AE-8CF60CB35FDE}">
      <dgm:prSet/>
      <dgm:spPr/>
      <dgm:t>
        <a:bodyPr/>
        <a:lstStyle/>
        <a:p>
          <a:endParaRPr lang="en-US"/>
        </a:p>
      </dgm:t>
    </dgm:pt>
    <dgm:pt modelId="{59ED621B-5FF7-453C-884F-F348DFB44F59}" type="sibTrans" cxnId="{7B4A1DDF-5A69-4CEC-97AE-8CF60CB35FDE}">
      <dgm:prSet/>
      <dgm:spPr/>
      <dgm:t>
        <a:bodyPr/>
        <a:lstStyle/>
        <a:p>
          <a:endParaRPr lang="en-US"/>
        </a:p>
      </dgm:t>
    </dgm:pt>
    <dgm:pt modelId="{156D0E41-FF7F-48AD-A9C1-C226AE9D17BF}" type="pres">
      <dgm:prSet presAssocID="{A313C563-731C-4576-9ACF-1EE55F03B879}" presName="cycle" presStyleCnt="0">
        <dgm:presLayoutVars>
          <dgm:dir/>
          <dgm:resizeHandles val="exact"/>
        </dgm:presLayoutVars>
      </dgm:prSet>
      <dgm:spPr/>
    </dgm:pt>
    <dgm:pt modelId="{7215EB61-C15C-49DD-85B7-FB8594338510}" type="pres">
      <dgm:prSet presAssocID="{67DB06F6-7629-4AA9-B8C8-A3DDA2500C56}" presName="dummy" presStyleCnt="0"/>
      <dgm:spPr/>
    </dgm:pt>
    <dgm:pt modelId="{E00ECF88-8154-4D5A-9A9B-1F35F588D4A4}" type="pres">
      <dgm:prSet presAssocID="{67DB06F6-7629-4AA9-B8C8-A3DDA2500C56}" presName="node" presStyleLbl="revTx" presStyleIdx="0" presStyleCnt="3">
        <dgm:presLayoutVars>
          <dgm:bulletEnabled val="1"/>
        </dgm:presLayoutVars>
      </dgm:prSet>
      <dgm:spPr/>
    </dgm:pt>
    <dgm:pt modelId="{7918D102-F4EF-4A29-8A47-C9F607E14241}" type="pres">
      <dgm:prSet presAssocID="{4C09B87D-69F2-4EB2-8442-AD1AFD7F34BC}" presName="sibTrans" presStyleLbl="node1" presStyleIdx="0" presStyleCnt="3"/>
      <dgm:spPr/>
    </dgm:pt>
    <dgm:pt modelId="{70413651-9F5B-45AF-9B37-1696AE9918E3}" type="pres">
      <dgm:prSet presAssocID="{9AA9F5D0-83E3-4CF9-AC79-890275F9995E}" presName="dummy" presStyleCnt="0"/>
      <dgm:spPr/>
    </dgm:pt>
    <dgm:pt modelId="{24331FF9-0470-43F6-A4CA-883BE5EA97A6}" type="pres">
      <dgm:prSet presAssocID="{9AA9F5D0-83E3-4CF9-AC79-890275F9995E}" presName="node" presStyleLbl="revTx" presStyleIdx="1" presStyleCnt="3">
        <dgm:presLayoutVars>
          <dgm:bulletEnabled val="1"/>
        </dgm:presLayoutVars>
      </dgm:prSet>
      <dgm:spPr/>
    </dgm:pt>
    <dgm:pt modelId="{F88CCC70-4670-4523-8E3D-4819523A0CC9}" type="pres">
      <dgm:prSet presAssocID="{F83AB721-259A-45ED-89CA-D65C394B281A}" presName="sibTrans" presStyleLbl="node1" presStyleIdx="1" presStyleCnt="3"/>
      <dgm:spPr/>
    </dgm:pt>
    <dgm:pt modelId="{7A11DAF1-3914-48C4-8AFE-8FCE8C655BDC}" type="pres">
      <dgm:prSet presAssocID="{88B44FFC-4CD3-415D-A12F-A4694ABC53EB}" presName="dummy" presStyleCnt="0"/>
      <dgm:spPr/>
    </dgm:pt>
    <dgm:pt modelId="{4C921162-069D-4F00-8C52-18EE6CF0A56E}" type="pres">
      <dgm:prSet presAssocID="{88B44FFC-4CD3-415D-A12F-A4694ABC53EB}" presName="node" presStyleLbl="revTx" presStyleIdx="2" presStyleCnt="3">
        <dgm:presLayoutVars>
          <dgm:bulletEnabled val="1"/>
        </dgm:presLayoutVars>
      </dgm:prSet>
      <dgm:spPr/>
    </dgm:pt>
    <dgm:pt modelId="{FAE2EAD1-D384-481A-A50D-BDA7F5799F52}" type="pres">
      <dgm:prSet presAssocID="{59ED621B-5FF7-453C-884F-F348DFB44F59}" presName="sibTrans" presStyleLbl="node1" presStyleIdx="2" presStyleCnt="3"/>
      <dgm:spPr/>
    </dgm:pt>
  </dgm:ptLst>
  <dgm:cxnLst>
    <dgm:cxn modelId="{0C8DE200-4AE1-404B-9D91-38BD0BF5DC4C}" srcId="{A313C563-731C-4576-9ACF-1EE55F03B879}" destId="{67DB06F6-7629-4AA9-B8C8-A3DDA2500C56}" srcOrd="0" destOrd="0" parTransId="{DC7F97A0-10F6-4ED2-8EB3-1273B18F35A1}" sibTransId="{4C09B87D-69F2-4EB2-8442-AD1AFD7F34BC}"/>
    <dgm:cxn modelId="{F487F807-BA6F-4904-A52C-14000ED536AB}" type="presOf" srcId="{59ED621B-5FF7-453C-884F-F348DFB44F59}" destId="{FAE2EAD1-D384-481A-A50D-BDA7F5799F52}" srcOrd="0" destOrd="0" presId="urn:microsoft.com/office/officeart/2005/8/layout/cycle1"/>
    <dgm:cxn modelId="{7EF2DE4F-304D-4082-8BE1-ECF8F4A04859}" type="presOf" srcId="{67DB06F6-7629-4AA9-B8C8-A3DDA2500C56}" destId="{E00ECF88-8154-4D5A-9A9B-1F35F588D4A4}" srcOrd="0" destOrd="0" presId="urn:microsoft.com/office/officeart/2005/8/layout/cycle1"/>
    <dgm:cxn modelId="{42224954-6190-4E98-BD8B-8A413DB3188F}" srcId="{A313C563-731C-4576-9ACF-1EE55F03B879}" destId="{9AA9F5D0-83E3-4CF9-AC79-890275F9995E}" srcOrd="1" destOrd="0" parTransId="{3E16C7D5-AE93-4FA7-9065-B31AA11C7B04}" sibTransId="{F83AB721-259A-45ED-89CA-D65C394B281A}"/>
    <dgm:cxn modelId="{F16E8A8D-E291-4B69-8F21-6C3955B30436}" type="presOf" srcId="{9AA9F5D0-83E3-4CF9-AC79-890275F9995E}" destId="{24331FF9-0470-43F6-A4CA-883BE5EA97A6}" srcOrd="0" destOrd="0" presId="urn:microsoft.com/office/officeart/2005/8/layout/cycle1"/>
    <dgm:cxn modelId="{60AF9A91-DD62-4110-9DDD-1133163B2FD4}" type="presOf" srcId="{88B44FFC-4CD3-415D-A12F-A4694ABC53EB}" destId="{4C921162-069D-4F00-8C52-18EE6CF0A56E}" srcOrd="0" destOrd="0" presId="urn:microsoft.com/office/officeart/2005/8/layout/cycle1"/>
    <dgm:cxn modelId="{CD8733B8-B192-4D9E-8DEB-2C1F3A21E08D}" type="presOf" srcId="{F83AB721-259A-45ED-89CA-D65C394B281A}" destId="{F88CCC70-4670-4523-8E3D-4819523A0CC9}" srcOrd="0" destOrd="0" presId="urn:microsoft.com/office/officeart/2005/8/layout/cycle1"/>
    <dgm:cxn modelId="{3C18A5D0-AA8E-4F57-B54C-2C609D6E97FD}" type="presOf" srcId="{4C09B87D-69F2-4EB2-8442-AD1AFD7F34BC}" destId="{7918D102-F4EF-4A29-8A47-C9F607E14241}" srcOrd="0" destOrd="0" presId="urn:microsoft.com/office/officeart/2005/8/layout/cycle1"/>
    <dgm:cxn modelId="{7B4A1DDF-5A69-4CEC-97AE-8CF60CB35FDE}" srcId="{A313C563-731C-4576-9ACF-1EE55F03B879}" destId="{88B44FFC-4CD3-415D-A12F-A4694ABC53EB}" srcOrd="2" destOrd="0" parTransId="{03B357D2-666E-4E00-ADEE-21C10A7C27F0}" sibTransId="{59ED621B-5FF7-453C-884F-F348DFB44F59}"/>
    <dgm:cxn modelId="{4BC275E6-7F56-412F-9011-64CAD096D19E}" type="presOf" srcId="{A313C563-731C-4576-9ACF-1EE55F03B879}" destId="{156D0E41-FF7F-48AD-A9C1-C226AE9D17BF}" srcOrd="0" destOrd="0" presId="urn:microsoft.com/office/officeart/2005/8/layout/cycle1"/>
    <dgm:cxn modelId="{F220A6BD-96E9-4162-BA02-A632318B4DBE}" type="presParOf" srcId="{156D0E41-FF7F-48AD-A9C1-C226AE9D17BF}" destId="{7215EB61-C15C-49DD-85B7-FB8594338510}" srcOrd="0" destOrd="0" presId="urn:microsoft.com/office/officeart/2005/8/layout/cycle1"/>
    <dgm:cxn modelId="{642274E5-8091-4F2B-8341-D2BC3B499BF1}" type="presParOf" srcId="{156D0E41-FF7F-48AD-A9C1-C226AE9D17BF}" destId="{E00ECF88-8154-4D5A-9A9B-1F35F588D4A4}" srcOrd="1" destOrd="0" presId="urn:microsoft.com/office/officeart/2005/8/layout/cycle1"/>
    <dgm:cxn modelId="{739A400E-4F30-4307-BC9C-800E5759F2DA}" type="presParOf" srcId="{156D0E41-FF7F-48AD-A9C1-C226AE9D17BF}" destId="{7918D102-F4EF-4A29-8A47-C9F607E14241}" srcOrd="2" destOrd="0" presId="urn:microsoft.com/office/officeart/2005/8/layout/cycle1"/>
    <dgm:cxn modelId="{CF46D309-24D8-4A2D-A562-828404A86138}" type="presParOf" srcId="{156D0E41-FF7F-48AD-A9C1-C226AE9D17BF}" destId="{70413651-9F5B-45AF-9B37-1696AE9918E3}" srcOrd="3" destOrd="0" presId="urn:microsoft.com/office/officeart/2005/8/layout/cycle1"/>
    <dgm:cxn modelId="{A16CE0C4-3826-4A73-9646-8BE25AC1C0C5}" type="presParOf" srcId="{156D0E41-FF7F-48AD-A9C1-C226AE9D17BF}" destId="{24331FF9-0470-43F6-A4CA-883BE5EA97A6}" srcOrd="4" destOrd="0" presId="urn:microsoft.com/office/officeart/2005/8/layout/cycle1"/>
    <dgm:cxn modelId="{003FA068-ADDE-4294-9C19-A9E62899417F}" type="presParOf" srcId="{156D0E41-FF7F-48AD-A9C1-C226AE9D17BF}" destId="{F88CCC70-4670-4523-8E3D-4819523A0CC9}" srcOrd="5" destOrd="0" presId="urn:microsoft.com/office/officeart/2005/8/layout/cycle1"/>
    <dgm:cxn modelId="{F019E102-D852-4BCC-A87E-BF9FCF146485}" type="presParOf" srcId="{156D0E41-FF7F-48AD-A9C1-C226AE9D17BF}" destId="{7A11DAF1-3914-48C4-8AFE-8FCE8C655BDC}" srcOrd="6" destOrd="0" presId="urn:microsoft.com/office/officeart/2005/8/layout/cycle1"/>
    <dgm:cxn modelId="{8AFF0DCC-7626-45EF-98C6-BDCF4F7ABA2C}" type="presParOf" srcId="{156D0E41-FF7F-48AD-A9C1-C226AE9D17BF}" destId="{4C921162-069D-4F00-8C52-18EE6CF0A56E}" srcOrd="7" destOrd="0" presId="urn:microsoft.com/office/officeart/2005/8/layout/cycle1"/>
    <dgm:cxn modelId="{5D85B34F-BD71-4877-86DB-2707E3E4F057}" type="presParOf" srcId="{156D0E41-FF7F-48AD-A9C1-C226AE9D17BF}" destId="{FAE2EAD1-D384-481A-A50D-BDA7F5799F5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CF88-8154-4D5A-9A9B-1F35F588D4A4}">
      <dsp:nvSpPr>
        <dsp:cNvPr id="0" name=""/>
        <dsp:cNvSpPr/>
      </dsp:nvSpPr>
      <dsp:spPr>
        <a:xfrm>
          <a:off x="3802587" y="273328"/>
          <a:ext cx="1393631" cy="139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Graphics</a:t>
          </a:r>
          <a:endParaRPr lang="en-US" sz="2500" kern="1200"/>
        </a:p>
      </dsp:txBody>
      <dsp:txXfrm>
        <a:off x="3802587" y="273328"/>
        <a:ext cx="1393631" cy="1393631"/>
      </dsp:txXfrm>
    </dsp:sp>
    <dsp:sp modelId="{7918D102-F4EF-4A29-8A47-C9F607E14241}">
      <dsp:nvSpPr>
        <dsp:cNvPr id="0" name=""/>
        <dsp:cNvSpPr/>
      </dsp:nvSpPr>
      <dsp:spPr>
        <a:xfrm>
          <a:off x="1677794" y="-1422"/>
          <a:ext cx="3297458" cy="3297458"/>
        </a:xfrm>
        <a:prstGeom prst="circularArrow">
          <a:avLst>
            <a:gd name="adj1" fmla="val 8241"/>
            <a:gd name="adj2" fmla="val 575519"/>
            <a:gd name="adj3" fmla="val 2966592"/>
            <a:gd name="adj4" fmla="val 49889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331FF9-0470-43F6-A4CA-883BE5EA97A6}">
      <dsp:nvSpPr>
        <dsp:cNvPr id="0" name=""/>
        <dsp:cNvSpPr/>
      </dsp:nvSpPr>
      <dsp:spPr>
        <a:xfrm>
          <a:off x="2629708" y="2304815"/>
          <a:ext cx="1393631" cy="139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Turtle</a:t>
          </a:r>
          <a:endParaRPr lang="en-US" sz="2500" kern="1200" dirty="0"/>
        </a:p>
      </dsp:txBody>
      <dsp:txXfrm>
        <a:off x="2629708" y="2304815"/>
        <a:ext cx="1393631" cy="1393631"/>
      </dsp:txXfrm>
    </dsp:sp>
    <dsp:sp modelId="{F88CCC70-4670-4523-8E3D-4819523A0CC9}">
      <dsp:nvSpPr>
        <dsp:cNvPr id="0" name=""/>
        <dsp:cNvSpPr/>
      </dsp:nvSpPr>
      <dsp:spPr>
        <a:xfrm>
          <a:off x="1677794" y="-1422"/>
          <a:ext cx="3297458" cy="3297458"/>
        </a:xfrm>
        <a:prstGeom prst="circularArrow">
          <a:avLst>
            <a:gd name="adj1" fmla="val 8241"/>
            <a:gd name="adj2" fmla="val 575519"/>
            <a:gd name="adj3" fmla="val 10174592"/>
            <a:gd name="adj4" fmla="val 7257889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921162-069D-4F00-8C52-18EE6CF0A56E}">
      <dsp:nvSpPr>
        <dsp:cNvPr id="0" name=""/>
        <dsp:cNvSpPr/>
      </dsp:nvSpPr>
      <dsp:spPr>
        <a:xfrm>
          <a:off x="1456828" y="273328"/>
          <a:ext cx="1393631" cy="139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Open GL</a:t>
          </a:r>
          <a:endParaRPr lang="en-US" sz="2500" kern="1200" dirty="0"/>
        </a:p>
      </dsp:txBody>
      <dsp:txXfrm>
        <a:off x="1456828" y="273328"/>
        <a:ext cx="1393631" cy="1393631"/>
      </dsp:txXfrm>
    </dsp:sp>
    <dsp:sp modelId="{FAE2EAD1-D384-481A-A50D-BDA7F5799F52}">
      <dsp:nvSpPr>
        <dsp:cNvPr id="0" name=""/>
        <dsp:cNvSpPr/>
      </dsp:nvSpPr>
      <dsp:spPr>
        <a:xfrm>
          <a:off x="1677794" y="-1422"/>
          <a:ext cx="3297458" cy="3297458"/>
        </a:xfrm>
        <a:prstGeom prst="circularArrow">
          <a:avLst>
            <a:gd name="adj1" fmla="val 8241"/>
            <a:gd name="adj2" fmla="val 575519"/>
            <a:gd name="adj3" fmla="val 16859277"/>
            <a:gd name="adj4" fmla="val 14965204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9F807-B9E0-C843-107C-4463AC52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681D4-1D8E-78DC-9094-DEEB8D87C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559B7-4946-8F0F-98CC-E3ADBFA38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21D8-F425-B2B1-A016-095B92ED4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8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512B-C334-8B03-F9AC-030BCB98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A1B1F-5D84-1589-3247-A51CEEC6C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68CF7-3D1B-78C7-2B5A-6347B4FF6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70E0-09BB-2417-B198-C963CD8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EF23-244C-94C2-8C4B-8D35789B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CB689-ACDE-8E54-2C27-6EA07E6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62E41-3105-8C92-BF2D-B10F5051B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0C373-0B28-7429-6EF3-2AE2ED84C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83EC9-03EC-A4FF-3048-AB0DE928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05986-40D1-4DE2-82D5-3FD65D187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E9BD9-995C-ECE6-378F-CE180A0D3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F98A6-CFA7-19E4-627D-EFD03FABE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00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A484F-61D8-C8DF-CF42-F84180330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37EA6-2456-208D-6355-0A30CE1D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34825-337F-9090-E4DA-D734F4978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042DB-E04F-787C-4B7A-9BD72494F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2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8DE61-629B-C31B-A886-338DB906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C3D98-BECF-1416-770C-A1EC5E731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6158A-1254-4FD4-C20A-1090E7A67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3F7E-CA18-C291-CB0B-000548AE2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5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CE994-5FBC-EF4F-B4E6-E8AC9497B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5991F-C3F1-318A-0EFF-BAAC4C65F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E5DE2-F97B-5561-DC00-8B8A14EF8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1E1E-0489-4431-D64E-BD5582B78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9E0B-6F53-A87E-BD48-DE5F8E69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4973C-834D-A9F6-9779-3DB621D94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71FA4-353B-3BB2-12F8-9CCAC5962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78C6-7780-4262-D605-35CA65862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28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73EFD-8485-25DF-A33F-3149CC33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31CDD-2388-6E02-06F0-7AE005644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51F19-E800-9579-01CD-2FDA6DEB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DE112-E8E2-8EED-1CDB-277F6BC81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0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566C7-C73B-F1FC-CCA3-D2711B9D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E18B8-A1F3-F58A-78FA-AB2F2421C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098D6-CB80-086A-D643-06A15322B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2592E-9F46-D1DC-0104-3E40373B1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C4B1-4FD3-0F1D-DB11-5D7C49DA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2A661-7F52-F620-2F0E-FA9D14760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E969C-51AD-3A63-EDE4-B356AF71D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4717-8AD1-630C-ACAA-B3A6E50ED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D208-3021-B494-E72C-7E4DF436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E970D-64B5-379A-43AC-5F869915D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17521-51C0-815A-0210-74C8D513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4DA4D-F679-E6C5-1C45-22FCCE5E4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74DA-0AF0-DD62-B4A3-52332A55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DBB4A-F8A7-77D7-588D-D1A233917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08BD3-12CE-E534-B947-ADCCBD780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1244-5B73-0FF1-ABEF-3358C1115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1172" y="1392620"/>
            <a:ext cx="8019393" cy="35905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Computer graphics </a:t>
            </a:r>
            <a:br>
              <a:rPr lang="en-US" dirty="0"/>
            </a:br>
            <a:r>
              <a:rPr lang="en-US" dirty="0"/>
              <a:t>                                  sec1</a:t>
            </a:r>
            <a:br>
              <a:rPr lang="en-US" dirty="0"/>
            </a:br>
            <a:br>
              <a:rPr lang="en-US" dirty="0"/>
            </a:br>
            <a:r>
              <a:rPr lang="en-US" sz="22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en-US" sz="2200" b="0" cap="none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200" b="0" cap="none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 Heba ElHadidi</a:t>
            </a:r>
            <a:br>
              <a:rPr lang="en-US" sz="22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</a:t>
            </a:r>
            <a:r>
              <a:rPr lang="en-US" sz="2200" b="0" cap="none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ng. Sahar Magdy</a:t>
            </a:r>
            <a:br>
              <a:rPr lang="en-US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CF243-42F0-5251-F9D0-EE907AC5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AE93C-BCC0-266F-1FBA-5BF7B8B7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94F5AA-735B-8DD1-738A-5AB016A48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71805"/>
              </p:ext>
            </p:extLst>
          </p:nvPr>
        </p:nvGraphicFramePr>
        <p:xfrm>
          <a:off x="709448" y="1836977"/>
          <a:ext cx="10773104" cy="451937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(anchorPoint, textString)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text object that displays textString centered at anchorPoint. The text is displayed horizontally.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40457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getAnchor 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clone of the anchor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setFace(family)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font face to the given family. Possible values are "helvetica", courier", "times roman", and "arial".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setStyle(style)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font to the given style. Possible values are: "normal", "bold", "italic", and "bold italic".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03628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setSize(point)</a:t>
                      </a:r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font size to the given point size. Sizes from 5 to 36 points are legal.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3457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setTextColor(color)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color of the text to color. Note: setFill has the same effect.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14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734D7A-C7CC-A376-C59A-55B8B329ABF9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sz="28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510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45D63-048E-6817-C401-337D3C58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380FD-743C-7619-26A2-7CB94CD5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C5404A-A92E-F293-6F8E-66EFD525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6236"/>
              </p:ext>
            </p:extLst>
          </p:nvPr>
        </p:nvGraphicFramePr>
        <p:xfrm>
          <a:off x="709448" y="2360086"/>
          <a:ext cx="10773104" cy="1280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Entry(centerPoint, width)</a:t>
                      </a:r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an Entry having the given center point and width. The width is specified in number of characters of text that can be displayed.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9F2D026-2856-20E3-A0CE-2268F255F8F5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Entry </a:t>
            </a:r>
            <a:r>
              <a:rPr lang="en-US" sz="28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52569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12F9-A9C2-7E66-31C8-A102EB6C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F36C-5EB0-714C-0BA4-31AFF0DF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2286" y="1185416"/>
            <a:ext cx="5528217" cy="26853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        Tasks</a:t>
            </a:r>
            <a:br>
              <a:rPr lang="ar-EG" dirty="0">
                <a:solidFill>
                  <a:schemeClr val="bg1"/>
                </a:solidFill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How can you create each of these shapes?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5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4CA5-953E-390A-D9D3-355FC083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62339-1D25-1C40-8E97-52F2C6D8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08F486-E233-91D0-3959-E125D9A7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275785"/>
            <a:ext cx="5877745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3305-A095-57D9-0960-D9A8B70B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F9430-026F-5B2B-13FF-42C757F4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A yellow face with black hat&#10;&#10;AI-generated content may be incorrect.">
            <a:extLst>
              <a:ext uri="{FF2B5EF4-FFF2-40B4-BE49-F238E27FC236}">
                <a16:creationId xmlns:a16="http://schemas.microsoft.com/office/drawing/2014/main" id="{55AFFBE3-A2A1-4028-3CC3-20FE1F48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1" y="290074"/>
            <a:ext cx="5925377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F5155-82ED-3F8D-FEAF-DDCD614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644C7-F3BD-6AC3-3B0D-7447BA8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A red car with black wheels&#10;&#10;AI-generated content may be incorrect.">
            <a:extLst>
              <a:ext uri="{FF2B5EF4-FFF2-40B4-BE49-F238E27FC236}">
                <a16:creationId xmlns:a16="http://schemas.microsoft.com/office/drawing/2014/main" id="{242CC588-06FA-2D26-FA2F-9A05A11E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1495155"/>
            <a:ext cx="587774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56731-686A-91C6-5D04-1FA389B1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20381-151A-9C79-17EE-86E9CAFC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AD5F53-1CFB-C9B2-833C-DC77AEAE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5" y="275785"/>
            <a:ext cx="5944430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10B31-A309-2E85-33B5-6BD234D1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08901-9373-18C3-C5C8-91F506CD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EE684-AF01-8B65-DDEE-BB592FB6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17" y="299601"/>
            <a:ext cx="5849166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57" y="0"/>
            <a:ext cx="6343650" cy="1300655"/>
          </a:xfrm>
        </p:spPr>
        <p:txBody>
          <a:bodyPr>
            <a:normAutofit/>
          </a:bodyPr>
          <a:lstStyle/>
          <a:p>
            <a:r>
              <a:rPr lang="en-ZA" dirty="0"/>
              <a:t>           Libraries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C69609-9409-7FDE-6FF2-FB2A8BE65F6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793682579"/>
              </p:ext>
            </p:extLst>
          </p:nvPr>
        </p:nvGraphicFramePr>
        <p:xfrm>
          <a:off x="4624553" y="2270235"/>
          <a:ext cx="6653048" cy="3698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0B1D50-482E-016E-3981-3837E08ED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30116"/>
              </p:ext>
            </p:extLst>
          </p:nvPr>
        </p:nvGraphicFramePr>
        <p:xfrm>
          <a:off x="652271" y="1186180"/>
          <a:ext cx="10773104" cy="4485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library built into the </a:t>
                      </a:r>
                      <a:r>
                        <a:rPr lang="en-US" b="1" dirty="0"/>
                        <a:t>java </a:t>
                      </a:r>
                      <a:r>
                        <a:rPr lang="en-US" dirty="0"/>
                        <a:t>programming language and is used to create </a:t>
                      </a:r>
                      <a:r>
                        <a:rPr lang="en-US" b="1" dirty="0"/>
                        <a:t>simple Two-Dimensional graphics</a:t>
                      </a:r>
                      <a:r>
                        <a:rPr lang="en-US" dirty="0"/>
                        <a:t> such as lines, shapes, and texts.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is a library built into the </a:t>
                      </a:r>
                      <a:r>
                        <a:rPr lang="en-US" b="1" dirty="0"/>
                        <a:t>python </a:t>
                      </a:r>
                      <a:r>
                        <a:rPr lang="en-US" dirty="0"/>
                        <a:t>programming language and is used to create </a:t>
                      </a:r>
                      <a:r>
                        <a:rPr lang="en-US" b="1" dirty="0"/>
                        <a:t>simple Two-Dimensional graphics</a:t>
                      </a:r>
                      <a:r>
                        <a:rPr lang="en-US" dirty="0"/>
                        <a:t> such as lines, shapes, and texts.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is a library built into </a:t>
                      </a:r>
                      <a:r>
                        <a:rPr lang="en-US" b="1" dirty="0"/>
                        <a:t>most</a:t>
                      </a:r>
                      <a:r>
                        <a:rPr lang="en-US" dirty="0"/>
                        <a:t> programming language and is used to create </a:t>
                      </a:r>
                      <a:r>
                        <a:rPr lang="en-US" b="1" dirty="0"/>
                        <a:t>complex  </a:t>
                      </a:r>
                      <a:r>
                        <a:rPr lang="en-US" b="0" dirty="0"/>
                        <a:t>and </a:t>
                      </a:r>
                      <a:r>
                        <a:rPr lang="en-US" b="1" dirty="0"/>
                        <a:t>advanced Three-Dimensional graphics. </a:t>
                      </a:r>
                      <a:r>
                        <a:rPr lang="en-US" dirty="0"/>
                        <a:t>It is also used in many applications and games.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144" y="343798"/>
            <a:ext cx="6077807" cy="974729"/>
          </a:xfrm>
        </p:spPr>
        <p:txBody>
          <a:bodyPr/>
          <a:lstStyle/>
          <a:p>
            <a:r>
              <a:rPr lang="en-US" dirty="0"/>
              <a:t>Graphics Library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162B0-5E1D-84C5-2670-BDC38A18B9F3}"/>
              </a:ext>
            </a:extLst>
          </p:cNvPr>
          <p:cNvSpPr/>
          <p:nvPr/>
        </p:nvSpPr>
        <p:spPr>
          <a:xfrm>
            <a:off x="317736" y="1807041"/>
            <a:ext cx="10886292" cy="4549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GraphWin: class that implement a window where you can draw in, provides some graphical objects as Point, Line, Circle, Oval, Rectangle, Polygon, Text, Entry.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GraphWin(title, width, height)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</a:rPr>
              <a:t>Graphic Objects: provided to draw in GraphWin as color, width, animation effects as: point – line – circle – oval – rectangle – polygon – text.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91EDD-8D54-06AC-0B37-7AFEA4DB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70589-ECF6-A505-4864-68EB98CC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FABA9-2114-B0D7-008F-7180CD3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75076"/>
              </p:ext>
            </p:extLst>
          </p:nvPr>
        </p:nvGraphicFramePr>
        <p:xfrm>
          <a:off x="709448" y="2360086"/>
          <a:ext cx="10773104" cy="213782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303014">
                <a:tc>
                  <a:txBody>
                    <a:bodyPr/>
                    <a:lstStyle/>
                    <a:p>
                      <a:r>
                        <a:rPr lang="en-US" dirty="0"/>
                        <a:t>getMouse() or checkMouse()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 user to click a mouse and return where the mouse was clicked as a point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604783">
                <a:tc>
                  <a:txBody>
                    <a:bodyPr/>
                    <a:lstStyle/>
                    <a:p>
                      <a:r>
                        <a:rPr lang="en-US" dirty="0"/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strike="noStrike" baseline="0" dirty="0">
                          <a:solidFill>
                            <a:schemeClr val="tx1"/>
                          </a:solidFill>
                        </a:rPr>
                        <a:t>close on-screen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setBackground(Color)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background color of the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730820-0D8B-6861-DBDC-4CB9D65223F2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GraphWin</a:t>
            </a:r>
          </a:p>
        </p:txBody>
      </p:sp>
    </p:spTree>
    <p:extLst>
      <p:ext uri="{BB962C8B-B14F-4D97-AF65-F5344CB8AC3E}">
        <p14:creationId xmlns:p14="http://schemas.microsoft.com/office/powerpoint/2010/main" val="154362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D2A0A-088F-6D93-F450-FF25622C4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1A9E5-F4F8-9144-E192-995B380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AEF69C-7C4C-CF3C-A8D0-EF5E42466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6857"/>
              </p:ext>
            </p:extLst>
          </p:nvPr>
        </p:nvGraphicFramePr>
        <p:xfrm>
          <a:off x="709448" y="2360086"/>
          <a:ext cx="10773104" cy="166329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303014">
                <a:tc>
                  <a:txBody>
                    <a:bodyPr/>
                    <a:lstStyle/>
                    <a:p>
                      <a:r>
                        <a:rPr lang="en-US" dirty="0"/>
                        <a:t>plot(x, y, ”color”)   or    Point(x , 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 a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404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setOutLine(color)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color of the 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show any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197CE8E-C556-9F75-A644-581235C8937D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Point Methods</a:t>
            </a:r>
          </a:p>
        </p:txBody>
      </p:sp>
    </p:spTree>
    <p:extLst>
      <p:ext uri="{BB962C8B-B14F-4D97-AF65-F5344CB8AC3E}">
        <p14:creationId xmlns:p14="http://schemas.microsoft.com/office/powerpoint/2010/main" val="288386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D9BD6-BEFC-1409-F2E2-438B7CBE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BCAA9-B8AA-6321-96BF-79881D51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8D58E9-2360-4DCC-54B8-F98E97A75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99522"/>
              </p:ext>
            </p:extLst>
          </p:nvPr>
        </p:nvGraphicFramePr>
        <p:xfrm>
          <a:off x="709448" y="2360086"/>
          <a:ext cx="10773104" cy="3108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30301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Line(point1, point2)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line segment from point1 to point2.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404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setWidth(pixels)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width of the outline of the object to the desired number of pixels.  (Does not work for Point.)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setArrow(endString)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arrowhead status of a line. Arrows may be drawn at either the point, the last point, or both. Possible values of endString are "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and "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The default setting is "none".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A5975EA-9558-56FA-B5F1-3A43D0C3CAC9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Line Methods</a:t>
            </a:r>
          </a:p>
        </p:txBody>
      </p:sp>
    </p:spTree>
    <p:extLst>
      <p:ext uri="{BB962C8B-B14F-4D97-AF65-F5344CB8AC3E}">
        <p14:creationId xmlns:p14="http://schemas.microsoft.com/office/powerpoint/2010/main" val="287492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D847E-FEFB-0F64-01D9-E91653EE4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7D94B-2B4A-C5AA-71A5-F46365EA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3D87FB-66B1-D6B7-1135-5343F01C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5420"/>
              </p:ext>
            </p:extLst>
          </p:nvPr>
        </p:nvGraphicFramePr>
        <p:xfrm>
          <a:off x="709448" y="2360086"/>
          <a:ext cx="10773104" cy="177617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Rectangle(point1 , point2)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draw a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  <a:tr h="404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setFill (color)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interior of the object to the given color.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1738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getCenter(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clone of the center point of the rectangle.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8934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52C2AD1-5C54-8EF8-61F9-491F9A0B35BE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Rectangle </a:t>
            </a:r>
            <a:r>
              <a:rPr lang="en-US" sz="28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9158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3A28B-6162-0F81-AA6E-7562CB63A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B8D86-1931-63AC-AD8B-DC8B6348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605C32-5A2B-AC3C-699C-DD79E12C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91046"/>
              </p:ext>
            </p:extLst>
          </p:nvPr>
        </p:nvGraphicFramePr>
        <p:xfrm>
          <a:off x="709448" y="2360086"/>
          <a:ext cx="10773104" cy="1280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6552">
                  <a:extLst>
                    <a:ext uri="{9D8B030D-6E8A-4147-A177-3AD203B41FA5}">
                      <a16:colId xmlns:a16="http://schemas.microsoft.com/office/drawing/2014/main" val="2490894586"/>
                    </a:ext>
                  </a:extLst>
                </a:gridCol>
                <a:gridCol w="5386552">
                  <a:extLst>
                    <a:ext uri="{9D8B030D-6E8A-4147-A177-3AD203B41FA5}">
                      <a16:colId xmlns:a16="http://schemas.microsoft.com/office/drawing/2014/main" val="1372982196"/>
                    </a:ext>
                  </a:extLst>
                </a:gridCol>
              </a:tblGrid>
              <a:tr h="303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6094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Polygon(point1 , point2,…..)          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Polygon([point1 , point2,…..])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polygon with the given points as vertices. Also accepts a single parameter that is a list of the vertices.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36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E250AE-B251-3389-D9E9-A00618E4F407}"/>
              </a:ext>
            </a:extLst>
          </p:cNvPr>
          <p:cNvSpPr/>
          <p:nvPr/>
        </p:nvSpPr>
        <p:spPr>
          <a:xfrm>
            <a:off x="1949984" y="795939"/>
            <a:ext cx="8292032" cy="525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Graphic Objects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Polygon </a:t>
            </a:r>
            <a:r>
              <a:rPr lang="en-US" sz="280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2103448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{46D00309-495E-4B4B-A026-5D8E77524CFB}tf33968143_win32</Template>
  <TotalTime>119</TotalTime>
  <Words>693</Words>
  <Application>Microsoft Office PowerPoint</Application>
  <PresentationFormat>Widescreen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Consolas</vt:lpstr>
      <vt:lpstr>Roboto</vt:lpstr>
      <vt:lpstr>Wingdings</vt:lpstr>
      <vt:lpstr>Custom</vt:lpstr>
      <vt:lpstr>Computer graphics                                    sec1  Dr. Heba ElHadidi  Eng. Sahar Magdy </vt:lpstr>
      <vt:lpstr>           Libraries</vt:lpstr>
      <vt:lpstr>PowerPoint Presentation</vt:lpstr>
      <vt:lpstr>Graphics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Tasks How can you create each of these shapes?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sahar magdy</dc:creator>
  <cp:lastModifiedBy>sahar magdy</cp:lastModifiedBy>
  <cp:revision>1</cp:revision>
  <dcterms:created xsi:type="dcterms:W3CDTF">2025-02-15T11:57:34Z</dcterms:created>
  <dcterms:modified xsi:type="dcterms:W3CDTF">2025-02-15T21:47:29Z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