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>
        <p:scale>
          <a:sx n="66" d="100"/>
          <a:sy n="66" d="100"/>
        </p:scale>
        <p:origin x="668" y="3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EXERCICE 1 </a:t>
            </a:r>
            <a:br>
              <a:rPr lang="fr-FR" dirty="0"/>
            </a:br>
            <a:r>
              <a:rPr lang="fr-FR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128083"/>
            <a:ext cx="3444240" cy="65823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LE CODE :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EA383DB-A1C7-4A2D-AC08-C88E7262B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960" y="1158874"/>
            <a:ext cx="7609839" cy="5211445"/>
          </a:xfr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4C32397D-D3DD-4B5A-84AC-3526E476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2" y="413857"/>
            <a:ext cx="5019160" cy="31474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F1F9B1E-EF9E-4E8B-B97C-A9DD307D5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34" y="2454442"/>
            <a:ext cx="5826842" cy="34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6EDB51D-245B-453F-BC88-64B541F0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20" y="701628"/>
            <a:ext cx="5067985" cy="25709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77A6526-B4FE-4717-A4EA-4182258D2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672" y="2723949"/>
            <a:ext cx="5307331" cy="30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ADB25E7-0A60-463E-9930-E1FEABEDC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174668"/>
            <a:ext cx="6429676" cy="32543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56EA7D-3BE6-424B-A0A6-DE92DCD9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766" y="3537579"/>
            <a:ext cx="6670308" cy="287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027924" y="64524"/>
            <a:ext cx="4134299" cy="78250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4000" b="1" dirty="0">
                <a:latin typeface="Arial Rounded MT Bold" panose="020F0704030504030204" pitchFamily="34" charset="0"/>
              </a:rPr>
              <a:t>Affichage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D4C2E3-9314-43CA-8857-F23AC515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78" y="1538081"/>
            <a:ext cx="5207268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0D9867-73A7-4874-B819-EA9728AD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20" y="882484"/>
            <a:ext cx="6452122" cy="38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959C39-B044-4FB5-84A2-36FC5775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62" y="1064947"/>
            <a:ext cx="3562513" cy="33626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FA1146-7BB2-48B9-AB14-D0885B738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405" y="2825345"/>
            <a:ext cx="4212031" cy="12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{1D64F58A-A437-4C76-80E7-C474EE2BD02B}tf78438558_win32</Template>
  <TotalTime>19</TotalTime>
  <Words>9</Words>
  <Application>Microsoft Office PowerPoint</Application>
  <PresentationFormat>Grand écran</PresentationFormat>
  <Paragraphs>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Sabon Next LT</vt:lpstr>
      <vt:lpstr>Personnalisé</vt:lpstr>
      <vt:lpstr>EXERCICE 1  PHP</vt:lpstr>
      <vt:lpstr>LE CODE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1  PHP</dc:title>
  <dc:subject/>
  <dc:creator>aya youssef</dc:creator>
  <cp:lastModifiedBy>aya youssef</cp:lastModifiedBy>
  <cp:revision>3</cp:revision>
  <dcterms:created xsi:type="dcterms:W3CDTF">2024-05-26T12:28:19Z</dcterms:created>
  <dcterms:modified xsi:type="dcterms:W3CDTF">2024-05-26T12:48:14Z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