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6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3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0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6779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40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78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24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18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9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2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3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2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9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1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2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4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4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FD016C-6A62-45AA-B005-3F85F531A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000" b="1" dirty="0">
                <a:solidFill>
                  <a:schemeClr val="accent3">
                    <a:lumMod val="75000"/>
                  </a:schemeClr>
                </a:solidFill>
              </a:rPr>
              <a:t>EXERCICE 1 :</a:t>
            </a:r>
            <a:br>
              <a:rPr lang="fr-FR" sz="600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fr-FR" sz="6000" b="1" dirty="0">
                <a:solidFill>
                  <a:schemeClr val="accent3">
                    <a:lumMod val="75000"/>
                  </a:schemeClr>
                </a:solidFill>
              </a:rPr>
              <a:t>SESSION</a:t>
            </a:r>
            <a:endParaRPr lang="fr-MA" sz="6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8065C7-EA2D-498A-B247-E4B086240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03873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00267B-12EF-4A8C-9ABD-516EB004F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20677"/>
            <a:ext cx="10424786" cy="590523"/>
          </a:xfrm>
        </p:spPr>
        <p:txBody>
          <a:bodyPr>
            <a:normAutofit fontScale="90000"/>
          </a:bodyPr>
          <a:lstStyle/>
          <a:p>
            <a:r>
              <a:rPr lang="fr-FR" sz="5400" b="1" dirty="0">
                <a:solidFill>
                  <a:schemeClr val="accent2"/>
                </a:solidFill>
              </a:rPr>
              <a:t>Code </a:t>
            </a:r>
            <a:r>
              <a:rPr lang="fr-FR" sz="5400" b="1" dirty="0" err="1">
                <a:solidFill>
                  <a:schemeClr val="accent2"/>
                </a:solidFill>
              </a:rPr>
              <a:t>Php</a:t>
            </a:r>
            <a:r>
              <a:rPr lang="fr-FR" sz="5400" b="1" dirty="0">
                <a:solidFill>
                  <a:schemeClr val="accent2"/>
                </a:solidFill>
              </a:rPr>
              <a:t> :</a:t>
            </a:r>
            <a:endParaRPr lang="fr-MA" sz="5400" b="1" dirty="0">
              <a:solidFill>
                <a:schemeClr val="accent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60D24F-ABE0-42A7-BEDF-D7D17B2D5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21" y="1722592"/>
            <a:ext cx="5054779" cy="38233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C612083-B380-4376-8F84-1A4FA9531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60" y="1395728"/>
            <a:ext cx="4516267" cy="445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0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F2F3EE6-258E-4317-AAEF-EAE4F85C8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39" y="1606872"/>
            <a:ext cx="5318575" cy="355440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697B6EE-68F3-4A87-8B34-5C254992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666" y="3205432"/>
            <a:ext cx="4160414" cy="233112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46C69FC-26B1-4116-A16C-02D71897E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666" y="855913"/>
            <a:ext cx="4160414" cy="21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4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E1B664B-5674-471A-AE4E-AFD129EFB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283" y="3178308"/>
            <a:ext cx="3791673" cy="217578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9FFF0B9-C13D-41F3-BDA6-C8E07D95C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203" y="1236989"/>
            <a:ext cx="3549832" cy="149232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BD396E-E4AC-4DA5-810A-7DC770E13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877" y="873760"/>
            <a:ext cx="4034883" cy="540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42590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Ronds dans l’eau</Template>
  <TotalTime>7</TotalTime>
  <Words>8</Words>
  <Application>Microsoft Office PowerPoint</Application>
  <PresentationFormat>Grand écran</PresentationFormat>
  <Paragraphs>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Tw Cen MT</vt:lpstr>
      <vt:lpstr>Ronds dans l’eau</vt:lpstr>
      <vt:lpstr>EXERCICE 1 : SESSION</vt:lpstr>
      <vt:lpstr>Code Php :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 1 : SESSION</dc:title>
  <dc:creator>aya youssef</dc:creator>
  <cp:lastModifiedBy>aya youssef</cp:lastModifiedBy>
  <cp:revision>1</cp:revision>
  <dcterms:created xsi:type="dcterms:W3CDTF">2024-05-31T16:10:21Z</dcterms:created>
  <dcterms:modified xsi:type="dcterms:W3CDTF">2024-05-31T16:17:34Z</dcterms:modified>
</cp:coreProperties>
</file>