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4FAD3-0EE3-36F4-CA2C-F8017AE72F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6D41D5-F19B-78E8-2758-25FB8F0548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58D08E-4FD6-48D5-53BB-FF47975FC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5B626-C106-43CB-9EDB-E50915155799}" type="datetimeFigureOut">
              <a:rPr lang="en-PK" smtClean="0"/>
              <a:t>24/07/2024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F9F6AB-B083-3C03-BD29-4EA059217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11295-9000-75DF-5371-C64854752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238AC-6ADB-4292-B855-2667825C983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614641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67C7C-67B6-2D74-8394-228650D01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CD0794-6A4E-CE54-4A9C-A026170ABD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9D138-6EDA-31B0-1F29-077F15BEF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5B626-C106-43CB-9EDB-E50915155799}" type="datetimeFigureOut">
              <a:rPr lang="en-PK" smtClean="0"/>
              <a:t>24/07/2024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ED651-9C7D-A03F-DD16-B1C8058FC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10E9E-4634-5159-6E20-7742FC344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238AC-6ADB-4292-B855-2667825C983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669727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7E7D57-2F34-4398-DEB3-C3A6AAE23F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56300C-C9E4-9611-C5A0-74E4527F61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C32F66-B2E6-731B-2E8E-2DB2186CD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5B626-C106-43CB-9EDB-E50915155799}" type="datetimeFigureOut">
              <a:rPr lang="en-PK" smtClean="0"/>
              <a:t>24/07/2024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5C9B0-FB17-8F43-17A1-6F5BF92EC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49A23-83BD-9A7A-7CB6-7FE55A788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238AC-6ADB-4292-B855-2667825C983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258080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2F73C-B715-795A-D64C-2F66D1FB2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4A1CF-89AC-0E8C-EAA4-94B2A28C1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3FF97-5491-3137-229F-2538D6274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5B626-C106-43CB-9EDB-E50915155799}" type="datetimeFigureOut">
              <a:rPr lang="en-PK" smtClean="0"/>
              <a:t>24/07/2024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81BCA-3E0C-8E0F-9511-F8A4C08B4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9F986-CD69-D296-73B7-6DEC4856A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238AC-6ADB-4292-B855-2667825C983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53808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5CD7B-F352-6116-F7E1-EADC2E3DF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D76EDD-2AA0-328F-D5AC-E2CA1FB7D6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1E6AB5-9598-645F-AB67-0F812B7BE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5B626-C106-43CB-9EDB-E50915155799}" type="datetimeFigureOut">
              <a:rPr lang="en-PK" smtClean="0"/>
              <a:t>24/07/2024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E9753-DE6E-6DF8-1CB3-E02C5305F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E3021-67A1-45D6-4EE1-44C02A468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238AC-6ADB-4292-B855-2667825C983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13472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4286A-AE86-2A0D-274A-4E31F1D9B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15898-8892-5CCD-D479-68D16E4FD4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490DAB-C928-B54F-D4FA-A8943768F7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5F5C7A-C32D-876C-F242-5FD2D4ED7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5B626-C106-43CB-9EDB-E50915155799}" type="datetimeFigureOut">
              <a:rPr lang="en-PK" smtClean="0"/>
              <a:t>24/07/2024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9DFF3B-468C-85D2-E64B-98640AF48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9DDF66-5754-8946-8F90-29F852880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238AC-6ADB-4292-B855-2667825C983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584944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C6E13-1964-7F74-EBE5-F78264698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6324DF-30B8-5702-9CA3-4ED6147ED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1D2AE8-E87F-B427-BDD7-BA66631D68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A44501-E015-D854-61D8-8819023465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35E097-CEF0-CA37-FF73-00C73685CC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F4267C-C50F-5D34-21E4-0025270ED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5B626-C106-43CB-9EDB-E50915155799}" type="datetimeFigureOut">
              <a:rPr lang="en-PK" smtClean="0"/>
              <a:t>24/07/2024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CA544E-9D20-110B-9733-870D4FB26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CEDE26-BCE9-29AC-2AFD-A4E115082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238AC-6ADB-4292-B855-2667825C983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878132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7BF83-6D82-227F-8EFC-AEB989896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684258-8752-24A2-71EC-239CBBDFA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5B626-C106-43CB-9EDB-E50915155799}" type="datetimeFigureOut">
              <a:rPr lang="en-PK" smtClean="0"/>
              <a:t>24/07/2024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434804-F17D-3CD4-A8D0-E0B7827BB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F836C-D4E5-DA47-4763-8E9A78FD5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238AC-6ADB-4292-B855-2667825C983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87125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EF97A2-DDCC-3824-873A-2D946E746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5B626-C106-43CB-9EDB-E50915155799}" type="datetimeFigureOut">
              <a:rPr lang="en-PK" smtClean="0"/>
              <a:t>24/07/2024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01832C-43B1-BEDC-BE0E-4A247914B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62D0B-F572-57E0-0B07-95175490B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238AC-6ADB-4292-B855-2667825C983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30839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5ED0E-CAB3-EDEE-B7D0-61763C69C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E46CD-B1A9-12F1-F54F-D491EB15F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28AB8B-1554-A045-6C00-371E15DE11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D3E50-5DF1-10B0-6EDE-6453B8E5D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5B626-C106-43CB-9EDB-E50915155799}" type="datetimeFigureOut">
              <a:rPr lang="en-PK" smtClean="0"/>
              <a:t>24/07/2024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5D01CC-DCAD-1F82-4D1E-3F0F04C80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5C56E0-3056-CD4A-36FB-538E13765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238AC-6ADB-4292-B855-2667825C983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916896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F155B-AABE-7FBB-CACE-BA43DF878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99892E-7602-1C8C-234F-9FD3D39A4F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A145A4-8CC5-E6F2-7427-9E17F28F19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701A19-F5C7-59B5-CADE-75349B910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5B626-C106-43CB-9EDB-E50915155799}" type="datetimeFigureOut">
              <a:rPr lang="en-PK" smtClean="0"/>
              <a:t>24/07/2024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E81FDC-5EF1-26F6-04D5-B8E8ED677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F60A77-7385-2626-8A03-F11C7BDD6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238AC-6ADB-4292-B855-2667825C983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007998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5ACEE8-C7F6-50BC-CB14-3D67D3FCA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902201-8D49-9058-0005-70476AFA2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8EA7F-0148-1A3A-4C57-6D12F96D96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5B626-C106-43CB-9EDB-E50915155799}" type="datetimeFigureOut">
              <a:rPr lang="en-PK" smtClean="0"/>
              <a:t>24/07/2024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82BC8-5D80-9428-B09C-D2E2CFF3B4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34AFD-9754-7E23-FBEB-5FFBE15529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238AC-6ADB-4292-B855-2667825C983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558131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ankcard1_crop">
            <a:hlinkClick r:id="" action="ppaction://media"/>
            <a:extLst>
              <a:ext uri="{FF2B5EF4-FFF2-40B4-BE49-F238E27FC236}">
                <a16:creationId xmlns:a16="http://schemas.microsoft.com/office/drawing/2014/main" id="{62ABBBBE-0F03-9F93-0EC6-07FFD3467D11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559986"/>
            <a:ext cx="12197734" cy="5738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915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9903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ankcard2_crop">
            <a:hlinkClick r:id="" action="ppaction://media"/>
            <a:extLst>
              <a:ext uri="{FF2B5EF4-FFF2-40B4-BE49-F238E27FC236}">
                <a16:creationId xmlns:a16="http://schemas.microsoft.com/office/drawing/2014/main" id="{6DB3F698-6F6D-0EEF-3B2A-CA3A39B42BA1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5726" y="718457"/>
            <a:ext cx="12126274" cy="5641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949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7534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Ayan Jain</dc:creator>
  <cp:lastModifiedBy>Ayan Jain</cp:lastModifiedBy>
  <cp:revision>1</cp:revision>
  <dcterms:created xsi:type="dcterms:W3CDTF">2024-07-24T02:55:54Z</dcterms:created>
  <dcterms:modified xsi:type="dcterms:W3CDTF">2024-07-24T02:55:54Z</dcterms:modified>
</cp:coreProperties>
</file>