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6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8.xml"/>
  <Override ContentType="application/vnd.ms-office.chartcolorstyle+xml" PartName="/ppt/charts/colors11.xml"/>
  <Override ContentType="application/vnd.ms-office.chartcolorstyle+xml" PartName="/ppt/charts/colors15.xml"/>
  <Override ContentType="application/vnd.ms-office.chartcolorstyle+xml" PartName="/ppt/charts/colors13.xml"/>
  <Override ContentType="application/vnd.ms-office.chartcolorstyle+xml" PartName="/ppt/charts/colors14.xml"/>
  <Override ContentType="application/vnd.ms-office.chartcolorstyle+xml" PartName="/ppt/charts/colors5.xml"/>
  <Override ContentType="application/vnd.ms-office.chartcolorstyle+xml" PartName="/ppt/charts/colors2.xml"/>
  <Override ContentType="application/vnd.ms-office.chartcolorstyle+xml" PartName="/ppt/charts/colors3.xml"/>
  <Override ContentType="application/vnd.ms-office.chartcolorstyle+xml" PartName="/ppt/charts/colors7.xml"/>
  <Override ContentType="application/vnd.ms-office.chartcolorstyle+xml" PartName="/ppt/charts/colors10.xml"/>
  <Override ContentType="application/vnd.ms-office.chartcolorstyle+xml" PartName="/ppt/charts/colors9.xml"/>
  <Override ContentType="application/vnd.ms-office.chartcolorstyle+xml" PartName="/ppt/charts/colors1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9.xml"/>
  <Override ContentType="application/vnd.openxmlformats-officedocument.drawingml.chart+xml" PartName="/ppt/charts/chart2.xml"/>
  <Override ContentType="application/vnd.openxmlformats-officedocument.drawingml.chart+xml" PartName="/ppt/charts/chart7.xml"/>
  <Override ContentType="application/vnd.openxmlformats-officedocument.drawingml.chart+xml" PartName="/ppt/charts/chart4.xml"/>
  <Override ContentType="application/vnd.openxmlformats-officedocument.drawingml.chart+xml" PartName="/ppt/charts/chart6.xml"/>
  <Override ContentType="application/vnd.openxmlformats-officedocument.drawingml.chart+xml" PartName="/ppt/charts/chart1.xml"/>
  <Override ContentType="application/vnd.openxmlformats-officedocument.drawingml.chart+xml" PartName="/ppt/charts/chart10.xml"/>
  <Override ContentType="application/vnd.openxmlformats-officedocument.drawingml.chart+xml" PartName="/ppt/charts/chart12.xml"/>
  <Override ContentType="application/vnd.openxmlformats-officedocument.drawingml.chart+xml" PartName="/ppt/charts/chart14.xml"/>
  <Override ContentType="application/vnd.openxmlformats-officedocument.drawingml.chart+xml" PartName="/ppt/charts/chart3.xml"/>
  <Override ContentType="application/vnd.openxmlformats-officedocument.drawingml.chart+xml" PartName="/ppt/charts/chart8.xml"/>
  <Override ContentType="application/vnd.openxmlformats-officedocument.drawingml.chart+xml" PartName="/ppt/charts/chart5.xml"/>
  <Override ContentType="application/vnd.openxmlformats-officedocument.drawingml.chart+xml" PartName="/ppt/charts/chart11.xml"/>
  <Override ContentType="application/vnd.openxmlformats-officedocument.drawingml.chart+xml" PartName="/ppt/charts/chart15.xml"/>
  <Override ContentType="application/vnd.openxmlformats-officedocument.drawingml.chart+xml" PartName="/ppt/charts/chart1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5.xml"/>
  <Override ContentType="application/vnd.ms-office.chartstyle+xml" PartName="/ppt/charts/style8.xml"/>
  <Override ContentType="application/vnd.ms-office.chartstyle+xml" PartName="/ppt/charts/style1.xml"/>
  <Override ContentType="application/vnd.ms-office.chartstyle+xml" PartName="/ppt/charts/style12.xml"/>
  <Override ContentType="application/vnd.ms-office.chartstyle+xml" PartName="/ppt/charts/style14.xml"/>
  <Override ContentType="application/vnd.ms-office.chartstyle+xml" PartName="/ppt/charts/style9.xml"/>
  <Override ContentType="application/vnd.ms-office.chartstyle+xml" PartName="/ppt/charts/style4.xml"/>
  <Override ContentType="application/vnd.ms-office.chartstyle+xml" PartName="/ppt/charts/style10.xml"/>
  <Override ContentType="application/vnd.ms-office.chartstyle+xml" PartName="/ppt/charts/style7.xml"/>
  <Override ContentType="application/vnd.ms-office.chartstyle+xml" PartName="/ppt/charts/style6.xml"/>
  <Override ContentType="application/vnd.ms-office.chartstyle+xml" PartName="/ppt/charts/style11.xml"/>
  <Override ContentType="application/vnd.ms-office.chartstyle+xml" PartName="/ppt/charts/style2.xml"/>
  <Override ContentType="application/vnd.ms-office.chartstyle+xml" PartName="/ppt/charts/style13.xml"/>
  <Override ContentType="application/vnd.ms-office.chartstyle+xml" PartName="/ppt/charts/style15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embeddedFontLst>
    <p:embeddedFont>
      <p:font typeface="Libre Franklin"/>
      <p:regular r:id="rId36"/>
      <p:bold r:id="rId37"/>
      <p:italic r:id="rId38"/>
      <p:boldItalic r:id="rId39"/>
    </p:embeddedFont>
    <p:embeddedFont>
      <p:font typeface="Roboto"/>
      <p:regular r:id="rId40"/>
      <p:bold r:id="rId41"/>
      <p:italic r:id="rId42"/>
      <p:boldItalic r:id="rId43"/>
    </p:embeddedFont>
    <p:embeddedFont>
      <p:font typeface="Corbel"/>
      <p:regular r:id="rId44"/>
      <p:bold r:id="rId45"/>
      <p:italic r:id="rId46"/>
      <p:boldItalic r:id="rId47"/>
    </p:embeddedFont>
    <p:embeddedFont>
      <p:font typeface="Arial Black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9" roundtripDataSignature="AMtx7mi3q+tZGJ4zP7VJXpcFeiTE/xPi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9772D4-9008-48F6-8E7D-BD27B58202F9}">
  <a:tblStyle styleId="{159772D4-9008-48F6-8E7D-BD27B58202F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8F3"/>
          </a:solidFill>
        </a:fill>
      </a:tcStyle>
    </a:wholeTbl>
    <a:band1H>
      <a:tcTxStyle/>
      <a:tcStyle>
        <a:fill>
          <a:solidFill>
            <a:srgbClr val="CBCDE7"/>
          </a:solidFill>
        </a:fill>
      </a:tcStyle>
    </a:band1H>
    <a:band2H>
      <a:tcTxStyle/>
    </a:band2H>
    <a:band1V>
      <a:tcTxStyle/>
      <a:tcStyle>
        <a:fill>
          <a:solidFill>
            <a:srgbClr val="CBCD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Corbel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Corbel-italic.fntdata"/><Relationship Id="rId45" Type="http://schemas.openxmlformats.org/officeDocument/2006/relationships/font" Target="fonts/Corbel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ArialBlack-regular.fntdata"/><Relationship Id="rId47" Type="http://schemas.openxmlformats.org/officeDocument/2006/relationships/font" Target="fonts/Corbel-boldItalic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LibreFranklin-bold.fntdata"/><Relationship Id="rId36" Type="http://schemas.openxmlformats.org/officeDocument/2006/relationships/font" Target="fonts/LibreFranklin-regular.fntdata"/><Relationship Id="rId39" Type="http://schemas.openxmlformats.org/officeDocument/2006/relationships/font" Target="fonts/LibreFranklin-boldItalic.fntdata"/><Relationship Id="rId38" Type="http://schemas.openxmlformats.org/officeDocument/2006/relationships/font" Target="fonts/LibreFranklin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10.xml.rels><?xml version="1.0" encoding="UTF-8" standalone="yes"?>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Sheet10.xlsx"/></Relationships>
</file>

<file path=ppt/charts/_rels/chart11.xml.rels><?xml version="1.0" encoding="UTF-8" standalone="yes"?>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Sheet11.xlsx"/></Relationships>
</file>

<file path=ppt/charts/_rels/chart12.xml.rels><?xml version="1.0" encoding="UTF-8" standalone="yes"?>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Sheet12.xlsx"/></Relationships>
</file>

<file path=ppt/charts/_rels/chart13.xml.rels><?xml version="1.0" encoding="UTF-8" standalone="yes"?>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Sheet13.xlsx"/></Relationships>
</file>

<file path=ppt/charts/_rels/chart14.xml.rels><?xml version="1.0" encoding="UTF-8" standalone="yes"?>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Sheet14.xlsx"/></Relationships>
</file>

<file path=ppt/charts/_rels/chart15.xml.rels><?xml version="1.0" encoding="UTF-8" standalone="yes"?>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Sheet15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2.xlsx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Sheet3.xlsx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Sheet4.xlsx"/></Relationships>
</file>

<file path=ppt/charts/_rels/chart5.xml.rels><?xml version="1.0" encoding="UTF-8" standalone="yes"?>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Sheet5.xlsx"/></Relationships>
</file>

<file path=ppt/charts/_rels/chart6.xml.rels><?xml version="1.0" encoding="UTF-8" standalone="yes"?>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Sheet6.xlsx"/></Relationships>
</file>

<file path=ppt/charts/_rels/chart7.xml.rels><?xml version="1.0" encoding="UTF-8" standalone="yes"?>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Sheet7.xlsx"/></Relationships>
</file>

<file path=ppt/charts/_rels/chart8.xml.rels><?xml version="1.0" encoding="UTF-8" standalone="yes"?>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Sheet8.xlsx"/></Relationships>
</file>

<file path=ppt/charts/_rels/chart9.xml.rels><?xml version="1.0" encoding="UTF-8" standalone="yes"?>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040714422892258"/>
          <c:y val="0.10443861248640447"/>
          <c:w val="0.71418968970342123"/>
          <c:h val="0.825611227919423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3CA658"/>
            </a:solidFill>
          </c:spPr>
          <c:dPt>
            <c:idx val="0"/>
            <c:bubble3D val="0"/>
            <c:spPr>
              <a:solidFill>
                <a:srgbClr val="31688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6AC-46CE-BB59-9CBF2CC635CB}"/>
              </c:ext>
            </c:extLst>
          </c:dPt>
          <c:dPt>
            <c:idx val="1"/>
            <c:bubble3D val="0"/>
            <c:spPr>
              <a:solidFill>
                <a:srgbClr val="26828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AC-46CE-BB59-9CBF2CC635CB}"/>
              </c:ext>
            </c:extLst>
          </c:dPt>
          <c:dPt>
            <c:idx val="2"/>
            <c:bubble3D val="0"/>
            <c:spPr>
              <a:solidFill>
                <a:srgbClr val="35B7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AC-46CE-BB59-9CBF2CC635CB}"/>
              </c:ext>
            </c:extLst>
          </c:dPt>
          <c:dPt>
            <c:idx val="3"/>
            <c:bubble3D val="0"/>
            <c:spPr>
              <a:solidFill>
                <a:srgbClr val="B5DE2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26AC-46CE-BB59-9CBF2CC635CB}"/>
              </c:ext>
            </c:extLst>
          </c:dPt>
          <c:dLbls>
            <c:dLbl>
              <c:idx val="0"/>
              <c:layout>
                <c:manualLayout>
                  <c:x val="-6.9686411149825784E-3"/>
                  <c:y val="-8.32435422294469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6AC-46CE-BB59-9CBF2CC635CB}"/>
                </c:ext>
              </c:extLst>
            </c:dLbl>
            <c:dLbl>
              <c:idx val="1"/>
              <c:layout>
                <c:manualLayout>
                  <c:x val="-3.9488966318234633E-2"/>
                  <c:y val="-3.222330666946340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6AC-46CE-BB59-9CBF2CC635CB}"/>
                </c:ext>
              </c:extLst>
            </c:dLbl>
            <c:dLbl>
              <c:idx val="2"/>
              <c:layout>
                <c:manualLayout>
                  <c:x val="9.2915214866434379E-3"/>
                  <c:y val="-1.879692889052025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6AC-46CE-BB59-9CBF2CC635CB}"/>
                </c:ext>
              </c:extLst>
            </c:dLbl>
            <c:dLbl>
              <c:idx val="3"/>
              <c:layout>
                <c:manualLayout>
                  <c:x val="-1.39372822299652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6AC-46CE-BB59-9CBF2CC635CB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View</c:v>
                </c:pt>
                <c:pt idx="1">
                  <c:v>Cart</c:v>
                </c:pt>
                <c:pt idx="2">
                  <c:v>Remove From Cart</c:v>
                </c:pt>
                <c:pt idx="3">
                  <c:v>Purchase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0.45100000000000001</c:v>
                </c:pt>
                <c:pt idx="1">
                  <c:v>0.29099999999999998</c:v>
                </c:pt>
                <c:pt idx="2">
                  <c:v>0.193</c:v>
                </c:pt>
                <c:pt idx="3">
                  <c:v>6.5000000000000002E-2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AC-46CE-BB59-9CBF2CC635C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70000"/>
      </a:schemeClr>
    </a:solidFill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tx1"/>
                </a:solidFill>
              </a:rPr>
              <a:t>Top 10 Purchased Products on Black Friday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ADE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BC8-4AD0-B71A-D1FE176B0A4B}"/>
              </c:ext>
            </c:extLst>
          </c:dPt>
          <c:dPt>
            <c:idx val="1"/>
            <c:invertIfNegative val="0"/>
            <c:bubble3D val="0"/>
            <c:spPr>
              <a:solidFill>
                <a:srgbClr val="95D84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BC8-4AD0-B71A-D1FE176B0A4B}"/>
              </c:ext>
            </c:extLst>
          </c:dPt>
          <c:dPt>
            <c:idx val="2"/>
            <c:invertIfNegative val="0"/>
            <c:bubble3D val="0"/>
            <c:spPr>
              <a:solidFill>
                <a:srgbClr val="75D05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BC8-4AD0-B71A-D1FE176B0A4B}"/>
              </c:ext>
            </c:extLst>
          </c:dPt>
          <c:dPt>
            <c:idx val="3"/>
            <c:invertIfNegative val="0"/>
            <c:bubble3D val="0"/>
            <c:spPr>
              <a:solidFill>
                <a:srgbClr val="3DBC7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BC8-4AD0-B71A-D1FE176B0A4B}"/>
              </c:ext>
            </c:extLst>
          </c:dPt>
          <c:dPt>
            <c:idx val="4"/>
            <c:invertIfNegative val="0"/>
            <c:bubble3D val="0"/>
            <c:spPr>
              <a:solidFill>
                <a:srgbClr val="29AF7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BC8-4AD0-B71A-D1FE176B0A4B}"/>
              </c:ext>
            </c:extLst>
          </c:dPt>
          <c:dPt>
            <c:idx val="5"/>
            <c:invertIfNegative val="0"/>
            <c:bubble3D val="0"/>
            <c:spPr>
              <a:solidFill>
                <a:srgbClr val="20A38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BC8-4AD0-B71A-D1FE176B0A4B}"/>
              </c:ext>
            </c:extLst>
          </c:dPt>
          <c:dPt>
            <c:idx val="6"/>
            <c:invertIfNegative val="0"/>
            <c:bubble3D val="0"/>
            <c:spPr>
              <a:solidFill>
                <a:srgbClr val="238A8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BC8-4AD0-B71A-D1FE176B0A4B}"/>
              </c:ext>
            </c:extLst>
          </c:dPt>
          <c:dPt>
            <c:idx val="7"/>
            <c:invertIfNegative val="0"/>
            <c:bubble3D val="0"/>
            <c:spPr>
              <a:solidFill>
                <a:srgbClr val="2D7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4BC8-4AD0-B71A-D1FE176B0A4B}"/>
              </c:ext>
            </c:extLst>
          </c:dPt>
          <c:dPt>
            <c:idx val="8"/>
            <c:invertIfNegative val="0"/>
            <c:bubble3D val="0"/>
            <c:spPr>
              <a:solidFill>
                <a:srgbClr val="39558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4BC8-4AD0-B71A-D1FE176B0A4B}"/>
              </c:ext>
            </c:extLst>
          </c:dPt>
          <c:dPt>
            <c:idx val="9"/>
            <c:invertIfNegative val="0"/>
            <c:bubble3D val="0"/>
            <c:spPr>
              <a:solidFill>
                <a:srgbClr val="4537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4BC8-4AD0-B71A-D1FE176B0A4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5815662</c:v>
                </c:pt>
                <c:pt idx="1">
                  <c:v>5751383</c:v>
                </c:pt>
                <c:pt idx="2">
                  <c:v>5792800</c:v>
                </c:pt>
                <c:pt idx="3">
                  <c:v>5700037</c:v>
                </c:pt>
                <c:pt idx="4">
                  <c:v>5849033</c:v>
                </c:pt>
                <c:pt idx="5">
                  <c:v>5751422</c:v>
                </c:pt>
                <c:pt idx="6">
                  <c:v>5809912</c:v>
                </c:pt>
                <c:pt idx="7">
                  <c:v>5833330</c:v>
                </c:pt>
                <c:pt idx="8">
                  <c:v>5854897</c:v>
                </c:pt>
                <c:pt idx="9">
                  <c:v>5809910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58</c:v>
                </c:pt>
                <c:pt idx="1">
                  <c:v>58</c:v>
                </c:pt>
                <c:pt idx="2">
                  <c:v>62</c:v>
                </c:pt>
                <c:pt idx="3">
                  <c:v>62</c:v>
                </c:pt>
                <c:pt idx="4">
                  <c:v>73</c:v>
                </c:pt>
                <c:pt idx="5">
                  <c:v>81</c:v>
                </c:pt>
                <c:pt idx="6">
                  <c:v>82</c:v>
                </c:pt>
                <c:pt idx="7">
                  <c:v>86</c:v>
                </c:pt>
                <c:pt idx="8">
                  <c:v>90</c:v>
                </c:pt>
                <c:pt idx="9">
                  <c:v>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BC8-4AD0-B71A-D1FE176B0A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495512056"/>
        <c:axId val="495510616"/>
      </c:barChart>
      <c:catAx>
        <c:axId val="495512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510616"/>
        <c:crosses val="autoZero"/>
        <c:auto val="1"/>
        <c:lblAlgn val="ctr"/>
        <c:lblOffset val="100"/>
        <c:noMultiLvlLbl val="0"/>
      </c:catAx>
      <c:valAx>
        <c:axId val="49551061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95512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7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tx1"/>
                </a:solidFill>
              </a:rPr>
              <a:t>Brands of Top</a:t>
            </a:r>
            <a:r>
              <a:rPr lang="en-US" sz="2000" b="1" baseline="0" dirty="0">
                <a:solidFill>
                  <a:schemeClr val="tx1"/>
                </a:solidFill>
              </a:rPr>
              <a:t> 10 Purchased Products on Friday</a:t>
            </a:r>
            <a:endParaRPr lang="en-US" sz="20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537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BD6-4D10-BC0C-33FAACA93183}"/>
              </c:ext>
            </c:extLst>
          </c:dPt>
          <c:dPt>
            <c:idx val="1"/>
            <c:invertIfNegative val="0"/>
            <c:bubble3D val="0"/>
            <c:spPr>
              <a:solidFill>
                <a:srgbClr val="33638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BD6-4D10-BC0C-33FAACA93183}"/>
              </c:ext>
            </c:extLst>
          </c:dPt>
          <c:dPt>
            <c:idx val="2"/>
            <c:invertIfNegative val="0"/>
            <c:bubble3D val="0"/>
            <c:spPr>
              <a:solidFill>
                <a:srgbClr val="238A8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BD6-4D10-BC0C-33FAACA93183}"/>
              </c:ext>
            </c:extLst>
          </c:dPt>
          <c:dPt>
            <c:idx val="3"/>
            <c:invertIfNegative val="0"/>
            <c:bubble3D val="0"/>
            <c:spPr>
              <a:solidFill>
                <a:srgbClr val="3DBC7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BD6-4D10-BC0C-33FAACA93183}"/>
              </c:ext>
            </c:extLst>
          </c:dPt>
          <c:dPt>
            <c:idx val="4"/>
            <c:invertIfNegative val="0"/>
            <c:bubble3D val="0"/>
            <c:spPr>
              <a:solidFill>
                <a:srgbClr val="95D84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BD6-4D10-BC0C-33FAACA93183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uno</c:v>
                </c:pt>
                <c:pt idx="1">
                  <c:v>grattol</c:v>
                </c:pt>
                <c:pt idx="2">
                  <c:v>runail</c:v>
                </c:pt>
                <c:pt idx="3">
                  <c:v>irisk</c:v>
                </c:pt>
                <c:pt idx="4">
                  <c:v>bpw.style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4147</c:v>
                </c:pt>
                <c:pt idx="1">
                  <c:v>3639</c:v>
                </c:pt>
                <c:pt idx="2">
                  <c:v>2957</c:v>
                </c:pt>
                <c:pt idx="3">
                  <c:v>1865</c:v>
                </c:pt>
                <c:pt idx="4">
                  <c:v>1172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D6-4D10-BC0C-33FAACA931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560538496"/>
        <c:axId val="560539936"/>
      </c:barChart>
      <c:catAx>
        <c:axId val="56053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539936"/>
        <c:crosses val="autoZero"/>
        <c:auto val="1"/>
        <c:lblAlgn val="ctr"/>
        <c:lblOffset val="100"/>
        <c:noMultiLvlLbl val="0"/>
      </c:catAx>
      <c:valAx>
        <c:axId val="5605399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053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7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tx1"/>
                </a:solidFill>
              </a:rPr>
              <a:t>Top 10 Purchased Brands (units)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738788086271825"/>
          <c:y val="0.10409774211997157"/>
          <c:w val="0.78355972225879789"/>
          <c:h val="0.870121009465981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ADE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2A1C-4B24-BEC7-60D26650AABD}"/>
              </c:ext>
            </c:extLst>
          </c:dPt>
          <c:dPt>
            <c:idx val="1"/>
            <c:invertIfNegative val="0"/>
            <c:bubble3D val="0"/>
            <c:spPr>
              <a:solidFill>
                <a:srgbClr val="95D84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A1C-4B24-BEC7-60D26650AABD}"/>
              </c:ext>
            </c:extLst>
          </c:dPt>
          <c:dPt>
            <c:idx val="2"/>
            <c:invertIfNegative val="0"/>
            <c:bubble3D val="0"/>
            <c:spPr>
              <a:solidFill>
                <a:srgbClr val="75D05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2A1C-4B24-BEC7-60D26650AABD}"/>
              </c:ext>
            </c:extLst>
          </c:dPt>
          <c:dPt>
            <c:idx val="3"/>
            <c:invertIfNegative val="0"/>
            <c:bubble3D val="0"/>
            <c:spPr>
              <a:solidFill>
                <a:srgbClr val="3DBC7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A1C-4B24-BEC7-60D26650AABD}"/>
              </c:ext>
            </c:extLst>
          </c:dPt>
          <c:dPt>
            <c:idx val="4"/>
            <c:invertIfNegative val="0"/>
            <c:bubble3D val="0"/>
            <c:spPr>
              <a:solidFill>
                <a:srgbClr val="29AF7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A1C-4B24-BEC7-60D26650AABD}"/>
              </c:ext>
            </c:extLst>
          </c:dPt>
          <c:dPt>
            <c:idx val="5"/>
            <c:invertIfNegative val="0"/>
            <c:bubble3D val="0"/>
            <c:spPr>
              <a:solidFill>
                <a:srgbClr val="20A38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A1C-4B24-BEC7-60D26650AABD}"/>
              </c:ext>
            </c:extLst>
          </c:dPt>
          <c:dPt>
            <c:idx val="6"/>
            <c:invertIfNegative val="0"/>
            <c:bubble3D val="0"/>
            <c:spPr>
              <a:solidFill>
                <a:srgbClr val="238A8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A1C-4B24-BEC7-60D26650AABD}"/>
              </c:ext>
            </c:extLst>
          </c:dPt>
          <c:dPt>
            <c:idx val="7"/>
            <c:invertIfNegative val="0"/>
            <c:bubble3D val="0"/>
            <c:spPr>
              <a:solidFill>
                <a:srgbClr val="2D7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A1C-4B24-BEC7-60D26650AABD}"/>
              </c:ext>
            </c:extLst>
          </c:dPt>
          <c:dPt>
            <c:idx val="8"/>
            <c:invertIfNegative val="0"/>
            <c:bubble3D val="0"/>
            <c:spPr>
              <a:solidFill>
                <a:srgbClr val="39558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A1C-4B24-BEC7-60D26650AABD}"/>
              </c:ext>
            </c:extLst>
          </c:dPt>
          <c:dPt>
            <c:idx val="9"/>
            <c:invertIfNegative val="0"/>
            <c:bubble3D val="0"/>
            <c:spPr>
              <a:solidFill>
                <a:srgbClr val="4537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A1C-4B24-BEC7-60D26650AABD}"/>
              </c:ext>
            </c:extLst>
          </c:dPt>
          <c:dLbls>
            <c:dLbl>
              <c:idx val="9"/>
              <c:layout>
                <c:manualLayout>
                  <c:x val="0"/>
                  <c:y val="4.687499711644927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A1C-4B24-BEC7-60D26650AABD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kapous</c:v>
                </c:pt>
                <c:pt idx="1">
                  <c:v>italwax</c:v>
                </c:pt>
                <c:pt idx="2">
                  <c:v>uno</c:v>
                </c:pt>
                <c:pt idx="3">
                  <c:v>freedecor</c:v>
                </c:pt>
                <c:pt idx="4">
                  <c:v>ingarden</c:v>
                </c:pt>
                <c:pt idx="5">
                  <c:v>grattol</c:v>
                </c:pt>
                <c:pt idx="6">
                  <c:v>bpw.style</c:v>
                </c:pt>
                <c:pt idx="7">
                  <c:v>masura</c:v>
                </c:pt>
                <c:pt idx="8">
                  <c:v>irisk</c:v>
                </c:pt>
                <c:pt idx="9">
                  <c:v>runail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6769</c:v>
                </c:pt>
                <c:pt idx="1">
                  <c:v>7852</c:v>
                </c:pt>
                <c:pt idx="2">
                  <c:v>7935</c:v>
                </c:pt>
                <c:pt idx="3">
                  <c:v>8537</c:v>
                </c:pt>
                <c:pt idx="4">
                  <c:v>12979</c:v>
                </c:pt>
                <c:pt idx="5">
                  <c:v>20051</c:v>
                </c:pt>
                <c:pt idx="6">
                  <c:v>22652</c:v>
                </c:pt>
                <c:pt idx="7">
                  <c:v>22842</c:v>
                </c:pt>
                <c:pt idx="8">
                  <c:v>32024</c:v>
                </c:pt>
                <c:pt idx="9">
                  <c:v>47966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1C-4B24-BEC7-60D26650AA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508213432"/>
        <c:axId val="508214152"/>
      </c:barChart>
      <c:catAx>
        <c:axId val="508213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214152"/>
        <c:crosses val="autoZero"/>
        <c:auto val="1"/>
        <c:lblAlgn val="ctr"/>
        <c:lblOffset val="100"/>
        <c:noMultiLvlLbl val="0"/>
      </c:catAx>
      <c:valAx>
        <c:axId val="508214152"/>
        <c:scaling>
          <c:orientation val="minMax"/>
          <c:max val="50000"/>
        </c:scaling>
        <c:delete val="1"/>
        <c:axPos val="b"/>
        <c:numFmt formatCode="General" sourceLinked="1"/>
        <c:majorTickMark val="none"/>
        <c:minorTickMark val="none"/>
        <c:tickLblPos val="nextTo"/>
        <c:crossAx val="508213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7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baseline="0" dirty="0">
                <a:solidFill>
                  <a:schemeClr val="tx1"/>
                </a:solidFill>
                <a:effectLst/>
              </a:rPr>
              <a:t>Top 5 Purchased category on Friday (units)</a:t>
            </a:r>
            <a:endParaRPr lang="en-US" sz="2000" b="1" dirty="0">
              <a:solidFill>
                <a:schemeClr val="tx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5D84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796-4D38-BBF8-0FDCD40B4E6E}"/>
              </c:ext>
            </c:extLst>
          </c:dPt>
          <c:dPt>
            <c:idx val="1"/>
            <c:invertIfNegative val="0"/>
            <c:bubble3D val="0"/>
            <c:spPr>
              <a:solidFill>
                <a:srgbClr val="3DBC7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796-4D38-BBF8-0FDCD40B4E6E}"/>
              </c:ext>
            </c:extLst>
          </c:dPt>
          <c:dPt>
            <c:idx val="2"/>
            <c:invertIfNegative val="0"/>
            <c:bubble3D val="0"/>
            <c:spPr>
              <a:solidFill>
                <a:srgbClr val="238A8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796-4D38-BBF8-0FDCD40B4E6E}"/>
              </c:ext>
            </c:extLst>
          </c:dPt>
          <c:dPt>
            <c:idx val="3"/>
            <c:invertIfNegative val="0"/>
            <c:bubble3D val="0"/>
            <c:spPr>
              <a:solidFill>
                <a:srgbClr val="33638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796-4D38-BBF8-0FDCD40B4E6E}"/>
              </c:ext>
            </c:extLst>
          </c:dPt>
          <c:dPt>
            <c:idx val="4"/>
            <c:invertIfNegative val="0"/>
            <c:bubble3D val="0"/>
            <c:spPr>
              <a:solidFill>
                <a:srgbClr val="4537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BD07-44FE-876B-480B04C7E8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Sheet1!$A$4:$A$8</c:f>
              <c:strCache>
                <c:ptCount val="5"/>
                <c:pt idx="0">
                  <c:v>furniture.living_room.cabinet</c:v>
                </c:pt>
                <c:pt idx="1">
                  <c:v>furniture.bathroom.bath</c:v>
                </c:pt>
                <c:pt idx="2">
                  <c:v>appliances.environment.vacuum</c:v>
                </c:pt>
                <c:pt idx="3">
                  <c:v>apparel.glove</c:v>
                </c:pt>
                <c:pt idx="4">
                  <c:v>stationery.cartrige</c:v>
                </c:pt>
              </c:strCache>
            </c:strRef>
          </c:cat>
          <c:val>
            <c:numRef>
              <c:f>Sheet1!$B$4:$B$8</c:f>
              <c:numCache>
                <c:formatCode>General</c:formatCode>
                <c:ptCount val="5"/>
                <c:pt idx="0">
                  <c:v>18</c:v>
                </c:pt>
                <c:pt idx="1">
                  <c:v>88</c:v>
                </c:pt>
                <c:pt idx="2">
                  <c:v>285</c:v>
                </c:pt>
                <c:pt idx="3">
                  <c:v>314</c:v>
                </c:pt>
                <c:pt idx="4">
                  <c:v>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96-4D38-BBF8-0FDCD40B4E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10660608"/>
        <c:axId val="710667808"/>
      </c:barChart>
      <c:catAx>
        <c:axId val="710660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667808"/>
        <c:crosses val="autoZero"/>
        <c:auto val="1"/>
        <c:lblAlgn val="ctr"/>
        <c:lblOffset val="100"/>
        <c:noMultiLvlLbl val="0"/>
      </c:catAx>
      <c:valAx>
        <c:axId val="7106678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10660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70000"/>
      </a:schemeClr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tx1"/>
                </a:solidFill>
              </a:rPr>
              <a:t>Top 5 purchased Categories (units)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5D84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71F-4D3A-BAB6-FFB45BE327ED}"/>
              </c:ext>
            </c:extLst>
          </c:dPt>
          <c:dPt>
            <c:idx val="1"/>
            <c:invertIfNegative val="0"/>
            <c:bubble3D val="0"/>
            <c:spPr>
              <a:solidFill>
                <a:srgbClr val="3DBC7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71F-4D3A-BAB6-FFB45BE327ED}"/>
              </c:ext>
            </c:extLst>
          </c:dPt>
          <c:dPt>
            <c:idx val="2"/>
            <c:invertIfNegative val="0"/>
            <c:bubble3D val="0"/>
            <c:spPr>
              <a:solidFill>
                <a:srgbClr val="238A8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71F-4D3A-BAB6-FFB45BE327ED}"/>
              </c:ext>
            </c:extLst>
          </c:dPt>
          <c:dPt>
            <c:idx val="3"/>
            <c:invertIfNegative val="0"/>
            <c:bubble3D val="0"/>
            <c:spPr>
              <a:solidFill>
                <a:srgbClr val="33638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71F-4D3A-BAB6-FFB45BE327ED}"/>
              </c:ext>
            </c:extLst>
          </c:dPt>
          <c:dPt>
            <c:idx val="4"/>
            <c:invertIfNegative val="0"/>
            <c:bubble3D val="0"/>
            <c:spPr>
              <a:solidFill>
                <a:srgbClr val="4537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71F-4D3A-BAB6-FFB45BE327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furniture.living_room.cabinet</c:v>
                </c:pt>
                <c:pt idx="1">
                  <c:v>furniture.bathroom.bath</c:v>
                </c:pt>
                <c:pt idx="2">
                  <c:v>appliances.environment.vacuum</c:v>
                </c:pt>
                <c:pt idx="3">
                  <c:v>apparel.glove</c:v>
                </c:pt>
                <c:pt idx="4">
                  <c:v>stationery.cartrige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119</c:v>
                </c:pt>
                <c:pt idx="1">
                  <c:v>516</c:v>
                </c:pt>
                <c:pt idx="2">
                  <c:v>1678</c:v>
                </c:pt>
                <c:pt idx="3">
                  <c:v>1841</c:v>
                </c:pt>
                <c:pt idx="4">
                  <c:v>2950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1F-4D3A-BAB6-FFB45BE327E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508208216"/>
        <c:axId val="561528688"/>
      </c:barChart>
      <c:catAx>
        <c:axId val="508208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528688"/>
        <c:crosses val="autoZero"/>
        <c:auto val="1"/>
        <c:lblAlgn val="ctr"/>
        <c:lblOffset val="100"/>
        <c:noMultiLvlLbl val="0"/>
      </c:catAx>
      <c:valAx>
        <c:axId val="5615286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08208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7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tx1"/>
                </a:solidFill>
              </a:rPr>
              <a:t>RFM Segmentation </a:t>
            </a:r>
          </a:p>
        </c:rich>
      </c:tx>
      <c:layout>
        <c:manualLayout>
          <c:xMode val="edge"/>
          <c:yMode val="edge"/>
          <c:x val="0.13803382086718635"/>
          <c:y val="2.34948930982364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296048866646805"/>
          <c:y val="0.10213387279087881"/>
          <c:w val="0.75109598617619766"/>
          <c:h val="0.8710766303513318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95D84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A55-4C2F-A048-C184BF4B13EC}"/>
              </c:ext>
            </c:extLst>
          </c:dPt>
          <c:dPt>
            <c:idx val="1"/>
            <c:bubble3D val="0"/>
            <c:spPr>
              <a:solidFill>
                <a:srgbClr val="29AF7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A55-4C2F-A048-C184BF4B13EC}"/>
              </c:ext>
            </c:extLst>
          </c:dPt>
          <c:dPt>
            <c:idx val="2"/>
            <c:bubble3D val="0"/>
            <c:spPr>
              <a:solidFill>
                <a:srgbClr val="238A8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55-4C2F-A048-C184BF4B13EC}"/>
              </c:ext>
            </c:extLst>
          </c:dPt>
          <c:dPt>
            <c:idx val="3"/>
            <c:bubble3D val="0"/>
            <c:spPr>
              <a:solidFill>
                <a:srgbClr val="33638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A55-4C2F-A048-C184BF4B13EC}"/>
              </c:ext>
            </c:extLst>
          </c:dPt>
          <c:dLbls>
            <c:dLbl>
              <c:idx val="0"/>
              <c:layout>
                <c:manualLayout>
                  <c:x val="5.337428636143126E-3"/>
                  <c:y val="-5.242094738157732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A55-4C2F-A048-C184BF4B13EC}"/>
                </c:ext>
              </c:extLst>
            </c:dLbl>
            <c:dLbl>
              <c:idx val="1"/>
              <c:layout>
                <c:manualLayout>
                  <c:x val="5.1663319231157858E-3"/>
                  <c:y val="7.164331731260864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A55-4C2F-A048-C184BF4B13EC}"/>
                </c:ext>
              </c:extLst>
            </c:dLbl>
            <c:dLbl>
              <c:idx val="2"/>
              <c:layout>
                <c:manualLayout>
                  <c:x val="4.4612857532968578E-3"/>
                  <c:y val="-1.208485302973492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A55-4C2F-A048-C184BF4B13EC}"/>
                </c:ext>
              </c:extLst>
            </c:dLbl>
            <c:dLbl>
              <c:idx val="3"/>
              <c:layout>
                <c:manualLayout>
                  <c:x val="1.2637304642674563E-2"/>
                  <c:y val="-7.9055799843201477E-2"/>
                </c:manualLayout>
              </c:layout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635149089970311"/>
                      <c:h val="0.1598991945744083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6A55-4C2F-A048-C184BF4B13EC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Top Customers</c:v>
                </c:pt>
                <c:pt idx="1">
                  <c:v>High value Customer</c:v>
                </c:pt>
                <c:pt idx="2">
                  <c:v>Low Value Customers</c:v>
                </c:pt>
                <c:pt idx="3">
                  <c:v>Medium Value Customer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2651</c:v>
                </c:pt>
                <c:pt idx="1">
                  <c:v>5987</c:v>
                </c:pt>
                <c:pt idx="2">
                  <c:v>15074</c:v>
                </c:pt>
                <c:pt idx="3">
                  <c:v>28811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55-4C2F-A048-C184BF4B13E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6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tx1"/>
                </a:solidFill>
              </a:rPr>
              <a:t>Interactions by Hours </a:t>
            </a:r>
            <a:r>
              <a:rPr lang="en-US" sz="2000" b="1" i="0" u="none" strike="noStrike" baseline="0" dirty="0">
                <a:solidFill>
                  <a:schemeClr val="tx1"/>
                </a:solidFill>
                <a:effectLst/>
              </a:rPr>
              <a:t>(units) </a:t>
            </a:r>
            <a:endParaRPr lang="en-US" sz="20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83571</c:v>
                </c:pt>
                <c:pt idx="1">
                  <c:v>80077</c:v>
                </c:pt>
                <c:pt idx="2">
                  <c:v>89257</c:v>
                </c:pt>
                <c:pt idx="3">
                  <c:v>121653</c:v>
                </c:pt>
                <c:pt idx="4">
                  <c:v>174233</c:v>
                </c:pt>
                <c:pt idx="5">
                  <c:v>265916</c:v>
                </c:pt>
                <c:pt idx="6">
                  <c:v>359089</c:v>
                </c:pt>
                <c:pt idx="7">
                  <c:v>419592</c:v>
                </c:pt>
                <c:pt idx="8">
                  <c:v>464507</c:v>
                </c:pt>
                <c:pt idx="9">
                  <c:v>485066</c:v>
                </c:pt>
                <c:pt idx="10">
                  <c:v>515217</c:v>
                </c:pt>
                <c:pt idx="11">
                  <c:v>525492</c:v>
                </c:pt>
                <c:pt idx="12">
                  <c:v>529560</c:v>
                </c:pt>
                <c:pt idx="13">
                  <c:v>491738</c:v>
                </c:pt>
                <c:pt idx="14">
                  <c:v>459390</c:v>
                </c:pt>
                <c:pt idx="15">
                  <c:v>438561</c:v>
                </c:pt>
                <c:pt idx="16">
                  <c:v>458681</c:v>
                </c:pt>
                <c:pt idx="17">
                  <c:v>499278</c:v>
                </c:pt>
                <c:pt idx="18">
                  <c:v>549766</c:v>
                </c:pt>
                <c:pt idx="19">
                  <c:v>572420</c:v>
                </c:pt>
                <c:pt idx="20">
                  <c:v>503812</c:v>
                </c:pt>
                <c:pt idx="21">
                  <c:v>338950</c:v>
                </c:pt>
                <c:pt idx="22">
                  <c:v>197100</c:v>
                </c:pt>
                <c:pt idx="23">
                  <c:v>114941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A8-4829-8E4D-751E85BA7F2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32643464"/>
        <c:axId val="432639504"/>
      </c:lineChart>
      <c:catAx>
        <c:axId val="4326434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2639504"/>
        <c:crosses val="autoZero"/>
        <c:auto val="1"/>
        <c:lblAlgn val="ctr"/>
        <c:lblOffset val="100"/>
        <c:noMultiLvlLbl val="0"/>
      </c:catAx>
      <c:valAx>
        <c:axId val="432639504"/>
        <c:scaling>
          <c:orientation val="minMax"/>
        </c:scaling>
        <c:delete val="0"/>
        <c:axPos val="l"/>
        <c:numFmt formatCode="#,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643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7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tx1"/>
                </a:solidFill>
              </a:rPr>
              <a:t>Day of Week</a:t>
            </a:r>
            <a:r>
              <a:rPr lang="en-US" sz="2000" b="1" baseline="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Interactions (units)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1156944</c:v>
                </c:pt>
                <c:pt idx="1">
                  <c:v>1248894</c:v>
                </c:pt>
                <c:pt idx="2">
                  <c:v>1304131</c:v>
                </c:pt>
                <c:pt idx="3">
                  <c:v>1412931</c:v>
                </c:pt>
                <c:pt idx="4">
                  <c:v>1355508</c:v>
                </c:pt>
                <c:pt idx="5">
                  <c:v>1132614</c:v>
                </c:pt>
                <c:pt idx="6">
                  <c:v>1126845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F3-4F0D-B18E-20B5AF4CF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1440368"/>
        <c:axId val="491439288"/>
      </c:lineChart>
      <c:catAx>
        <c:axId val="49144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439288"/>
        <c:crosses val="autoZero"/>
        <c:auto val="1"/>
        <c:lblAlgn val="ctr"/>
        <c:lblOffset val="100"/>
        <c:noMultiLvlLbl val="0"/>
      </c:catAx>
      <c:valAx>
        <c:axId val="491439288"/>
        <c:scaling>
          <c:orientation val="minMax"/>
        </c:scaling>
        <c:delete val="0"/>
        <c:axPos val="l"/>
        <c:numFmt formatCode="#,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44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7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tx1"/>
                </a:solidFill>
              </a:rPr>
              <a:t>Top 10 Purchased Products on Fridays (units)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ADE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223E-4992-81AB-B72A1AB7DFEA}"/>
              </c:ext>
            </c:extLst>
          </c:dPt>
          <c:dPt>
            <c:idx val="1"/>
            <c:invertIfNegative val="0"/>
            <c:bubble3D val="0"/>
            <c:spPr>
              <a:solidFill>
                <a:srgbClr val="95D84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23E-4992-81AB-B72A1AB7DFEA}"/>
              </c:ext>
            </c:extLst>
          </c:dPt>
          <c:dPt>
            <c:idx val="2"/>
            <c:invertIfNegative val="0"/>
            <c:bubble3D val="0"/>
            <c:spPr>
              <a:solidFill>
                <a:srgbClr val="75D05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223E-4992-81AB-B72A1AB7DFEA}"/>
              </c:ext>
            </c:extLst>
          </c:dPt>
          <c:dPt>
            <c:idx val="3"/>
            <c:invertIfNegative val="0"/>
            <c:bubble3D val="0"/>
            <c:spPr>
              <a:solidFill>
                <a:srgbClr val="3DBC7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23E-4992-81AB-B72A1AB7DFEA}"/>
              </c:ext>
            </c:extLst>
          </c:dPt>
          <c:dPt>
            <c:idx val="4"/>
            <c:invertIfNegative val="0"/>
            <c:bubble3D val="0"/>
            <c:spPr>
              <a:solidFill>
                <a:srgbClr val="29AF7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23E-4992-81AB-B72A1AB7DFEA}"/>
              </c:ext>
            </c:extLst>
          </c:dPt>
          <c:dPt>
            <c:idx val="5"/>
            <c:invertIfNegative val="0"/>
            <c:bubble3D val="0"/>
            <c:spPr>
              <a:solidFill>
                <a:srgbClr val="20A38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23E-4992-81AB-B72A1AB7DFEA}"/>
              </c:ext>
            </c:extLst>
          </c:dPt>
          <c:dPt>
            <c:idx val="6"/>
            <c:invertIfNegative val="0"/>
            <c:bubble3D val="0"/>
            <c:spPr>
              <a:solidFill>
                <a:srgbClr val="238A8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23E-4992-81AB-B72A1AB7DFEA}"/>
              </c:ext>
            </c:extLst>
          </c:dPt>
          <c:dPt>
            <c:idx val="7"/>
            <c:invertIfNegative val="0"/>
            <c:bubble3D val="0"/>
            <c:spPr>
              <a:solidFill>
                <a:srgbClr val="2D7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23E-4992-81AB-B72A1AB7DFEA}"/>
              </c:ext>
            </c:extLst>
          </c:dPt>
          <c:dPt>
            <c:idx val="8"/>
            <c:invertIfNegative val="0"/>
            <c:bubble3D val="0"/>
            <c:spPr>
              <a:solidFill>
                <a:srgbClr val="39558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23E-4992-81AB-B72A1AB7DFEA}"/>
              </c:ext>
            </c:extLst>
          </c:dPt>
          <c:dPt>
            <c:idx val="9"/>
            <c:invertIfNegative val="0"/>
            <c:bubble3D val="0"/>
            <c:spPr>
              <a:solidFill>
                <a:srgbClr val="4537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23E-4992-81AB-B72A1AB7DFE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5304</c:v>
                </c:pt>
                <c:pt idx="1">
                  <c:v>5809912</c:v>
                </c:pt>
                <c:pt idx="2">
                  <c:v>5815662</c:v>
                </c:pt>
                <c:pt idx="3">
                  <c:v>5700037</c:v>
                </c:pt>
                <c:pt idx="4">
                  <c:v>5751383</c:v>
                </c:pt>
                <c:pt idx="5">
                  <c:v>5849033</c:v>
                </c:pt>
                <c:pt idx="6">
                  <c:v>5833330</c:v>
                </c:pt>
                <c:pt idx="7">
                  <c:v>5751422</c:v>
                </c:pt>
                <c:pt idx="8">
                  <c:v>5854897</c:v>
                </c:pt>
                <c:pt idx="9">
                  <c:v>5809910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233</c:v>
                </c:pt>
                <c:pt idx="1">
                  <c:v>234</c:v>
                </c:pt>
                <c:pt idx="2">
                  <c:v>244</c:v>
                </c:pt>
                <c:pt idx="3">
                  <c:v>247</c:v>
                </c:pt>
                <c:pt idx="4">
                  <c:v>251</c:v>
                </c:pt>
                <c:pt idx="5">
                  <c:v>255</c:v>
                </c:pt>
                <c:pt idx="6">
                  <c:v>264</c:v>
                </c:pt>
                <c:pt idx="7">
                  <c:v>308</c:v>
                </c:pt>
                <c:pt idx="8">
                  <c:v>351</c:v>
                </c:pt>
                <c:pt idx="9">
                  <c:v>526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3E-4992-81AB-B72A1AB7DFE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495512056"/>
        <c:axId val="495510616"/>
      </c:barChart>
      <c:catAx>
        <c:axId val="495512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510616"/>
        <c:crosses val="autoZero"/>
        <c:auto val="1"/>
        <c:lblAlgn val="ctr"/>
        <c:lblOffset val="100"/>
        <c:noMultiLvlLbl val="0"/>
      </c:catAx>
      <c:valAx>
        <c:axId val="49551061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95512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7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baseline="0" dirty="0">
                <a:solidFill>
                  <a:schemeClr val="tx1"/>
                </a:solidFill>
                <a:effectLst/>
              </a:rPr>
              <a:t>Top 10 Purchased Products in general (units)</a:t>
            </a:r>
            <a:endParaRPr lang="en-US" sz="2000" dirty="0">
              <a:solidFill>
                <a:schemeClr val="tx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ADE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FD63-4634-BF1B-3186ECE57C09}"/>
              </c:ext>
            </c:extLst>
          </c:dPt>
          <c:dPt>
            <c:idx val="1"/>
            <c:invertIfNegative val="0"/>
            <c:bubble3D val="0"/>
            <c:spPr>
              <a:solidFill>
                <a:srgbClr val="95D84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D63-4634-BF1B-3186ECE57C09}"/>
              </c:ext>
            </c:extLst>
          </c:dPt>
          <c:dPt>
            <c:idx val="2"/>
            <c:invertIfNegative val="0"/>
            <c:bubble3D val="0"/>
            <c:spPr>
              <a:solidFill>
                <a:srgbClr val="75D05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FD63-4634-BF1B-3186ECE57C09}"/>
              </c:ext>
            </c:extLst>
          </c:dPt>
          <c:dPt>
            <c:idx val="3"/>
            <c:invertIfNegative val="0"/>
            <c:bubble3D val="0"/>
            <c:spPr>
              <a:solidFill>
                <a:srgbClr val="3DBC7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D63-4634-BF1B-3186ECE57C09}"/>
              </c:ext>
            </c:extLst>
          </c:dPt>
          <c:dPt>
            <c:idx val="4"/>
            <c:invertIfNegative val="0"/>
            <c:bubble3D val="0"/>
            <c:spPr>
              <a:solidFill>
                <a:srgbClr val="29AF7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D63-4634-BF1B-3186ECE57C09}"/>
              </c:ext>
            </c:extLst>
          </c:dPt>
          <c:dPt>
            <c:idx val="5"/>
            <c:invertIfNegative val="0"/>
            <c:bubble3D val="0"/>
            <c:spPr>
              <a:solidFill>
                <a:srgbClr val="20A38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D63-4634-BF1B-3186ECE57C09}"/>
              </c:ext>
            </c:extLst>
          </c:dPt>
          <c:dPt>
            <c:idx val="6"/>
            <c:invertIfNegative val="0"/>
            <c:bubble3D val="0"/>
            <c:spPr>
              <a:solidFill>
                <a:srgbClr val="238A8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D63-4634-BF1B-3186ECE57C09}"/>
              </c:ext>
            </c:extLst>
          </c:dPt>
          <c:dPt>
            <c:idx val="7"/>
            <c:invertIfNegative val="0"/>
            <c:bubble3D val="0"/>
            <c:spPr>
              <a:solidFill>
                <a:srgbClr val="2D7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D63-4634-BF1B-3186ECE57C09}"/>
              </c:ext>
            </c:extLst>
          </c:dPt>
          <c:dPt>
            <c:idx val="8"/>
            <c:invertIfNegative val="0"/>
            <c:bubble3D val="0"/>
            <c:spPr>
              <a:solidFill>
                <a:srgbClr val="39558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D63-4634-BF1B-3186ECE57C09}"/>
              </c:ext>
            </c:extLst>
          </c:dPt>
          <c:dPt>
            <c:idx val="9"/>
            <c:invertIfNegative val="0"/>
            <c:bubble3D val="0"/>
            <c:spPr>
              <a:solidFill>
                <a:srgbClr val="4537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D63-4634-BF1B-3186ECE57C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5849033</c:v>
                </c:pt>
                <c:pt idx="1">
                  <c:v>5792800</c:v>
                </c:pt>
                <c:pt idx="2">
                  <c:v>5815662</c:v>
                </c:pt>
                <c:pt idx="3">
                  <c:v>5751383</c:v>
                </c:pt>
                <c:pt idx="4">
                  <c:v>5304</c:v>
                </c:pt>
                <c:pt idx="5">
                  <c:v>5802432</c:v>
                </c:pt>
                <c:pt idx="6">
                  <c:v>5700037</c:v>
                </c:pt>
                <c:pt idx="7">
                  <c:v>5751422</c:v>
                </c:pt>
                <c:pt idx="8">
                  <c:v>5854897</c:v>
                </c:pt>
                <c:pt idx="9">
                  <c:v>5809910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1201</c:v>
                </c:pt>
                <c:pt idx="1">
                  <c:v>1308</c:v>
                </c:pt>
                <c:pt idx="2">
                  <c:v>1364</c:v>
                </c:pt>
                <c:pt idx="3">
                  <c:v>1368</c:v>
                </c:pt>
                <c:pt idx="4">
                  <c:v>1389</c:v>
                </c:pt>
                <c:pt idx="5">
                  <c:v>1445</c:v>
                </c:pt>
                <c:pt idx="6">
                  <c:v>1568</c:v>
                </c:pt>
                <c:pt idx="7">
                  <c:v>1578</c:v>
                </c:pt>
                <c:pt idx="8">
                  <c:v>1865</c:v>
                </c:pt>
                <c:pt idx="9">
                  <c:v>2449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63-4634-BF1B-3186ECE57C0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53074496"/>
        <c:axId val="560539216"/>
      </c:barChart>
      <c:catAx>
        <c:axId val="53074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539216"/>
        <c:crosses val="autoZero"/>
        <c:auto val="1"/>
        <c:lblAlgn val="ctr"/>
        <c:lblOffset val="100"/>
        <c:noMultiLvlLbl val="0"/>
      </c:catAx>
      <c:valAx>
        <c:axId val="5605392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3074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7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baseline="0" dirty="0">
                <a:solidFill>
                  <a:schemeClr val="tx1"/>
                </a:solidFill>
                <a:effectLst/>
              </a:rPr>
              <a:t>Top 10 Purchased Products (units)</a:t>
            </a:r>
            <a:endParaRPr lang="en-US" sz="2000" dirty="0">
              <a:solidFill>
                <a:schemeClr val="tx1"/>
              </a:solidFill>
              <a:effectLst/>
            </a:endParaRPr>
          </a:p>
        </c:rich>
      </c:tx>
      <c:layout>
        <c:manualLayout>
          <c:xMode val="edge"/>
          <c:yMode val="edge"/>
          <c:x val="0.13247208931419457"/>
          <c:y val="1.53419997511455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ADE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1AC-489F-BEF7-3B23A7937674}"/>
              </c:ext>
            </c:extLst>
          </c:dPt>
          <c:dPt>
            <c:idx val="1"/>
            <c:invertIfNegative val="0"/>
            <c:bubble3D val="0"/>
            <c:spPr>
              <a:solidFill>
                <a:srgbClr val="95D84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1AC-489F-BEF7-3B23A7937674}"/>
              </c:ext>
            </c:extLst>
          </c:dPt>
          <c:dPt>
            <c:idx val="2"/>
            <c:invertIfNegative val="0"/>
            <c:bubble3D val="0"/>
            <c:spPr>
              <a:solidFill>
                <a:srgbClr val="75D05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1AC-489F-BEF7-3B23A7937674}"/>
              </c:ext>
            </c:extLst>
          </c:dPt>
          <c:dPt>
            <c:idx val="3"/>
            <c:invertIfNegative val="0"/>
            <c:bubble3D val="0"/>
            <c:spPr>
              <a:solidFill>
                <a:srgbClr val="3DBC7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1AC-489F-BEF7-3B23A7937674}"/>
              </c:ext>
            </c:extLst>
          </c:dPt>
          <c:dPt>
            <c:idx val="4"/>
            <c:invertIfNegative val="0"/>
            <c:bubble3D val="0"/>
            <c:spPr>
              <a:solidFill>
                <a:srgbClr val="29AF7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1AC-489F-BEF7-3B23A7937674}"/>
              </c:ext>
            </c:extLst>
          </c:dPt>
          <c:dPt>
            <c:idx val="5"/>
            <c:invertIfNegative val="0"/>
            <c:bubble3D val="0"/>
            <c:spPr>
              <a:solidFill>
                <a:srgbClr val="20A38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1AC-489F-BEF7-3B23A7937674}"/>
              </c:ext>
            </c:extLst>
          </c:dPt>
          <c:dPt>
            <c:idx val="6"/>
            <c:invertIfNegative val="0"/>
            <c:bubble3D val="0"/>
            <c:spPr>
              <a:solidFill>
                <a:srgbClr val="238A8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1AC-489F-BEF7-3B23A7937674}"/>
              </c:ext>
            </c:extLst>
          </c:dPt>
          <c:dPt>
            <c:idx val="7"/>
            <c:invertIfNegative val="0"/>
            <c:bubble3D val="0"/>
            <c:spPr>
              <a:solidFill>
                <a:srgbClr val="2D7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81AC-489F-BEF7-3B23A7937674}"/>
              </c:ext>
            </c:extLst>
          </c:dPt>
          <c:dPt>
            <c:idx val="8"/>
            <c:invertIfNegative val="0"/>
            <c:bubble3D val="0"/>
            <c:spPr>
              <a:solidFill>
                <a:srgbClr val="39558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81AC-489F-BEF7-3B23A7937674}"/>
              </c:ext>
            </c:extLst>
          </c:dPt>
          <c:dPt>
            <c:idx val="9"/>
            <c:invertIfNegative val="0"/>
            <c:bubble3D val="0"/>
            <c:spPr>
              <a:solidFill>
                <a:srgbClr val="4537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81AC-489F-BEF7-3B23A793767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5849033</c:v>
                </c:pt>
                <c:pt idx="1">
                  <c:v>5792800</c:v>
                </c:pt>
                <c:pt idx="2">
                  <c:v>5815662</c:v>
                </c:pt>
                <c:pt idx="3">
                  <c:v>5751383</c:v>
                </c:pt>
                <c:pt idx="4">
                  <c:v>5304</c:v>
                </c:pt>
                <c:pt idx="5">
                  <c:v>5802432</c:v>
                </c:pt>
                <c:pt idx="6">
                  <c:v>5700037</c:v>
                </c:pt>
                <c:pt idx="7">
                  <c:v>5751422</c:v>
                </c:pt>
                <c:pt idx="8">
                  <c:v>5854897</c:v>
                </c:pt>
                <c:pt idx="9">
                  <c:v>5809910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1201</c:v>
                </c:pt>
                <c:pt idx="1">
                  <c:v>1308</c:v>
                </c:pt>
                <c:pt idx="2">
                  <c:v>1364</c:v>
                </c:pt>
                <c:pt idx="3">
                  <c:v>1368</c:v>
                </c:pt>
                <c:pt idx="4">
                  <c:v>1389</c:v>
                </c:pt>
                <c:pt idx="5">
                  <c:v>1445</c:v>
                </c:pt>
                <c:pt idx="6">
                  <c:v>1568</c:v>
                </c:pt>
                <c:pt idx="7">
                  <c:v>1578</c:v>
                </c:pt>
                <c:pt idx="8">
                  <c:v>1865</c:v>
                </c:pt>
                <c:pt idx="9">
                  <c:v>2449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1AC-489F-BEF7-3B23A793767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53074496"/>
        <c:axId val="560539216"/>
      </c:barChart>
      <c:catAx>
        <c:axId val="53074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539216"/>
        <c:crosses val="autoZero"/>
        <c:auto val="1"/>
        <c:lblAlgn val="ctr"/>
        <c:lblOffset val="100"/>
        <c:noMultiLvlLbl val="0"/>
      </c:catAx>
      <c:valAx>
        <c:axId val="5605392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3074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7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tx1"/>
                </a:solidFill>
              </a:rPr>
              <a:t>Top 10 viewed</a:t>
            </a:r>
            <a:r>
              <a:rPr lang="en-US" sz="2000" b="1" baseline="0" dirty="0">
                <a:solidFill>
                  <a:schemeClr val="tx1"/>
                </a:solidFill>
              </a:rPr>
              <a:t> products (units)</a:t>
            </a:r>
            <a:endParaRPr lang="en-US" sz="20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ADE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CEEE-4360-83A2-2F6D97A63CDB}"/>
              </c:ext>
            </c:extLst>
          </c:dPt>
          <c:dPt>
            <c:idx val="1"/>
            <c:invertIfNegative val="0"/>
            <c:bubble3D val="0"/>
            <c:spPr>
              <a:solidFill>
                <a:srgbClr val="95D84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EEE-4360-83A2-2F6D97A63CDB}"/>
              </c:ext>
            </c:extLst>
          </c:dPt>
          <c:dPt>
            <c:idx val="2"/>
            <c:invertIfNegative val="0"/>
            <c:bubble3D val="0"/>
            <c:spPr>
              <a:solidFill>
                <a:srgbClr val="75D05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CEEE-4360-83A2-2F6D97A63CDB}"/>
              </c:ext>
            </c:extLst>
          </c:dPt>
          <c:dPt>
            <c:idx val="3"/>
            <c:invertIfNegative val="0"/>
            <c:bubble3D val="0"/>
            <c:spPr>
              <a:solidFill>
                <a:srgbClr val="3DBC7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EEE-4360-83A2-2F6D97A63CDB}"/>
              </c:ext>
            </c:extLst>
          </c:dPt>
          <c:dPt>
            <c:idx val="4"/>
            <c:invertIfNegative val="0"/>
            <c:bubble3D val="0"/>
            <c:spPr>
              <a:solidFill>
                <a:srgbClr val="29AF7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EEE-4360-83A2-2F6D97A63CDB}"/>
              </c:ext>
            </c:extLst>
          </c:dPt>
          <c:dPt>
            <c:idx val="5"/>
            <c:invertIfNegative val="0"/>
            <c:bubble3D val="0"/>
            <c:spPr>
              <a:solidFill>
                <a:srgbClr val="20A38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EEE-4360-83A2-2F6D97A63CDB}"/>
              </c:ext>
            </c:extLst>
          </c:dPt>
          <c:dPt>
            <c:idx val="6"/>
            <c:invertIfNegative val="0"/>
            <c:bubble3D val="0"/>
            <c:spPr>
              <a:solidFill>
                <a:srgbClr val="238A8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EEE-4360-83A2-2F6D97A63CDB}"/>
              </c:ext>
            </c:extLst>
          </c:dPt>
          <c:dPt>
            <c:idx val="7"/>
            <c:invertIfNegative val="0"/>
            <c:bubble3D val="0"/>
            <c:spPr>
              <a:solidFill>
                <a:srgbClr val="2D7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EEE-4360-83A2-2F6D97A63CDB}"/>
              </c:ext>
            </c:extLst>
          </c:dPt>
          <c:dPt>
            <c:idx val="8"/>
            <c:invertIfNegative val="0"/>
            <c:bubble3D val="0"/>
            <c:spPr>
              <a:solidFill>
                <a:srgbClr val="39558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EEE-4360-83A2-2F6D97A63CDB}"/>
              </c:ext>
            </c:extLst>
          </c:dPt>
          <c:dPt>
            <c:idx val="9"/>
            <c:invertIfNegative val="0"/>
            <c:bubble3D val="0"/>
            <c:spPr>
              <a:solidFill>
                <a:srgbClr val="4537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EEE-4360-83A2-2F6D97A63C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5856186</c:v>
                </c:pt>
                <c:pt idx="1">
                  <c:v>5900651</c:v>
                </c:pt>
                <c:pt idx="2">
                  <c:v>5751422</c:v>
                </c:pt>
                <c:pt idx="3">
                  <c:v>5877456</c:v>
                </c:pt>
                <c:pt idx="4">
                  <c:v>5751383</c:v>
                </c:pt>
                <c:pt idx="5">
                  <c:v>5809912</c:v>
                </c:pt>
                <c:pt idx="6">
                  <c:v>5877454</c:v>
                </c:pt>
                <c:pt idx="7">
                  <c:v>5886282</c:v>
                </c:pt>
                <c:pt idx="8">
                  <c:v>5892179</c:v>
                </c:pt>
                <c:pt idx="9">
                  <c:v>5809910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9055</c:v>
                </c:pt>
                <c:pt idx="1">
                  <c:v>9140</c:v>
                </c:pt>
                <c:pt idx="2">
                  <c:v>9298</c:v>
                </c:pt>
                <c:pt idx="3">
                  <c:v>9571</c:v>
                </c:pt>
                <c:pt idx="4">
                  <c:v>9960</c:v>
                </c:pt>
                <c:pt idx="5">
                  <c:v>11316</c:v>
                </c:pt>
                <c:pt idx="6">
                  <c:v>11557</c:v>
                </c:pt>
                <c:pt idx="7">
                  <c:v>12326</c:v>
                </c:pt>
                <c:pt idx="8">
                  <c:v>12400</c:v>
                </c:pt>
                <c:pt idx="9">
                  <c:v>27286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EE-4360-83A2-2F6D97A63C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506892296"/>
        <c:axId val="506892656"/>
      </c:barChart>
      <c:catAx>
        <c:axId val="506892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892656"/>
        <c:crosses val="autoZero"/>
        <c:auto val="1"/>
        <c:lblAlgn val="ctr"/>
        <c:lblOffset val="100"/>
        <c:noMultiLvlLbl val="0"/>
      </c:catAx>
      <c:valAx>
        <c:axId val="5068926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06892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7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baseline="0" dirty="0">
                <a:solidFill>
                  <a:schemeClr val="tx1"/>
                </a:solidFill>
                <a:effectLst/>
              </a:rPr>
              <a:t>Top 10 Purchased Products (Sales)</a:t>
            </a:r>
            <a:endParaRPr lang="en-US" sz="2000" dirty="0">
              <a:solidFill>
                <a:schemeClr val="tx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ADE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81-4983-8B1D-705E8712AC8C}"/>
              </c:ext>
            </c:extLst>
          </c:dPt>
          <c:dPt>
            <c:idx val="1"/>
            <c:invertIfNegative val="0"/>
            <c:bubble3D val="0"/>
            <c:spPr>
              <a:solidFill>
                <a:srgbClr val="95D84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781-4983-8B1D-705E8712AC8C}"/>
              </c:ext>
            </c:extLst>
          </c:dPt>
          <c:dPt>
            <c:idx val="2"/>
            <c:invertIfNegative val="0"/>
            <c:bubble3D val="0"/>
            <c:spPr>
              <a:solidFill>
                <a:srgbClr val="75D05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781-4983-8B1D-705E8712AC8C}"/>
              </c:ext>
            </c:extLst>
          </c:dPt>
          <c:dPt>
            <c:idx val="3"/>
            <c:invertIfNegative val="0"/>
            <c:bubble3D val="0"/>
            <c:spPr>
              <a:solidFill>
                <a:srgbClr val="3DBC7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781-4983-8B1D-705E8712AC8C}"/>
              </c:ext>
            </c:extLst>
          </c:dPt>
          <c:dPt>
            <c:idx val="4"/>
            <c:invertIfNegative val="0"/>
            <c:bubble3D val="0"/>
            <c:spPr>
              <a:solidFill>
                <a:srgbClr val="29AF7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781-4983-8B1D-705E8712AC8C}"/>
              </c:ext>
            </c:extLst>
          </c:dPt>
          <c:dPt>
            <c:idx val="5"/>
            <c:invertIfNegative val="0"/>
            <c:bubble3D val="0"/>
            <c:spPr>
              <a:solidFill>
                <a:srgbClr val="20A38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781-4983-8B1D-705E8712AC8C}"/>
              </c:ext>
            </c:extLst>
          </c:dPt>
          <c:dPt>
            <c:idx val="6"/>
            <c:invertIfNegative val="0"/>
            <c:bubble3D val="0"/>
            <c:spPr>
              <a:solidFill>
                <a:srgbClr val="238A8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781-4983-8B1D-705E8712AC8C}"/>
              </c:ext>
            </c:extLst>
          </c:dPt>
          <c:dPt>
            <c:idx val="7"/>
            <c:invertIfNegative val="0"/>
            <c:bubble3D val="0"/>
            <c:spPr>
              <a:solidFill>
                <a:srgbClr val="2D7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781-4983-8B1D-705E8712AC8C}"/>
              </c:ext>
            </c:extLst>
          </c:dPt>
          <c:dPt>
            <c:idx val="8"/>
            <c:invertIfNegative val="0"/>
            <c:bubble3D val="0"/>
            <c:spPr>
              <a:solidFill>
                <a:srgbClr val="39558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E781-4983-8B1D-705E8712AC8C}"/>
              </c:ext>
            </c:extLst>
          </c:dPt>
          <c:dPt>
            <c:idx val="9"/>
            <c:invertIfNegative val="0"/>
            <c:bubble3D val="0"/>
            <c:spPr>
              <a:solidFill>
                <a:srgbClr val="4537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E781-4983-8B1D-705E8712AC8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5849033</c:v>
                </c:pt>
                <c:pt idx="1">
                  <c:v>5809910</c:v>
                </c:pt>
                <c:pt idx="2">
                  <c:v>5856186</c:v>
                </c:pt>
                <c:pt idx="3">
                  <c:v>5792800</c:v>
                </c:pt>
                <c:pt idx="4">
                  <c:v>89343</c:v>
                </c:pt>
                <c:pt idx="5">
                  <c:v>5560756</c:v>
                </c:pt>
                <c:pt idx="6">
                  <c:v>5751383</c:v>
                </c:pt>
                <c:pt idx="7">
                  <c:v>5751422</c:v>
                </c:pt>
                <c:pt idx="8">
                  <c:v>5877454</c:v>
                </c:pt>
                <c:pt idx="9">
                  <c:v>5560754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12100.86</c:v>
                </c:pt>
                <c:pt idx="1">
                  <c:v>12540.87</c:v>
                </c:pt>
                <c:pt idx="2">
                  <c:v>13219.73</c:v>
                </c:pt>
                <c:pt idx="3">
                  <c:v>13285.4</c:v>
                </c:pt>
                <c:pt idx="4">
                  <c:v>13356.45</c:v>
                </c:pt>
                <c:pt idx="5">
                  <c:v>13636.68</c:v>
                </c:pt>
                <c:pt idx="6">
                  <c:v>13909.71</c:v>
                </c:pt>
                <c:pt idx="7">
                  <c:v>16953.96</c:v>
                </c:pt>
                <c:pt idx="8">
                  <c:v>18727.02</c:v>
                </c:pt>
                <c:pt idx="9">
                  <c:v>31672.080000000002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781-4983-8B1D-705E8712AC8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53074496"/>
        <c:axId val="560539216"/>
      </c:barChart>
      <c:catAx>
        <c:axId val="53074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539216"/>
        <c:crosses val="autoZero"/>
        <c:auto val="1"/>
        <c:lblAlgn val="ctr"/>
        <c:lblOffset val="100"/>
        <c:noMultiLvlLbl val="0"/>
      </c:catAx>
      <c:valAx>
        <c:axId val="5605392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3074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7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tx1"/>
                </a:solidFill>
              </a:rPr>
              <a:t>Top 10 Purchased Products on Fridays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ADE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E-45CD-A4B3-7B102AD96280}"/>
              </c:ext>
            </c:extLst>
          </c:dPt>
          <c:dPt>
            <c:idx val="1"/>
            <c:invertIfNegative val="0"/>
            <c:bubble3D val="0"/>
            <c:spPr>
              <a:solidFill>
                <a:srgbClr val="95D84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E-45CD-A4B3-7B102AD96280}"/>
              </c:ext>
            </c:extLst>
          </c:dPt>
          <c:dPt>
            <c:idx val="2"/>
            <c:invertIfNegative val="0"/>
            <c:bubble3D val="0"/>
            <c:spPr>
              <a:solidFill>
                <a:srgbClr val="75D05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CAE-45CD-A4B3-7B102AD96280}"/>
              </c:ext>
            </c:extLst>
          </c:dPt>
          <c:dPt>
            <c:idx val="3"/>
            <c:invertIfNegative val="0"/>
            <c:bubble3D val="0"/>
            <c:spPr>
              <a:solidFill>
                <a:srgbClr val="3DBC7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CAE-45CD-A4B3-7B102AD96280}"/>
              </c:ext>
            </c:extLst>
          </c:dPt>
          <c:dPt>
            <c:idx val="4"/>
            <c:invertIfNegative val="0"/>
            <c:bubble3D val="0"/>
            <c:spPr>
              <a:solidFill>
                <a:srgbClr val="29AF7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CAE-45CD-A4B3-7B102AD96280}"/>
              </c:ext>
            </c:extLst>
          </c:dPt>
          <c:dPt>
            <c:idx val="5"/>
            <c:invertIfNegative val="0"/>
            <c:bubble3D val="0"/>
            <c:spPr>
              <a:solidFill>
                <a:srgbClr val="20A38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CAE-45CD-A4B3-7B102AD96280}"/>
              </c:ext>
            </c:extLst>
          </c:dPt>
          <c:dPt>
            <c:idx val="6"/>
            <c:invertIfNegative val="0"/>
            <c:bubble3D val="0"/>
            <c:spPr>
              <a:solidFill>
                <a:srgbClr val="238A8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CAE-45CD-A4B3-7B102AD96280}"/>
              </c:ext>
            </c:extLst>
          </c:dPt>
          <c:dPt>
            <c:idx val="7"/>
            <c:invertIfNegative val="0"/>
            <c:bubble3D val="0"/>
            <c:spPr>
              <a:solidFill>
                <a:srgbClr val="2D7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8CAE-45CD-A4B3-7B102AD96280}"/>
              </c:ext>
            </c:extLst>
          </c:dPt>
          <c:dPt>
            <c:idx val="8"/>
            <c:invertIfNegative val="0"/>
            <c:bubble3D val="0"/>
            <c:spPr>
              <a:solidFill>
                <a:srgbClr val="39558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8CAE-45CD-A4B3-7B102AD96280}"/>
              </c:ext>
            </c:extLst>
          </c:dPt>
          <c:dPt>
            <c:idx val="9"/>
            <c:invertIfNegative val="0"/>
            <c:bubble3D val="0"/>
            <c:spPr>
              <a:solidFill>
                <a:srgbClr val="4537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8CAE-45CD-A4B3-7B102AD9628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5304</c:v>
                </c:pt>
                <c:pt idx="1">
                  <c:v>5809912</c:v>
                </c:pt>
                <c:pt idx="2">
                  <c:v>5815662</c:v>
                </c:pt>
                <c:pt idx="3">
                  <c:v>5700037</c:v>
                </c:pt>
                <c:pt idx="4">
                  <c:v>5751383</c:v>
                </c:pt>
                <c:pt idx="5">
                  <c:v>5849033</c:v>
                </c:pt>
                <c:pt idx="6">
                  <c:v>5833330</c:v>
                </c:pt>
                <c:pt idx="7">
                  <c:v>5751422</c:v>
                </c:pt>
                <c:pt idx="8">
                  <c:v>5854897</c:v>
                </c:pt>
                <c:pt idx="9">
                  <c:v>5809910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233</c:v>
                </c:pt>
                <c:pt idx="1">
                  <c:v>234</c:v>
                </c:pt>
                <c:pt idx="2">
                  <c:v>244</c:v>
                </c:pt>
                <c:pt idx="3">
                  <c:v>247</c:v>
                </c:pt>
                <c:pt idx="4">
                  <c:v>251</c:v>
                </c:pt>
                <c:pt idx="5">
                  <c:v>255</c:v>
                </c:pt>
                <c:pt idx="6">
                  <c:v>264</c:v>
                </c:pt>
                <c:pt idx="7">
                  <c:v>308</c:v>
                </c:pt>
                <c:pt idx="8">
                  <c:v>351</c:v>
                </c:pt>
                <c:pt idx="9">
                  <c:v>526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CAE-45CD-A4B3-7B102AD9628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495512056"/>
        <c:axId val="495510616"/>
      </c:barChart>
      <c:catAx>
        <c:axId val="495512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510616"/>
        <c:crosses val="autoZero"/>
        <c:auto val="1"/>
        <c:lblAlgn val="ctr"/>
        <c:lblOffset val="100"/>
        <c:noMultiLvlLbl val="0"/>
      </c:catAx>
      <c:valAx>
        <c:axId val="49551061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95512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7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Image">
  <p:cSld name="Title Slide With Imag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/>
          <p:nvPr/>
        </p:nvSpPr>
        <p:spPr>
          <a:xfrm rot="10800000">
            <a:off x="242195" y="54131"/>
            <a:ext cx="6839968" cy="6749738"/>
          </a:xfrm>
          <a:custGeom>
            <a:rect b="b" l="l" r="r" t="t"/>
            <a:pathLst>
              <a:path extrusionOk="0" h="2612594" w="2647519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rgbClr val="F1F6FA"/>
              </a:gs>
              <a:gs pos="100000">
                <a:srgbClr val="2C567A">
                  <a:alpha val="70980"/>
                </a:srgbClr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2"/>
          <p:cNvSpPr txBox="1"/>
          <p:nvPr>
            <p:ph type="ctrTitle"/>
          </p:nvPr>
        </p:nvSpPr>
        <p:spPr>
          <a:xfrm>
            <a:off x="7171062" y="3133725"/>
            <a:ext cx="4099187" cy="20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  <a:defRPr sz="4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" type="subTitle"/>
          </p:nvPr>
        </p:nvSpPr>
        <p:spPr>
          <a:xfrm>
            <a:off x="7171062" y="5428423"/>
            <a:ext cx="4099187" cy="1048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2"/>
          <p:cNvSpPr/>
          <p:nvPr>
            <p:ph idx="2" type="pic"/>
          </p:nvPr>
        </p:nvSpPr>
        <p:spPr>
          <a:xfrm>
            <a:off x="1142512" y="842713"/>
            <a:ext cx="5039333" cy="5172574"/>
          </a:xfrm>
          <a:prstGeom prst="rect">
            <a:avLst/>
          </a:prstGeom>
          <a:solidFill>
            <a:srgbClr val="323F4F"/>
          </a:solidFill>
          <a:ln>
            <a:noFill/>
          </a:ln>
        </p:spPr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 as Icons 3X Option 1">
  <p:cSld name="Bullets as Icons 3X Option 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1"/>
          <p:cNvSpPr/>
          <p:nvPr/>
        </p:nvSpPr>
        <p:spPr>
          <a:xfrm>
            <a:off x="2522438" y="2219689"/>
            <a:ext cx="1869427" cy="1844766"/>
          </a:xfrm>
          <a:custGeom>
            <a:rect b="b" l="l" r="r" t="t"/>
            <a:pathLst>
              <a:path extrusionOk="0" h="2612594" w="2647519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1"/>
          <p:cNvSpPr/>
          <p:nvPr/>
        </p:nvSpPr>
        <p:spPr>
          <a:xfrm>
            <a:off x="4866707" y="1914380"/>
            <a:ext cx="2458587" cy="2455384"/>
          </a:xfrm>
          <a:custGeom>
            <a:rect b="b" l="l" r="r" t="t"/>
            <a:pathLst>
              <a:path extrusionOk="0" h="2514600" w="251788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1"/>
          <p:cNvSpPr/>
          <p:nvPr/>
        </p:nvSpPr>
        <p:spPr>
          <a:xfrm>
            <a:off x="7827046" y="2219689"/>
            <a:ext cx="1815606" cy="1844766"/>
          </a:xfrm>
          <a:custGeom>
            <a:rect b="b" l="l" r="r" t="t"/>
            <a:pathLst>
              <a:path extrusionOk="0" h="2580358" w="2539572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1"/>
          <p:cNvSpPr/>
          <p:nvPr>
            <p:ph idx="2" type="pic"/>
          </p:nvPr>
        </p:nvSpPr>
        <p:spPr>
          <a:xfrm>
            <a:off x="3146255" y="2831176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41"/>
          <p:cNvSpPr txBox="1"/>
          <p:nvPr>
            <p:ph idx="1" type="body"/>
          </p:nvPr>
        </p:nvSpPr>
        <p:spPr>
          <a:xfrm>
            <a:off x="2647151" y="4217885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41"/>
          <p:cNvSpPr txBox="1"/>
          <p:nvPr>
            <p:ph idx="3" type="body"/>
          </p:nvPr>
        </p:nvSpPr>
        <p:spPr>
          <a:xfrm>
            <a:off x="2647151" y="4718440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41"/>
          <p:cNvSpPr/>
          <p:nvPr>
            <p:ph idx="4" type="pic"/>
          </p:nvPr>
        </p:nvSpPr>
        <p:spPr>
          <a:xfrm>
            <a:off x="5785104" y="2831176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41"/>
          <p:cNvSpPr txBox="1"/>
          <p:nvPr>
            <p:ph idx="5" type="body"/>
          </p:nvPr>
        </p:nvSpPr>
        <p:spPr>
          <a:xfrm>
            <a:off x="5286000" y="4490958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41"/>
          <p:cNvSpPr txBox="1"/>
          <p:nvPr>
            <p:ph idx="6" type="body"/>
          </p:nvPr>
        </p:nvSpPr>
        <p:spPr>
          <a:xfrm>
            <a:off x="5286000" y="4991513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41"/>
          <p:cNvSpPr/>
          <p:nvPr>
            <p:ph idx="7" type="pic"/>
          </p:nvPr>
        </p:nvSpPr>
        <p:spPr>
          <a:xfrm>
            <a:off x="8423953" y="2831176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41"/>
          <p:cNvSpPr txBox="1"/>
          <p:nvPr>
            <p:ph idx="8" type="body"/>
          </p:nvPr>
        </p:nvSpPr>
        <p:spPr>
          <a:xfrm>
            <a:off x="7924849" y="4217885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41"/>
          <p:cNvSpPr txBox="1"/>
          <p:nvPr>
            <p:ph idx="9" type="body"/>
          </p:nvPr>
        </p:nvSpPr>
        <p:spPr>
          <a:xfrm>
            <a:off x="7924849" y="4718440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41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1"/>
          <p:cNvSpPr txBox="1"/>
          <p:nvPr>
            <p:ph idx="11" type="ftr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1"/>
          <p:cNvSpPr/>
          <p:nvPr>
            <p:ph idx="12" type="sldNum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41"/>
          <p:cNvSpPr txBox="1"/>
          <p:nvPr>
            <p:ph idx="13" type="body"/>
          </p:nvPr>
        </p:nvSpPr>
        <p:spPr>
          <a:xfrm>
            <a:off x="431799" y="1008000"/>
            <a:ext cx="113292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 as Icons 4X Option 1">
  <p:cSld name="Bullets as Icons 4X Option 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/>
          <p:nvPr/>
        </p:nvSpPr>
        <p:spPr>
          <a:xfrm>
            <a:off x="6133652" y="0"/>
            <a:ext cx="6058348" cy="6858000"/>
          </a:xfrm>
          <a:custGeom>
            <a:rect b="b" l="l" r="r" t="t"/>
            <a:pathLst>
              <a:path extrusionOk="0" h="6858000" w="6058348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>
            <a:gsLst>
              <a:gs pos="0">
                <a:srgbClr val="323F4F"/>
              </a:gs>
              <a:gs pos="100000">
                <a:schemeClr val="accent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2"/>
          <p:cNvSpPr/>
          <p:nvPr/>
        </p:nvSpPr>
        <p:spPr>
          <a:xfrm>
            <a:off x="1634555" y="607910"/>
            <a:ext cx="1404528" cy="1386000"/>
          </a:xfrm>
          <a:custGeom>
            <a:rect b="b" l="l" r="r" t="t"/>
            <a:pathLst>
              <a:path extrusionOk="0" h="2612594" w="2647519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2"/>
          <p:cNvSpPr/>
          <p:nvPr/>
        </p:nvSpPr>
        <p:spPr>
          <a:xfrm>
            <a:off x="3628054" y="462380"/>
            <a:ext cx="1679248" cy="1677060"/>
          </a:xfrm>
          <a:custGeom>
            <a:rect b="b" l="l" r="r" t="t"/>
            <a:pathLst>
              <a:path extrusionOk="0" h="2514600" w="251788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2"/>
          <p:cNvSpPr/>
          <p:nvPr/>
        </p:nvSpPr>
        <p:spPr>
          <a:xfrm>
            <a:off x="1511544" y="3457426"/>
            <a:ext cx="1650551" cy="1677060"/>
          </a:xfrm>
          <a:custGeom>
            <a:rect b="b" l="l" r="r" t="t"/>
            <a:pathLst>
              <a:path extrusionOk="0" h="2580358" w="2539572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2"/>
          <p:cNvSpPr/>
          <p:nvPr/>
        </p:nvSpPr>
        <p:spPr>
          <a:xfrm>
            <a:off x="3454539" y="3281335"/>
            <a:ext cx="2026278" cy="2029243"/>
          </a:xfrm>
          <a:custGeom>
            <a:rect b="b" l="l" r="r" t="t"/>
            <a:pathLst>
              <a:path extrusionOk="0" h="2483940" w="248031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2"/>
          <p:cNvSpPr/>
          <p:nvPr>
            <p:ph idx="2" type="pic"/>
          </p:nvPr>
        </p:nvSpPr>
        <p:spPr>
          <a:xfrm>
            <a:off x="2026412" y="990014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42"/>
          <p:cNvSpPr txBox="1"/>
          <p:nvPr>
            <p:ph idx="1" type="body"/>
          </p:nvPr>
        </p:nvSpPr>
        <p:spPr>
          <a:xfrm>
            <a:off x="1526819" y="2164904"/>
            <a:ext cx="162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42"/>
          <p:cNvSpPr txBox="1"/>
          <p:nvPr>
            <p:ph idx="3" type="body"/>
          </p:nvPr>
        </p:nvSpPr>
        <p:spPr>
          <a:xfrm>
            <a:off x="1526819" y="2557458"/>
            <a:ext cx="1620000" cy="434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42"/>
          <p:cNvSpPr/>
          <p:nvPr>
            <p:ph idx="4" type="pic"/>
          </p:nvPr>
        </p:nvSpPr>
        <p:spPr>
          <a:xfrm>
            <a:off x="4157271" y="990014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42"/>
          <p:cNvSpPr txBox="1"/>
          <p:nvPr>
            <p:ph idx="5" type="body"/>
          </p:nvPr>
        </p:nvSpPr>
        <p:spPr>
          <a:xfrm>
            <a:off x="3657678" y="2164904"/>
            <a:ext cx="162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42"/>
          <p:cNvSpPr txBox="1"/>
          <p:nvPr>
            <p:ph idx="6" type="body"/>
          </p:nvPr>
        </p:nvSpPr>
        <p:spPr>
          <a:xfrm>
            <a:off x="3657678" y="2557458"/>
            <a:ext cx="1620000" cy="434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42"/>
          <p:cNvSpPr/>
          <p:nvPr>
            <p:ph idx="7" type="pic"/>
          </p:nvPr>
        </p:nvSpPr>
        <p:spPr>
          <a:xfrm>
            <a:off x="2025434" y="3985060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42"/>
          <p:cNvSpPr txBox="1"/>
          <p:nvPr>
            <p:ph idx="8" type="body"/>
          </p:nvPr>
        </p:nvSpPr>
        <p:spPr>
          <a:xfrm>
            <a:off x="1526819" y="5329272"/>
            <a:ext cx="162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42"/>
          <p:cNvSpPr txBox="1"/>
          <p:nvPr>
            <p:ph idx="9" type="body"/>
          </p:nvPr>
        </p:nvSpPr>
        <p:spPr>
          <a:xfrm>
            <a:off x="1526819" y="5721826"/>
            <a:ext cx="1620000" cy="434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42"/>
          <p:cNvSpPr/>
          <p:nvPr>
            <p:ph idx="13" type="pic"/>
          </p:nvPr>
        </p:nvSpPr>
        <p:spPr>
          <a:xfrm>
            <a:off x="4156293" y="3985060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42"/>
          <p:cNvSpPr txBox="1"/>
          <p:nvPr>
            <p:ph idx="14" type="body"/>
          </p:nvPr>
        </p:nvSpPr>
        <p:spPr>
          <a:xfrm>
            <a:off x="3657678" y="5329272"/>
            <a:ext cx="162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42"/>
          <p:cNvSpPr txBox="1"/>
          <p:nvPr>
            <p:ph idx="15" type="body"/>
          </p:nvPr>
        </p:nvSpPr>
        <p:spPr>
          <a:xfrm>
            <a:off x="3657678" y="5721826"/>
            <a:ext cx="1620000" cy="434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42"/>
          <p:cNvSpPr txBox="1"/>
          <p:nvPr>
            <p:ph idx="11" type="ftr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2"/>
          <p:cNvSpPr/>
          <p:nvPr>
            <p:ph idx="12" type="sldNum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42"/>
          <p:cNvSpPr txBox="1"/>
          <p:nvPr>
            <p:ph type="ctrTitle"/>
          </p:nvPr>
        </p:nvSpPr>
        <p:spPr>
          <a:xfrm>
            <a:off x="7859469" y="2774487"/>
            <a:ext cx="3863221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2"/>
          <p:cNvSpPr txBox="1"/>
          <p:nvPr>
            <p:ph idx="16" type="subTitle"/>
          </p:nvPr>
        </p:nvSpPr>
        <p:spPr>
          <a:xfrm>
            <a:off x="7859469" y="3708115"/>
            <a:ext cx="3863221" cy="1415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45" name="Google Shape;145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55242" y="6359429"/>
            <a:ext cx="881186" cy="339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gital Product">
  <p:cSld name="Digital Produc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3"/>
          <p:cNvSpPr/>
          <p:nvPr/>
        </p:nvSpPr>
        <p:spPr>
          <a:xfrm flipH="1" rot="-900000">
            <a:off x="-643117" y="-519717"/>
            <a:ext cx="7777150" cy="7718664"/>
          </a:xfrm>
          <a:custGeom>
            <a:rect b="b" l="l" r="r" t="t"/>
            <a:pathLst>
              <a:path extrusionOk="0" h="7718664" w="7777150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2C567A">
                  <a:alpha val="28627"/>
                </a:srgbClr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3"/>
          <p:cNvSpPr/>
          <p:nvPr/>
        </p:nvSpPr>
        <p:spPr>
          <a:xfrm rot="10800000">
            <a:off x="2255" y="454055"/>
            <a:ext cx="6029428" cy="5949890"/>
          </a:xfrm>
          <a:custGeom>
            <a:rect b="b" l="l" r="r" t="t"/>
            <a:pathLst>
              <a:path extrusionOk="0" h="2612594" w="2647519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rgbClr val="060E28"/>
              </a:gs>
              <a:gs pos="100000">
                <a:srgbClr val="33333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3"/>
          <p:cNvSpPr txBox="1"/>
          <p:nvPr>
            <p:ph idx="11" type="ftr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3"/>
          <p:cNvSpPr/>
          <p:nvPr>
            <p:ph idx="12" type="sldNum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43"/>
          <p:cNvSpPr txBox="1"/>
          <p:nvPr>
            <p:ph type="ctrTitle"/>
          </p:nvPr>
        </p:nvSpPr>
        <p:spPr>
          <a:xfrm>
            <a:off x="7578276" y="3429000"/>
            <a:ext cx="3863221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3"/>
          <p:cNvSpPr txBox="1"/>
          <p:nvPr>
            <p:ph idx="1" type="subTitle"/>
          </p:nvPr>
        </p:nvSpPr>
        <p:spPr>
          <a:xfrm>
            <a:off x="7578276" y="4362628"/>
            <a:ext cx="3863221" cy="1415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53" name="Google Shape;153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55242" y="6359429"/>
            <a:ext cx="881186" cy="339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43"/>
          <p:cNvSpPr/>
          <p:nvPr>
            <p:ph idx="2" type="pic"/>
          </p:nvPr>
        </p:nvSpPr>
        <p:spPr>
          <a:xfrm>
            <a:off x="-1" y="947452"/>
            <a:ext cx="5703889" cy="432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Numbers Option 1">
  <p:cSld name="Large Numbers Option 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4"/>
          <p:cNvSpPr txBox="1"/>
          <p:nvPr>
            <p:ph idx="1" type="body"/>
          </p:nvPr>
        </p:nvSpPr>
        <p:spPr>
          <a:xfrm>
            <a:off x="1616210" y="2143124"/>
            <a:ext cx="3069500" cy="997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7200"/>
              <a:buNone/>
              <a:defRPr b="1" sz="7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44"/>
          <p:cNvSpPr txBox="1"/>
          <p:nvPr>
            <p:ph idx="2" type="body"/>
          </p:nvPr>
        </p:nvSpPr>
        <p:spPr>
          <a:xfrm>
            <a:off x="1631968" y="3314505"/>
            <a:ext cx="3069500" cy="3051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44"/>
          <p:cNvSpPr txBox="1"/>
          <p:nvPr>
            <p:ph idx="3" type="body"/>
          </p:nvPr>
        </p:nvSpPr>
        <p:spPr>
          <a:xfrm>
            <a:off x="6753360" y="2143124"/>
            <a:ext cx="30695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7200"/>
              <a:buNone/>
              <a:defRPr b="1" sz="7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44"/>
          <p:cNvSpPr txBox="1"/>
          <p:nvPr>
            <p:ph idx="4" type="body"/>
          </p:nvPr>
        </p:nvSpPr>
        <p:spPr>
          <a:xfrm>
            <a:off x="6753360" y="3314701"/>
            <a:ext cx="3069500" cy="3051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44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4"/>
          <p:cNvSpPr txBox="1"/>
          <p:nvPr>
            <p:ph idx="11" type="ftr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4"/>
          <p:cNvSpPr txBox="1"/>
          <p:nvPr>
            <p:ph idx="5" type="body"/>
          </p:nvPr>
        </p:nvSpPr>
        <p:spPr>
          <a:xfrm>
            <a:off x="431799" y="1008000"/>
            <a:ext cx="113292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44"/>
          <p:cNvSpPr/>
          <p:nvPr>
            <p:ph idx="12" type="sldNum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Numbers Option 2">
  <p:cSld name="Large Numbers Option 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5"/>
          <p:cNvSpPr/>
          <p:nvPr/>
        </p:nvSpPr>
        <p:spPr>
          <a:xfrm>
            <a:off x="8015138" y="2208637"/>
            <a:ext cx="3112534" cy="3117089"/>
          </a:xfrm>
          <a:custGeom>
            <a:rect b="b" l="l" r="r" t="t"/>
            <a:pathLst>
              <a:path extrusionOk="0" h="2483940" w="248031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rgbClr val="4C4C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5"/>
          <p:cNvSpPr/>
          <p:nvPr/>
        </p:nvSpPr>
        <p:spPr>
          <a:xfrm>
            <a:off x="4651994" y="1795087"/>
            <a:ext cx="3813116" cy="3874356"/>
          </a:xfrm>
          <a:custGeom>
            <a:rect b="b" l="l" r="r" t="t"/>
            <a:pathLst>
              <a:path extrusionOk="0" h="2580358" w="2539572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5"/>
          <p:cNvSpPr/>
          <p:nvPr>
            <p:ph idx="1" type="body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45"/>
          <p:cNvSpPr/>
          <p:nvPr>
            <p:ph idx="2" type="body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45"/>
          <p:cNvSpPr/>
          <p:nvPr/>
        </p:nvSpPr>
        <p:spPr>
          <a:xfrm>
            <a:off x="665259" y="1425981"/>
            <a:ext cx="4790773" cy="4727573"/>
          </a:xfrm>
          <a:custGeom>
            <a:rect b="b" l="l" r="r" t="t"/>
            <a:pathLst>
              <a:path extrusionOk="0" h="2612594" w="2647519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alpha val="8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5"/>
          <p:cNvSpPr/>
          <p:nvPr>
            <p:ph idx="3" type="body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45"/>
          <p:cNvSpPr txBox="1"/>
          <p:nvPr>
            <p:ph idx="4" type="body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b="1" sz="6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45"/>
          <p:cNvSpPr txBox="1"/>
          <p:nvPr>
            <p:ph idx="5" type="body"/>
          </p:nvPr>
        </p:nvSpPr>
        <p:spPr>
          <a:xfrm>
            <a:off x="2152861" y="4243333"/>
            <a:ext cx="198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45"/>
          <p:cNvSpPr txBox="1"/>
          <p:nvPr>
            <p:ph idx="6" type="body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b="1" sz="6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45"/>
          <p:cNvSpPr txBox="1"/>
          <p:nvPr>
            <p:ph idx="7" type="body"/>
          </p:nvPr>
        </p:nvSpPr>
        <p:spPr>
          <a:xfrm>
            <a:off x="5572849" y="4243333"/>
            <a:ext cx="198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45"/>
          <p:cNvSpPr txBox="1"/>
          <p:nvPr>
            <p:ph idx="8" type="body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b="1" sz="6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45"/>
          <p:cNvSpPr txBox="1"/>
          <p:nvPr>
            <p:ph idx="9" type="body"/>
          </p:nvPr>
        </p:nvSpPr>
        <p:spPr>
          <a:xfrm>
            <a:off x="8562145" y="4243333"/>
            <a:ext cx="198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45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5"/>
          <p:cNvSpPr txBox="1"/>
          <p:nvPr>
            <p:ph idx="11" type="ftr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5"/>
          <p:cNvSpPr/>
          <p:nvPr>
            <p:ph idx="12" type="sldNum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45"/>
          <p:cNvSpPr txBox="1"/>
          <p:nvPr>
            <p:ph idx="13" type="body"/>
          </p:nvPr>
        </p:nvSpPr>
        <p:spPr>
          <a:xfrm>
            <a:off x="431799" y="1008000"/>
            <a:ext cx="113292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82" name="Google Shape;182;p45"/>
          <p:cNvGrpSpPr/>
          <p:nvPr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83" name="Google Shape;183;p45"/>
            <p:cNvSpPr/>
            <p:nvPr/>
          </p:nvSpPr>
          <p:spPr>
            <a:xfrm>
              <a:off x="7999730" y="2980625"/>
              <a:ext cx="391336" cy="1559276"/>
            </a:xfrm>
            <a:custGeom>
              <a:rect b="b" l="l" r="r" t="t"/>
              <a:pathLst>
                <a:path extrusionOk="0" h="1559276" w="39133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rgbClr val="162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4" name="Google Shape;184;p45"/>
            <p:cNvGrpSpPr/>
            <p:nvPr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5" name="Google Shape;185;p45"/>
              <p:cNvSpPr/>
              <p:nvPr/>
            </p:nvSpPr>
            <p:spPr>
              <a:xfrm>
                <a:off x="8231094" y="2916193"/>
                <a:ext cx="218609" cy="681846"/>
              </a:xfrm>
              <a:custGeom>
                <a:rect b="b" l="l" r="r" t="t"/>
                <a:pathLst>
                  <a:path extrusionOk="0" h="681846" w="218609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rgbClr val="162B3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45"/>
              <p:cNvSpPr/>
              <p:nvPr/>
            </p:nvSpPr>
            <p:spPr>
              <a:xfrm>
                <a:off x="8228692" y="2977563"/>
                <a:ext cx="179537" cy="579335"/>
              </a:xfrm>
              <a:custGeom>
                <a:rect b="b" l="l" r="r" t="t"/>
                <a:pathLst>
                  <a:path extrusionOk="0" h="579335" w="179537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rgbClr val="162B3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45"/>
              <p:cNvSpPr/>
              <p:nvPr/>
            </p:nvSpPr>
            <p:spPr>
              <a:xfrm>
                <a:off x="8030808" y="4045983"/>
                <a:ext cx="2390" cy="5071"/>
              </a:xfrm>
              <a:custGeom>
                <a:rect b="b" l="l" r="r" t="t"/>
                <a:pathLst>
                  <a:path extrusionOk="0" h="5071" w="2390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rgbClr val="162B3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45"/>
              <p:cNvSpPr/>
              <p:nvPr/>
            </p:nvSpPr>
            <p:spPr>
              <a:xfrm>
                <a:off x="8033199" y="4052249"/>
                <a:ext cx="8367" cy="23906"/>
              </a:xfrm>
              <a:custGeom>
                <a:rect b="b" l="l" r="r" t="t"/>
                <a:pathLst>
                  <a:path extrusionOk="0" h="23906" w="8367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rgbClr val="162B3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45"/>
              <p:cNvSpPr/>
              <p:nvPr/>
            </p:nvSpPr>
            <p:spPr>
              <a:xfrm>
                <a:off x="8235532" y="4357787"/>
                <a:ext cx="73772" cy="215698"/>
              </a:xfrm>
              <a:custGeom>
                <a:rect b="b" l="l" r="r" t="t"/>
                <a:pathLst>
                  <a:path extrusionOk="0" h="215698" w="73772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rgbClr val="162B3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45"/>
              <p:cNvSpPr/>
              <p:nvPr/>
            </p:nvSpPr>
            <p:spPr>
              <a:xfrm>
                <a:off x="8055909" y="2994880"/>
                <a:ext cx="168079" cy="446577"/>
              </a:xfrm>
              <a:custGeom>
                <a:rect b="b" l="l" r="r" t="t"/>
                <a:pathLst>
                  <a:path extrusionOk="0" h="446577" w="168079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rgbClr val="162B3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45"/>
              <p:cNvSpPr/>
              <p:nvPr/>
            </p:nvSpPr>
            <p:spPr>
              <a:xfrm>
                <a:off x="8018856" y="3399621"/>
                <a:ext cx="36977" cy="544384"/>
              </a:xfrm>
              <a:custGeom>
                <a:rect b="b" l="l" r="r" t="t"/>
                <a:pathLst>
                  <a:path extrusionOk="0" h="544384" w="36977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rgbClr val="162B3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45"/>
              <p:cNvSpPr/>
              <p:nvPr/>
            </p:nvSpPr>
            <p:spPr>
              <a:xfrm>
                <a:off x="8039175" y="4014000"/>
                <a:ext cx="127555" cy="373778"/>
              </a:xfrm>
              <a:custGeom>
                <a:rect b="b" l="l" r="r" t="t"/>
                <a:pathLst>
                  <a:path extrusionOk="0" h="373778" w="127555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rgbClr val="162B3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45"/>
              <p:cNvSpPr/>
              <p:nvPr/>
            </p:nvSpPr>
            <p:spPr>
              <a:xfrm>
                <a:off x="8183807" y="4423228"/>
                <a:ext cx="50887" cy="95830"/>
              </a:xfrm>
              <a:custGeom>
                <a:rect b="b" l="l" r="r" t="t"/>
                <a:pathLst>
                  <a:path extrusionOk="0" h="95830" w="50887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62B3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pace">
  <p:cSld name="Market Space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46"/>
          <p:cNvCxnSpPr/>
          <p:nvPr/>
        </p:nvCxnSpPr>
        <p:spPr>
          <a:xfrm>
            <a:off x="6096600" y="1406251"/>
            <a:ext cx="0" cy="4493319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96" name="Google Shape;196;p46"/>
          <p:cNvCxnSpPr/>
          <p:nvPr/>
        </p:nvCxnSpPr>
        <p:spPr>
          <a:xfrm rot="10800000">
            <a:off x="432001" y="3652910"/>
            <a:ext cx="11329199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97" name="Google Shape;197;p46"/>
          <p:cNvSpPr txBox="1"/>
          <p:nvPr>
            <p:ph idx="1" type="body"/>
          </p:nvPr>
        </p:nvSpPr>
        <p:spPr>
          <a:xfrm>
            <a:off x="5106600" y="1069941"/>
            <a:ext cx="198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46"/>
          <p:cNvSpPr txBox="1"/>
          <p:nvPr>
            <p:ph idx="2" type="body"/>
          </p:nvPr>
        </p:nvSpPr>
        <p:spPr>
          <a:xfrm>
            <a:off x="5106600" y="5983879"/>
            <a:ext cx="198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46"/>
          <p:cNvSpPr txBox="1"/>
          <p:nvPr>
            <p:ph idx="3" type="body"/>
          </p:nvPr>
        </p:nvSpPr>
        <p:spPr>
          <a:xfrm>
            <a:off x="432000" y="3354600"/>
            <a:ext cx="198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46"/>
          <p:cNvSpPr txBox="1"/>
          <p:nvPr>
            <p:ph idx="4" type="body"/>
          </p:nvPr>
        </p:nvSpPr>
        <p:spPr>
          <a:xfrm>
            <a:off x="9781200" y="3354600"/>
            <a:ext cx="198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46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6"/>
          <p:cNvSpPr txBox="1"/>
          <p:nvPr>
            <p:ph idx="11" type="ftr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6"/>
          <p:cNvSpPr/>
          <p:nvPr>
            <p:ph idx="12" type="sldNum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 Boxed">
  <p:cSld name="3 Col Boxed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47"/>
          <p:cNvGrpSpPr/>
          <p:nvPr/>
        </p:nvGrpSpPr>
        <p:grpSpPr>
          <a:xfrm>
            <a:off x="-1579097" y="-793432"/>
            <a:ext cx="9838107" cy="9120772"/>
            <a:chOff x="-1575368" y="-793432"/>
            <a:chExt cx="9838107" cy="9120772"/>
          </a:xfrm>
        </p:grpSpPr>
        <p:sp>
          <p:nvSpPr>
            <p:cNvPr id="206" name="Google Shape;206;p47"/>
            <p:cNvSpPr/>
            <p:nvPr/>
          </p:nvSpPr>
          <p:spPr>
            <a:xfrm rot="10800000">
              <a:off x="0" y="-1"/>
              <a:ext cx="8262739" cy="6858000"/>
            </a:xfrm>
            <a:custGeom>
              <a:rect b="b" l="l" r="r" t="t"/>
              <a:pathLst>
                <a:path extrusionOk="0" h="6858000" w="8262739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>
              <a:gsLst>
                <a:gs pos="0">
                  <a:srgbClr val="F1F6FA"/>
                </a:gs>
                <a:gs pos="100000">
                  <a:srgbClr val="2C567A">
                    <a:alpha val="7098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47"/>
            <p:cNvSpPr/>
            <p:nvPr/>
          </p:nvSpPr>
          <p:spPr>
            <a:xfrm rot="900000">
              <a:off x="-731331" y="24786"/>
              <a:ext cx="7308033" cy="7484336"/>
            </a:xfrm>
            <a:custGeom>
              <a:rect b="b" l="l" r="r" t="t"/>
              <a:pathLst>
                <a:path extrusionOk="0" h="7484336" w="7308033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lt1">
                <a:alpha val="4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47"/>
          <p:cNvSpPr txBox="1"/>
          <p:nvPr>
            <p:ph idx="1" type="body"/>
          </p:nvPr>
        </p:nvSpPr>
        <p:spPr>
          <a:xfrm>
            <a:off x="431999" y="1728000"/>
            <a:ext cx="324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47"/>
          <p:cNvSpPr txBox="1"/>
          <p:nvPr>
            <p:ph idx="2" type="body"/>
          </p:nvPr>
        </p:nvSpPr>
        <p:spPr>
          <a:xfrm>
            <a:off x="431999" y="2448000"/>
            <a:ext cx="3240000" cy="363133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36800" spcFirstLastPara="1" rIns="136800" wrap="square" tIns="2520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47"/>
          <p:cNvSpPr txBox="1"/>
          <p:nvPr>
            <p:ph idx="3" type="body"/>
          </p:nvPr>
        </p:nvSpPr>
        <p:spPr>
          <a:xfrm>
            <a:off x="4476499" y="1728000"/>
            <a:ext cx="324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47"/>
          <p:cNvSpPr txBox="1"/>
          <p:nvPr>
            <p:ph idx="4" type="body"/>
          </p:nvPr>
        </p:nvSpPr>
        <p:spPr>
          <a:xfrm>
            <a:off x="4476499" y="2448000"/>
            <a:ext cx="3240000" cy="363133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36800" spcFirstLastPara="1" rIns="136800" wrap="square" tIns="2520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47"/>
          <p:cNvSpPr txBox="1"/>
          <p:nvPr>
            <p:ph idx="5" type="body"/>
          </p:nvPr>
        </p:nvSpPr>
        <p:spPr>
          <a:xfrm>
            <a:off x="8520999" y="1728000"/>
            <a:ext cx="324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47"/>
          <p:cNvSpPr txBox="1"/>
          <p:nvPr>
            <p:ph idx="6" type="body"/>
          </p:nvPr>
        </p:nvSpPr>
        <p:spPr>
          <a:xfrm>
            <a:off x="8520999" y="2448000"/>
            <a:ext cx="3240000" cy="363133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36800" spcFirstLastPara="1" rIns="136800" wrap="square" tIns="2520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47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7"/>
          <p:cNvSpPr txBox="1"/>
          <p:nvPr>
            <p:ph idx="11" type="ftr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7"/>
          <p:cNvSpPr/>
          <p:nvPr>
            <p:ph idx="12" type="sldNum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47"/>
          <p:cNvSpPr txBox="1"/>
          <p:nvPr>
            <p:ph idx="7" type="body"/>
          </p:nvPr>
        </p:nvSpPr>
        <p:spPr>
          <a:xfrm>
            <a:off x="431799" y="1008000"/>
            <a:ext cx="113292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47"/>
          <p:cNvSpPr/>
          <p:nvPr/>
        </p:nvSpPr>
        <p:spPr>
          <a:xfrm>
            <a:off x="3718631" y="3559389"/>
            <a:ext cx="711237" cy="710310"/>
          </a:xfrm>
          <a:custGeom>
            <a:rect b="b" l="l" r="r" t="t"/>
            <a:pathLst>
              <a:path extrusionOk="0" h="2514600" w="251788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47"/>
          <p:cNvSpPr/>
          <p:nvPr/>
        </p:nvSpPr>
        <p:spPr>
          <a:xfrm>
            <a:off x="3886924" y="3863629"/>
            <a:ext cx="374650" cy="101831"/>
          </a:xfrm>
          <a:prstGeom prst="rightArrow">
            <a:avLst>
              <a:gd fmla="val 100000" name="adj1"/>
              <a:gd fmla="val 57018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7"/>
          <p:cNvSpPr/>
          <p:nvPr/>
        </p:nvSpPr>
        <p:spPr>
          <a:xfrm>
            <a:off x="7763130" y="3559389"/>
            <a:ext cx="711237" cy="710310"/>
          </a:xfrm>
          <a:custGeom>
            <a:rect b="b" l="l" r="r" t="t"/>
            <a:pathLst>
              <a:path extrusionOk="0" h="2514600" w="251788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47"/>
          <p:cNvSpPr/>
          <p:nvPr/>
        </p:nvSpPr>
        <p:spPr>
          <a:xfrm>
            <a:off x="7931423" y="3863629"/>
            <a:ext cx="374650" cy="101831"/>
          </a:xfrm>
          <a:prstGeom prst="rightArrow">
            <a:avLst>
              <a:gd fmla="val 100000" name="adj1"/>
              <a:gd fmla="val 57018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48"/>
          <p:cNvCxnSpPr/>
          <p:nvPr/>
        </p:nvCxnSpPr>
        <p:spPr>
          <a:xfrm>
            <a:off x="431800" y="3866682"/>
            <a:ext cx="11329199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4" name="Google Shape;224;p48"/>
          <p:cNvSpPr txBox="1"/>
          <p:nvPr>
            <p:ph idx="1" type="body"/>
          </p:nvPr>
        </p:nvSpPr>
        <p:spPr>
          <a:xfrm>
            <a:off x="3039269" y="3973125"/>
            <a:ext cx="415608" cy="20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48"/>
          <p:cNvSpPr txBox="1"/>
          <p:nvPr>
            <p:ph idx="2" type="body"/>
          </p:nvPr>
        </p:nvSpPr>
        <p:spPr>
          <a:xfrm>
            <a:off x="431799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48"/>
          <p:cNvSpPr txBox="1"/>
          <p:nvPr>
            <p:ph idx="3" type="body"/>
          </p:nvPr>
        </p:nvSpPr>
        <p:spPr>
          <a:xfrm>
            <a:off x="953293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48"/>
          <p:cNvSpPr txBox="1"/>
          <p:nvPr>
            <p:ph idx="4" type="body"/>
          </p:nvPr>
        </p:nvSpPr>
        <p:spPr>
          <a:xfrm>
            <a:off x="1474787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48"/>
          <p:cNvSpPr txBox="1"/>
          <p:nvPr>
            <p:ph idx="5" type="body"/>
          </p:nvPr>
        </p:nvSpPr>
        <p:spPr>
          <a:xfrm>
            <a:off x="1996281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48"/>
          <p:cNvSpPr txBox="1"/>
          <p:nvPr>
            <p:ph idx="6" type="body"/>
          </p:nvPr>
        </p:nvSpPr>
        <p:spPr>
          <a:xfrm>
            <a:off x="8775703" y="3973125"/>
            <a:ext cx="415608" cy="20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48"/>
          <p:cNvSpPr txBox="1"/>
          <p:nvPr>
            <p:ph idx="7" type="body"/>
          </p:nvPr>
        </p:nvSpPr>
        <p:spPr>
          <a:xfrm>
            <a:off x="2517775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48"/>
          <p:cNvSpPr txBox="1"/>
          <p:nvPr>
            <p:ph idx="8" type="body"/>
          </p:nvPr>
        </p:nvSpPr>
        <p:spPr>
          <a:xfrm>
            <a:off x="3039269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48"/>
          <p:cNvSpPr txBox="1"/>
          <p:nvPr>
            <p:ph idx="9" type="body"/>
          </p:nvPr>
        </p:nvSpPr>
        <p:spPr>
          <a:xfrm>
            <a:off x="3560763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48"/>
          <p:cNvSpPr txBox="1"/>
          <p:nvPr>
            <p:ph idx="13" type="body"/>
          </p:nvPr>
        </p:nvSpPr>
        <p:spPr>
          <a:xfrm>
            <a:off x="5125245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48"/>
          <p:cNvSpPr txBox="1"/>
          <p:nvPr>
            <p:ph idx="14" type="body"/>
          </p:nvPr>
        </p:nvSpPr>
        <p:spPr>
          <a:xfrm>
            <a:off x="4082257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48"/>
          <p:cNvSpPr txBox="1"/>
          <p:nvPr>
            <p:ph idx="15" type="body"/>
          </p:nvPr>
        </p:nvSpPr>
        <p:spPr>
          <a:xfrm>
            <a:off x="4603751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48"/>
          <p:cNvSpPr txBox="1"/>
          <p:nvPr>
            <p:ph idx="16" type="body"/>
          </p:nvPr>
        </p:nvSpPr>
        <p:spPr>
          <a:xfrm>
            <a:off x="5646739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48"/>
          <p:cNvSpPr txBox="1"/>
          <p:nvPr>
            <p:ph idx="17" type="body"/>
          </p:nvPr>
        </p:nvSpPr>
        <p:spPr>
          <a:xfrm>
            <a:off x="6168233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48"/>
          <p:cNvSpPr txBox="1"/>
          <p:nvPr>
            <p:ph idx="18" type="body"/>
          </p:nvPr>
        </p:nvSpPr>
        <p:spPr>
          <a:xfrm>
            <a:off x="6689727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9" name="Google Shape;239;p48"/>
          <p:cNvSpPr txBox="1"/>
          <p:nvPr>
            <p:ph idx="19" type="body"/>
          </p:nvPr>
        </p:nvSpPr>
        <p:spPr>
          <a:xfrm>
            <a:off x="7211221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48"/>
          <p:cNvSpPr txBox="1"/>
          <p:nvPr>
            <p:ph idx="20" type="body"/>
          </p:nvPr>
        </p:nvSpPr>
        <p:spPr>
          <a:xfrm>
            <a:off x="7732715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48"/>
          <p:cNvSpPr txBox="1"/>
          <p:nvPr>
            <p:ph idx="21" type="body"/>
          </p:nvPr>
        </p:nvSpPr>
        <p:spPr>
          <a:xfrm>
            <a:off x="8254209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48"/>
          <p:cNvSpPr txBox="1"/>
          <p:nvPr>
            <p:ph idx="22" type="body"/>
          </p:nvPr>
        </p:nvSpPr>
        <p:spPr>
          <a:xfrm>
            <a:off x="8775703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48"/>
          <p:cNvSpPr txBox="1"/>
          <p:nvPr>
            <p:ph idx="23" type="body"/>
          </p:nvPr>
        </p:nvSpPr>
        <p:spPr>
          <a:xfrm>
            <a:off x="9297197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24" type="body"/>
          </p:nvPr>
        </p:nvSpPr>
        <p:spPr>
          <a:xfrm>
            <a:off x="9818691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48"/>
          <p:cNvSpPr txBox="1"/>
          <p:nvPr>
            <p:ph idx="25" type="body"/>
          </p:nvPr>
        </p:nvSpPr>
        <p:spPr>
          <a:xfrm>
            <a:off x="11383174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48"/>
          <p:cNvSpPr txBox="1"/>
          <p:nvPr>
            <p:ph idx="26" type="body"/>
          </p:nvPr>
        </p:nvSpPr>
        <p:spPr>
          <a:xfrm>
            <a:off x="10340185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27" type="body"/>
          </p:nvPr>
        </p:nvSpPr>
        <p:spPr>
          <a:xfrm>
            <a:off x="10861679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48"/>
          <p:cNvSpPr txBox="1"/>
          <p:nvPr>
            <p:ph idx="28" type="body"/>
          </p:nvPr>
        </p:nvSpPr>
        <p:spPr>
          <a:xfrm>
            <a:off x="5199063" y="2190750"/>
            <a:ext cx="1793875" cy="5619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9" name="Google Shape;249;p48"/>
          <p:cNvSpPr txBox="1"/>
          <p:nvPr>
            <p:ph idx="29" type="body"/>
          </p:nvPr>
        </p:nvSpPr>
        <p:spPr>
          <a:xfrm>
            <a:off x="5250792" y="2505005"/>
            <a:ext cx="1690417" cy="22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48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8"/>
          <p:cNvSpPr txBox="1"/>
          <p:nvPr>
            <p:ph idx="11" type="ftr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48"/>
          <p:cNvSpPr/>
          <p:nvPr>
            <p:ph idx="12" type="sldNum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48"/>
          <p:cNvSpPr txBox="1"/>
          <p:nvPr>
            <p:ph idx="30" type="body"/>
          </p:nvPr>
        </p:nvSpPr>
        <p:spPr>
          <a:xfrm>
            <a:off x="431799" y="1008000"/>
            <a:ext cx="113292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3 Members">
  <p:cSld name="Team 3 Members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/>
          <p:nvPr/>
        </p:nvSpPr>
        <p:spPr>
          <a:xfrm flipH="1" rot="10800000">
            <a:off x="3929261" y="-1"/>
            <a:ext cx="8262739" cy="6858000"/>
          </a:xfrm>
          <a:custGeom>
            <a:rect b="b" l="l" r="r" t="t"/>
            <a:pathLst>
              <a:path extrusionOk="0" h="6858000" w="8262739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>
            <a:gsLst>
              <a:gs pos="0">
                <a:srgbClr val="F1F6FA"/>
              </a:gs>
              <a:gs pos="100000">
                <a:srgbClr val="2C567A">
                  <a:alpha val="74901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9"/>
          <p:cNvSpPr/>
          <p:nvPr/>
        </p:nvSpPr>
        <p:spPr>
          <a:xfrm rot="900000">
            <a:off x="-731331" y="24786"/>
            <a:ext cx="7308033" cy="7484336"/>
          </a:xfrm>
          <a:custGeom>
            <a:rect b="b" l="l" r="r" t="t"/>
            <a:pathLst>
              <a:path extrusionOk="0" h="7484336" w="7308033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lt1">
              <a:alpha val="4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9"/>
          <p:cNvSpPr/>
          <p:nvPr>
            <p:ph idx="2" type="pic"/>
          </p:nvPr>
        </p:nvSpPr>
        <p:spPr>
          <a:xfrm>
            <a:off x="7744913" y="1952049"/>
            <a:ext cx="1452550" cy="147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8" name="Google Shape;258;p49"/>
          <p:cNvSpPr/>
          <p:nvPr>
            <p:ph idx="3" type="pic"/>
          </p:nvPr>
        </p:nvSpPr>
        <p:spPr>
          <a:xfrm>
            <a:off x="4088297" y="1952049"/>
            <a:ext cx="1476951" cy="147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9" name="Google Shape;259;p49"/>
          <p:cNvSpPr/>
          <p:nvPr>
            <p:ph idx="4" type="pic"/>
          </p:nvPr>
        </p:nvSpPr>
        <p:spPr>
          <a:xfrm>
            <a:off x="431800" y="1952049"/>
            <a:ext cx="1476951" cy="147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0" name="Google Shape;260;p49"/>
          <p:cNvSpPr txBox="1"/>
          <p:nvPr>
            <p:ph idx="1" type="body"/>
          </p:nvPr>
        </p:nvSpPr>
        <p:spPr>
          <a:xfrm>
            <a:off x="431800" y="3557684"/>
            <a:ext cx="2830441" cy="3958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49"/>
          <p:cNvSpPr txBox="1"/>
          <p:nvPr>
            <p:ph idx="5" type="body"/>
          </p:nvPr>
        </p:nvSpPr>
        <p:spPr>
          <a:xfrm>
            <a:off x="431800" y="4452773"/>
            <a:ext cx="2830441" cy="1250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49"/>
          <p:cNvSpPr txBox="1"/>
          <p:nvPr>
            <p:ph idx="6" type="body"/>
          </p:nvPr>
        </p:nvSpPr>
        <p:spPr>
          <a:xfrm>
            <a:off x="431800" y="4082173"/>
            <a:ext cx="2830441" cy="245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Arial"/>
              <a:buNone/>
              <a:defRPr sz="1400">
                <a:solidFill>
                  <a:srgbClr val="0C0C0C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49"/>
          <p:cNvSpPr txBox="1"/>
          <p:nvPr>
            <p:ph idx="7" type="body"/>
          </p:nvPr>
        </p:nvSpPr>
        <p:spPr>
          <a:xfrm>
            <a:off x="4088297" y="3557684"/>
            <a:ext cx="2830441" cy="3958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49"/>
          <p:cNvSpPr txBox="1"/>
          <p:nvPr>
            <p:ph idx="8" type="body"/>
          </p:nvPr>
        </p:nvSpPr>
        <p:spPr>
          <a:xfrm>
            <a:off x="4088297" y="4452773"/>
            <a:ext cx="2830441" cy="1250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49"/>
          <p:cNvSpPr txBox="1"/>
          <p:nvPr>
            <p:ph idx="9" type="body"/>
          </p:nvPr>
        </p:nvSpPr>
        <p:spPr>
          <a:xfrm>
            <a:off x="4088297" y="4082173"/>
            <a:ext cx="2830441" cy="245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Arial"/>
              <a:buNone/>
              <a:defRPr sz="1400">
                <a:solidFill>
                  <a:srgbClr val="0C0C0C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6" name="Google Shape;266;p49"/>
          <p:cNvSpPr txBox="1"/>
          <p:nvPr>
            <p:ph idx="13" type="body"/>
          </p:nvPr>
        </p:nvSpPr>
        <p:spPr>
          <a:xfrm>
            <a:off x="7744794" y="3557684"/>
            <a:ext cx="2830441" cy="3958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49"/>
          <p:cNvSpPr txBox="1"/>
          <p:nvPr>
            <p:ph idx="14" type="body"/>
          </p:nvPr>
        </p:nvSpPr>
        <p:spPr>
          <a:xfrm>
            <a:off x="7744794" y="4452773"/>
            <a:ext cx="2830441" cy="1250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49"/>
          <p:cNvSpPr txBox="1"/>
          <p:nvPr>
            <p:ph idx="15" type="body"/>
          </p:nvPr>
        </p:nvSpPr>
        <p:spPr>
          <a:xfrm>
            <a:off x="7744794" y="4082173"/>
            <a:ext cx="2830441" cy="245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Arial"/>
              <a:buNone/>
              <a:defRPr sz="1400">
                <a:solidFill>
                  <a:srgbClr val="0C0C0C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49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9"/>
          <p:cNvSpPr txBox="1"/>
          <p:nvPr>
            <p:ph idx="11" type="ftr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49"/>
          <p:cNvSpPr/>
          <p:nvPr>
            <p:ph idx="12" type="sldNum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p49"/>
          <p:cNvSpPr txBox="1"/>
          <p:nvPr>
            <p:ph idx="16" type="body"/>
          </p:nvPr>
        </p:nvSpPr>
        <p:spPr>
          <a:xfrm>
            <a:off x="431799" y="1008000"/>
            <a:ext cx="113292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73" name="Google Shape;273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55241" y="6359430"/>
            <a:ext cx="881183" cy="339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6 Members">
  <p:cSld name="Team 6 Members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50"/>
          <p:cNvGrpSpPr/>
          <p:nvPr/>
        </p:nvGrpSpPr>
        <p:grpSpPr>
          <a:xfrm flipH="1">
            <a:off x="3923644" y="-793432"/>
            <a:ext cx="9838107" cy="9120772"/>
            <a:chOff x="-1575368" y="-793432"/>
            <a:chExt cx="9838107" cy="9120772"/>
          </a:xfrm>
        </p:grpSpPr>
        <p:sp>
          <p:nvSpPr>
            <p:cNvPr id="276" name="Google Shape;276;p50"/>
            <p:cNvSpPr/>
            <p:nvPr/>
          </p:nvSpPr>
          <p:spPr>
            <a:xfrm rot="10800000">
              <a:off x="0" y="-1"/>
              <a:ext cx="8262739" cy="6858000"/>
            </a:xfrm>
            <a:custGeom>
              <a:rect b="b" l="l" r="r" t="t"/>
              <a:pathLst>
                <a:path extrusionOk="0" h="6858000" w="8262739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>
              <a:gsLst>
                <a:gs pos="0">
                  <a:srgbClr val="F1F6FA"/>
                </a:gs>
                <a:gs pos="100000">
                  <a:srgbClr val="2C567A">
                    <a:alpha val="7098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50"/>
            <p:cNvSpPr/>
            <p:nvPr/>
          </p:nvSpPr>
          <p:spPr>
            <a:xfrm rot="900000">
              <a:off x="-731331" y="24786"/>
              <a:ext cx="7308033" cy="7484336"/>
            </a:xfrm>
            <a:custGeom>
              <a:rect b="b" l="l" r="r" t="t"/>
              <a:pathLst>
                <a:path extrusionOk="0" h="7484336" w="7308033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lt1">
                <a:alpha val="4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8" name="Google Shape;278;p50"/>
          <p:cNvSpPr/>
          <p:nvPr>
            <p:ph idx="2" type="pic"/>
          </p:nvPr>
        </p:nvSpPr>
        <p:spPr>
          <a:xfrm>
            <a:off x="8812249" y="4023015"/>
            <a:ext cx="1217130" cy="1216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9" name="Google Shape;279;p50"/>
          <p:cNvSpPr/>
          <p:nvPr>
            <p:ph idx="3" type="pic"/>
          </p:nvPr>
        </p:nvSpPr>
        <p:spPr>
          <a:xfrm>
            <a:off x="4652453" y="4023015"/>
            <a:ext cx="1215022" cy="1216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0" name="Google Shape;280;p50"/>
          <p:cNvSpPr/>
          <p:nvPr>
            <p:ph idx="4" type="pic"/>
          </p:nvPr>
        </p:nvSpPr>
        <p:spPr>
          <a:xfrm>
            <a:off x="492755" y="4023015"/>
            <a:ext cx="1197469" cy="1216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1" name="Google Shape;281;p50"/>
          <p:cNvSpPr/>
          <p:nvPr>
            <p:ph idx="5" type="pic"/>
          </p:nvPr>
        </p:nvSpPr>
        <p:spPr>
          <a:xfrm>
            <a:off x="8812249" y="2256300"/>
            <a:ext cx="1189394" cy="1216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2" name="Google Shape;282;p50"/>
          <p:cNvSpPr/>
          <p:nvPr>
            <p:ph idx="6" type="pic"/>
          </p:nvPr>
        </p:nvSpPr>
        <p:spPr>
          <a:xfrm>
            <a:off x="4652453" y="2256300"/>
            <a:ext cx="1217130" cy="1216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3" name="Google Shape;283;p50"/>
          <p:cNvSpPr/>
          <p:nvPr>
            <p:ph idx="7" type="pic"/>
          </p:nvPr>
        </p:nvSpPr>
        <p:spPr>
          <a:xfrm>
            <a:off x="492656" y="2256300"/>
            <a:ext cx="1217130" cy="1216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4" name="Google Shape;284;p50"/>
          <p:cNvSpPr txBox="1"/>
          <p:nvPr>
            <p:ph idx="1" type="body"/>
          </p:nvPr>
        </p:nvSpPr>
        <p:spPr>
          <a:xfrm>
            <a:off x="1867409" y="2418150"/>
            <a:ext cx="1572736" cy="656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5" name="Google Shape;285;p50"/>
          <p:cNvSpPr txBox="1"/>
          <p:nvPr>
            <p:ph idx="8" type="body"/>
          </p:nvPr>
        </p:nvSpPr>
        <p:spPr>
          <a:xfrm>
            <a:off x="1883223" y="3118312"/>
            <a:ext cx="1572736" cy="355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6" name="Google Shape;286;p50"/>
          <p:cNvSpPr txBox="1"/>
          <p:nvPr>
            <p:ph idx="9" type="body"/>
          </p:nvPr>
        </p:nvSpPr>
        <p:spPr>
          <a:xfrm>
            <a:off x="6027207" y="2418150"/>
            <a:ext cx="1572736" cy="656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50"/>
          <p:cNvSpPr txBox="1"/>
          <p:nvPr>
            <p:ph idx="13" type="body"/>
          </p:nvPr>
        </p:nvSpPr>
        <p:spPr>
          <a:xfrm>
            <a:off x="6027207" y="3118312"/>
            <a:ext cx="1572736" cy="355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50"/>
          <p:cNvSpPr txBox="1"/>
          <p:nvPr>
            <p:ph idx="14" type="body"/>
          </p:nvPr>
        </p:nvSpPr>
        <p:spPr>
          <a:xfrm>
            <a:off x="10187004" y="2418150"/>
            <a:ext cx="1572736" cy="656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50"/>
          <p:cNvSpPr txBox="1"/>
          <p:nvPr>
            <p:ph idx="15" type="body"/>
          </p:nvPr>
        </p:nvSpPr>
        <p:spPr>
          <a:xfrm>
            <a:off x="10187004" y="3118312"/>
            <a:ext cx="1572736" cy="355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50"/>
          <p:cNvSpPr txBox="1"/>
          <p:nvPr>
            <p:ph idx="16" type="body"/>
          </p:nvPr>
        </p:nvSpPr>
        <p:spPr>
          <a:xfrm>
            <a:off x="1867409" y="4184865"/>
            <a:ext cx="1572736" cy="656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1" name="Google Shape;291;p50"/>
          <p:cNvSpPr txBox="1"/>
          <p:nvPr>
            <p:ph idx="17" type="body"/>
          </p:nvPr>
        </p:nvSpPr>
        <p:spPr>
          <a:xfrm>
            <a:off x="1883223" y="4885027"/>
            <a:ext cx="1572736" cy="355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2" name="Google Shape;292;p50"/>
          <p:cNvSpPr txBox="1"/>
          <p:nvPr>
            <p:ph idx="18" type="body"/>
          </p:nvPr>
        </p:nvSpPr>
        <p:spPr>
          <a:xfrm>
            <a:off x="6027207" y="4184865"/>
            <a:ext cx="1572736" cy="656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3" name="Google Shape;293;p50"/>
          <p:cNvSpPr txBox="1"/>
          <p:nvPr>
            <p:ph idx="19" type="body"/>
          </p:nvPr>
        </p:nvSpPr>
        <p:spPr>
          <a:xfrm>
            <a:off x="6027207" y="4885027"/>
            <a:ext cx="1572736" cy="355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4" name="Google Shape;294;p50"/>
          <p:cNvSpPr txBox="1"/>
          <p:nvPr>
            <p:ph idx="20" type="body"/>
          </p:nvPr>
        </p:nvSpPr>
        <p:spPr>
          <a:xfrm>
            <a:off x="10187004" y="4184865"/>
            <a:ext cx="1572736" cy="656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5" name="Google Shape;295;p50"/>
          <p:cNvSpPr txBox="1"/>
          <p:nvPr>
            <p:ph idx="21" type="body"/>
          </p:nvPr>
        </p:nvSpPr>
        <p:spPr>
          <a:xfrm>
            <a:off x="10187004" y="4885027"/>
            <a:ext cx="1572736" cy="355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6" name="Google Shape;296;p50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50"/>
          <p:cNvSpPr txBox="1"/>
          <p:nvPr>
            <p:ph idx="11" type="ftr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50"/>
          <p:cNvSpPr/>
          <p:nvPr>
            <p:ph idx="12" type="sldNum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50"/>
          <p:cNvSpPr txBox="1"/>
          <p:nvPr>
            <p:ph idx="22" type="body"/>
          </p:nvPr>
        </p:nvSpPr>
        <p:spPr>
          <a:xfrm>
            <a:off x="431799" y="1008000"/>
            <a:ext cx="113292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0" name="Google Shape;300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55241" y="6359430"/>
            <a:ext cx="881183" cy="339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3"/>
          <p:cNvSpPr/>
          <p:nvPr/>
        </p:nvSpPr>
        <p:spPr>
          <a:xfrm rot="900000">
            <a:off x="5042826" y="-519717"/>
            <a:ext cx="7777150" cy="7718664"/>
          </a:xfrm>
          <a:custGeom>
            <a:rect b="b" l="l" r="r" t="t"/>
            <a:pathLst>
              <a:path extrusionOk="0" h="7718664" w="7777150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>
            <a:gsLst>
              <a:gs pos="0">
                <a:srgbClr val="2C567A">
                  <a:alpha val="80784"/>
                </a:srgbClr>
              </a:gs>
              <a:gs pos="47000">
                <a:srgbClr val="2C567A">
                  <a:alpha val="80784"/>
                </a:srgbClr>
              </a:gs>
              <a:gs pos="100000">
                <a:srgbClr val="F2F2F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3"/>
          <p:cNvSpPr txBox="1"/>
          <p:nvPr>
            <p:ph type="ctrTitle"/>
          </p:nvPr>
        </p:nvSpPr>
        <p:spPr>
          <a:xfrm>
            <a:off x="7171062" y="3133725"/>
            <a:ext cx="4099187" cy="20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  <a:defRPr sz="4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subTitle"/>
          </p:nvPr>
        </p:nvSpPr>
        <p:spPr>
          <a:xfrm>
            <a:off x="7171062" y="5428423"/>
            <a:ext cx="4099187" cy="1048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p:transition spd="slow"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ith Image">
  <p:cSld name="Section Header With Image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1"/>
          <p:cNvSpPr/>
          <p:nvPr/>
        </p:nvSpPr>
        <p:spPr>
          <a:xfrm rot="900000">
            <a:off x="5042826" y="-519717"/>
            <a:ext cx="7777150" cy="7718664"/>
          </a:xfrm>
          <a:custGeom>
            <a:rect b="b" l="l" r="r" t="t"/>
            <a:pathLst>
              <a:path extrusionOk="0" h="7718664" w="7777150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>
            <a:gsLst>
              <a:gs pos="0">
                <a:srgbClr val="D5DBE5"/>
              </a:gs>
              <a:gs pos="4000">
                <a:srgbClr val="D5DBE5"/>
              </a:gs>
              <a:gs pos="100000">
                <a:schemeClr val="accent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51"/>
          <p:cNvSpPr txBox="1"/>
          <p:nvPr>
            <p:ph type="title"/>
          </p:nvPr>
        </p:nvSpPr>
        <p:spPr>
          <a:xfrm>
            <a:off x="504000" y="2781300"/>
            <a:ext cx="4793714" cy="20786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  <a:defRPr b="1" sz="44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51"/>
          <p:cNvSpPr txBox="1"/>
          <p:nvPr>
            <p:ph idx="1" type="body"/>
          </p:nvPr>
        </p:nvSpPr>
        <p:spPr>
          <a:xfrm>
            <a:off x="504000" y="5076000"/>
            <a:ext cx="4793714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5" name="Google Shape;305;p51"/>
          <p:cNvSpPr txBox="1"/>
          <p:nvPr>
            <p:ph idx="11" type="ftr"/>
          </p:nvPr>
        </p:nvSpPr>
        <p:spPr>
          <a:xfrm>
            <a:off x="504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51"/>
          <p:cNvSpPr/>
          <p:nvPr>
            <p:ph idx="12" type="sldNum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51"/>
          <p:cNvSpPr/>
          <p:nvPr/>
        </p:nvSpPr>
        <p:spPr>
          <a:xfrm rot="10800000">
            <a:off x="6350256" y="585722"/>
            <a:ext cx="5652866" cy="5578295"/>
          </a:xfrm>
          <a:custGeom>
            <a:rect b="b" l="l" r="r" t="t"/>
            <a:pathLst>
              <a:path extrusionOk="0" h="2612594" w="2647519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rgbClr val="F1F6FA"/>
              </a:gs>
              <a:gs pos="100000">
                <a:srgbClr val="2C567A">
                  <a:alpha val="95686"/>
                </a:srgbClr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51"/>
          <p:cNvSpPr/>
          <p:nvPr>
            <p:ph idx="2" type="pic"/>
          </p:nvPr>
        </p:nvSpPr>
        <p:spPr>
          <a:xfrm>
            <a:off x="7031223" y="1172675"/>
            <a:ext cx="4290933" cy="4404388"/>
          </a:xfrm>
          <a:prstGeom prst="rect">
            <a:avLst/>
          </a:prstGeom>
          <a:solidFill>
            <a:srgbClr val="323F4F"/>
          </a:solidFill>
          <a:ln>
            <a:noFill/>
          </a:ln>
        </p:spPr>
      </p:sp>
    </p:spTree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/>
          <p:nvPr>
            <p:ph idx="1" type="body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1" name="Google Shape;311;p52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52"/>
          <p:cNvSpPr txBox="1"/>
          <p:nvPr>
            <p:ph idx="11" type="ftr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52"/>
          <p:cNvSpPr/>
          <p:nvPr>
            <p:ph idx="12" type="sldNum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3"/>
          <p:cNvSpPr txBox="1"/>
          <p:nvPr>
            <p:ph idx="1" type="body"/>
          </p:nvPr>
        </p:nvSpPr>
        <p:spPr>
          <a:xfrm>
            <a:off x="432000" y="1152000"/>
            <a:ext cx="5508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6" name="Google Shape;316;p53"/>
          <p:cNvSpPr txBox="1"/>
          <p:nvPr>
            <p:ph idx="2" type="body"/>
          </p:nvPr>
        </p:nvSpPr>
        <p:spPr>
          <a:xfrm>
            <a:off x="6253200" y="1152525"/>
            <a:ext cx="5508000" cy="5038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7" name="Google Shape;317;p53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53"/>
          <p:cNvSpPr txBox="1"/>
          <p:nvPr>
            <p:ph idx="11" type="ftr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53"/>
          <p:cNvSpPr/>
          <p:nvPr>
            <p:ph idx="12" type="sldNum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/>
          <p:nvPr>
            <p:ph idx="1" type="body"/>
          </p:nvPr>
        </p:nvSpPr>
        <p:spPr>
          <a:xfrm>
            <a:off x="432000" y="1152000"/>
            <a:ext cx="550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9153C"/>
              </a:buClr>
              <a:buSzPts val="2400"/>
              <a:buNone/>
              <a:defRPr b="1" sz="2400">
                <a:solidFill>
                  <a:srgbClr val="09153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2" name="Google Shape;322;p54"/>
          <p:cNvSpPr txBox="1"/>
          <p:nvPr>
            <p:ph idx="2" type="body"/>
          </p:nvPr>
        </p:nvSpPr>
        <p:spPr>
          <a:xfrm>
            <a:off x="432000" y="1584000"/>
            <a:ext cx="55080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3" name="Google Shape;323;p54"/>
          <p:cNvSpPr txBox="1"/>
          <p:nvPr>
            <p:ph idx="3" type="body"/>
          </p:nvPr>
        </p:nvSpPr>
        <p:spPr>
          <a:xfrm>
            <a:off x="6253200" y="1584325"/>
            <a:ext cx="5508000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4" name="Google Shape;324;p54"/>
          <p:cNvSpPr txBox="1"/>
          <p:nvPr>
            <p:ph idx="4" type="body"/>
          </p:nvPr>
        </p:nvSpPr>
        <p:spPr>
          <a:xfrm>
            <a:off x="6253200" y="1152525"/>
            <a:ext cx="550800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9153C"/>
              </a:buClr>
              <a:buSzPts val="2400"/>
              <a:buNone/>
              <a:defRPr b="1" sz="2400">
                <a:solidFill>
                  <a:srgbClr val="09153C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5" name="Google Shape;325;p54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54"/>
          <p:cNvSpPr txBox="1"/>
          <p:nvPr>
            <p:ph idx="11" type="ftr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54"/>
          <p:cNvSpPr/>
          <p:nvPr>
            <p:ph idx="12" type="sldNum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/>
          <p:nvPr/>
        </p:nvSpPr>
        <p:spPr>
          <a:xfrm rot="10800000">
            <a:off x="2289031" y="4124464"/>
            <a:ext cx="6004835" cy="2733536"/>
          </a:xfrm>
          <a:custGeom>
            <a:rect b="b" l="l" r="r" t="t"/>
            <a:pathLst>
              <a:path extrusionOk="0" h="2733536" w="6004835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>
            <a:gsLst>
              <a:gs pos="0">
                <a:srgbClr val="F1F6FA"/>
              </a:gs>
              <a:gs pos="100000">
                <a:srgbClr val="2C567A">
                  <a:alpha val="7098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55"/>
          <p:cNvSpPr/>
          <p:nvPr/>
        </p:nvSpPr>
        <p:spPr>
          <a:xfrm flipH="1" rot="-900000">
            <a:off x="-643117" y="-519717"/>
            <a:ext cx="7777150" cy="7718664"/>
          </a:xfrm>
          <a:custGeom>
            <a:rect b="b" l="l" r="r" t="t"/>
            <a:pathLst>
              <a:path extrusionOk="0" h="7718664" w="7777150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lt1">
              <a:alpha val="4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55"/>
          <p:cNvSpPr txBox="1"/>
          <p:nvPr>
            <p:ph idx="1" type="body"/>
          </p:nvPr>
        </p:nvSpPr>
        <p:spPr>
          <a:xfrm>
            <a:off x="5181292" y="359999"/>
            <a:ext cx="6579707" cy="5764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 sz="14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32" name="Google Shape;332;p55"/>
          <p:cNvSpPr txBox="1"/>
          <p:nvPr>
            <p:ph idx="2" type="body"/>
          </p:nvPr>
        </p:nvSpPr>
        <p:spPr>
          <a:xfrm>
            <a:off x="360000" y="3960000"/>
            <a:ext cx="4186800" cy="2164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33" name="Google Shape;333;p55"/>
          <p:cNvSpPr txBox="1"/>
          <p:nvPr>
            <p:ph type="title"/>
          </p:nvPr>
        </p:nvSpPr>
        <p:spPr>
          <a:xfrm>
            <a:off x="360000" y="359999"/>
            <a:ext cx="4186800" cy="340022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55"/>
          <p:cNvSpPr txBox="1"/>
          <p:nvPr>
            <p:ph idx="11" type="ftr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55"/>
          <p:cNvSpPr/>
          <p:nvPr>
            <p:ph idx="12" type="sldNum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/>
          <p:nvPr/>
        </p:nvSpPr>
        <p:spPr>
          <a:xfrm rot="10800000">
            <a:off x="2289031" y="4124464"/>
            <a:ext cx="6004835" cy="2733536"/>
          </a:xfrm>
          <a:custGeom>
            <a:rect b="b" l="l" r="r" t="t"/>
            <a:pathLst>
              <a:path extrusionOk="0" h="2733536" w="6004835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>
            <a:gsLst>
              <a:gs pos="0">
                <a:srgbClr val="F1F6FA"/>
              </a:gs>
              <a:gs pos="100000">
                <a:srgbClr val="2C567A">
                  <a:alpha val="7098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56"/>
          <p:cNvSpPr/>
          <p:nvPr/>
        </p:nvSpPr>
        <p:spPr>
          <a:xfrm flipH="1" rot="-900000">
            <a:off x="-643117" y="-519717"/>
            <a:ext cx="7777150" cy="7718664"/>
          </a:xfrm>
          <a:custGeom>
            <a:rect b="b" l="l" r="r" t="t"/>
            <a:pathLst>
              <a:path extrusionOk="0" h="7718664" w="7777150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lt1">
              <a:alpha val="4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Placeholder" id="339" name="Google Shape;339;p56"/>
          <p:cNvSpPr/>
          <p:nvPr>
            <p:ph idx="2" type="pic"/>
          </p:nvPr>
        </p:nvSpPr>
        <p:spPr>
          <a:xfrm>
            <a:off x="5181291" y="359999"/>
            <a:ext cx="6579708" cy="576493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0" name="Google Shape;340;p56"/>
          <p:cNvSpPr txBox="1"/>
          <p:nvPr>
            <p:ph type="title"/>
          </p:nvPr>
        </p:nvSpPr>
        <p:spPr>
          <a:xfrm>
            <a:off x="360000" y="359998"/>
            <a:ext cx="4186799" cy="340022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56"/>
          <p:cNvSpPr txBox="1"/>
          <p:nvPr>
            <p:ph idx="1" type="body"/>
          </p:nvPr>
        </p:nvSpPr>
        <p:spPr>
          <a:xfrm>
            <a:off x="359999" y="3960000"/>
            <a:ext cx="4186799" cy="2164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42" name="Google Shape;342;p56"/>
          <p:cNvSpPr txBox="1"/>
          <p:nvPr>
            <p:ph idx="11" type="ftr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56"/>
          <p:cNvSpPr/>
          <p:nvPr>
            <p:ph idx="12" type="sldNum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ntro">
  <p:cSld name="Large Intro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4"/>
          <p:cNvSpPr/>
          <p:nvPr/>
        </p:nvSpPr>
        <p:spPr>
          <a:xfrm>
            <a:off x="6133652" y="0"/>
            <a:ext cx="6058348" cy="6858000"/>
          </a:xfrm>
          <a:custGeom>
            <a:rect b="b" l="l" r="r" t="t"/>
            <a:pathLst>
              <a:path extrusionOk="0" h="6858000" w="6058348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>
            <a:gsLst>
              <a:gs pos="0">
                <a:srgbClr val="323F4F"/>
              </a:gs>
              <a:gs pos="100000">
                <a:schemeClr val="accent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4"/>
          <p:cNvSpPr txBox="1"/>
          <p:nvPr>
            <p:ph idx="1" type="body"/>
          </p:nvPr>
        </p:nvSpPr>
        <p:spPr>
          <a:xfrm>
            <a:off x="432001" y="3674372"/>
            <a:ext cx="4444800" cy="2728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idx="11" type="ftr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4"/>
          <p:cNvSpPr/>
          <p:nvPr>
            <p:ph idx="12" type="sldNum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4"/>
          <p:cNvSpPr/>
          <p:nvPr>
            <p:ph idx="2" type="pic"/>
          </p:nvPr>
        </p:nvSpPr>
        <p:spPr>
          <a:xfrm>
            <a:off x="4564609" y="196033"/>
            <a:ext cx="3475177" cy="3555252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0" name="Google Shape;30;p34"/>
          <p:cNvSpPr txBox="1"/>
          <p:nvPr>
            <p:ph type="ctrTitle"/>
          </p:nvPr>
        </p:nvSpPr>
        <p:spPr>
          <a:xfrm>
            <a:off x="7859469" y="2774487"/>
            <a:ext cx="3863221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3" type="subTitle"/>
          </p:nvPr>
        </p:nvSpPr>
        <p:spPr>
          <a:xfrm>
            <a:off x="7859469" y="3708115"/>
            <a:ext cx="3863221" cy="1415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32" name="Google Shape;3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55242" y="6359429"/>
            <a:ext cx="881186" cy="339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 as Icons 3X Option 2">
  <p:cSld name="Bullets as Icons 3X Option 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/>
          <p:nvPr/>
        </p:nvSpPr>
        <p:spPr>
          <a:xfrm>
            <a:off x="6133652" y="0"/>
            <a:ext cx="6058348" cy="6858000"/>
          </a:xfrm>
          <a:custGeom>
            <a:rect b="b" l="l" r="r" t="t"/>
            <a:pathLst>
              <a:path extrusionOk="0" h="6858000" w="6058348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>
            <a:gsLst>
              <a:gs pos="0">
                <a:srgbClr val="323F4F"/>
              </a:gs>
              <a:gs pos="100000">
                <a:schemeClr val="accent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5"/>
          <p:cNvSpPr txBox="1"/>
          <p:nvPr>
            <p:ph idx="1" type="body"/>
          </p:nvPr>
        </p:nvSpPr>
        <p:spPr>
          <a:xfrm>
            <a:off x="4693518" y="4756649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5"/>
          <p:cNvSpPr/>
          <p:nvPr/>
        </p:nvSpPr>
        <p:spPr>
          <a:xfrm>
            <a:off x="469310" y="2429248"/>
            <a:ext cx="1544981" cy="1524600"/>
          </a:xfrm>
          <a:custGeom>
            <a:rect b="b" l="l" r="r" t="t"/>
            <a:pathLst>
              <a:path extrusionOk="0" h="2612594" w="2647519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5"/>
          <p:cNvSpPr/>
          <p:nvPr/>
        </p:nvSpPr>
        <p:spPr>
          <a:xfrm>
            <a:off x="2356714" y="2176927"/>
            <a:ext cx="2031890" cy="2029243"/>
          </a:xfrm>
          <a:custGeom>
            <a:rect b="b" l="l" r="r" t="t"/>
            <a:pathLst>
              <a:path extrusionOk="0" h="2514600" w="251788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5"/>
          <p:cNvSpPr/>
          <p:nvPr/>
        </p:nvSpPr>
        <p:spPr>
          <a:xfrm>
            <a:off x="4753268" y="2429248"/>
            <a:ext cx="1500501" cy="1524600"/>
          </a:xfrm>
          <a:custGeom>
            <a:rect b="b" l="l" r="r" t="t"/>
            <a:pathLst>
              <a:path extrusionOk="0" h="2580358" w="2539572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5"/>
          <p:cNvSpPr/>
          <p:nvPr>
            <p:ph idx="2" type="pic"/>
          </p:nvPr>
        </p:nvSpPr>
        <p:spPr>
          <a:xfrm>
            <a:off x="931393" y="2880652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35"/>
          <p:cNvSpPr txBox="1"/>
          <p:nvPr>
            <p:ph idx="3" type="body"/>
          </p:nvPr>
        </p:nvSpPr>
        <p:spPr>
          <a:xfrm>
            <a:off x="431800" y="4256094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4" type="body"/>
          </p:nvPr>
        </p:nvSpPr>
        <p:spPr>
          <a:xfrm>
            <a:off x="431800" y="4756649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5"/>
          <p:cNvSpPr/>
          <p:nvPr>
            <p:ph idx="5" type="pic"/>
          </p:nvPr>
        </p:nvSpPr>
        <p:spPr>
          <a:xfrm>
            <a:off x="3062252" y="2880652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35"/>
          <p:cNvSpPr txBox="1"/>
          <p:nvPr>
            <p:ph idx="6" type="body"/>
          </p:nvPr>
        </p:nvSpPr>
        <p:spPr>
          <a:xfrm>
            <a:off x="2562659" y="4256094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7" type="body"/>
          </p:nvPr>
        </p:nvSpPr>
        <p:spPr>
          <a:xfrm>
            <a:off x="2562659" y="4756649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5"/>
          <p:cNvSpPr/>
          <p:nvPr>
            <p:ph idx="8" type="pic"/>
          </p:nvPr>
        </p:nvSpPr>
        <p:spPr>
          <a:xfrm>
            <a:off x="5193111" y="2880652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35"/>
          <p:cNvSpPr txBox="1"/>
          <p:nvPr>
            <p:ph idx="9" type="body"/>
          </p:nvPr>
        </p:nvSpPr>
        <p:spPr>
          <a:xfrm>
            <a:off x="4693518" y="4256094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type="ctrTitle"/>
          </p:nvPr>
        </p:nvSpPr>
        <p:spPr>
          <a:xfrm>
            <a:off x="7859469" y="2774487"/>
            <a:ext cx="3863221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3" type="subTitle"/>
          </p:nvPr>
        </p:nvSpPr>
        <p:spPr>
          <a:xfrm>
            <a:off x="7859469" y="3708115"/>
            <a:ext cx="3863221" cy="1415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9" name="Google Shape;49;p35"/>
          <p:cNvSpPr txBox="1"/>
          <p:nvPr>
            <p:ph idx="11" type="ftr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5"/>
          <p:cNvSpPr/>
          <p:nvPr>
            <p:ph idx="12" type="sldNum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55242" y="6359429"/>
            <a:ext cx="881186" cy="339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1" type="ftr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/>
          <p:nvPr>
            <p:ph idx="12" type="sldNum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7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1" type="ftr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/>
          <p:nvPr>
            <p:ph idx="12" type="sldNum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 With Image">
  <p:cSld name="1_Section Header With Imag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/>
          <p:nvPr/>
        </p:nvSpPr>
        <p:spPr>
          <a:xfrm flipH="1" rot="-900000">
            <a:off x="-643117" y="-519717"/>
            <a:ext cx="7777150" cy="7718664"/>
          </a:xfrm>
          <a:custGeom>
            <a:rect b="b" l="l" r="r" t="t"/>
            <a:pathLst>
              <a:path extrusionOk="0" h="7718664" w="7777150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94000">
                <a:schemeClr val="accent1"/>
              </a:gs>
              <a:gs pos="100000">
                <a:schemeClr val="accent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8"/>
          <p:cNvSpPr/>
          <p:nvPr/>
        </p:nvSpPr>
        <p:spPr>
          <a:xfrm rot="10800000">
            <a:off x="2255" y="454055"/>
            <a:ext cx="6029428" cy="5949890"/>
          </a:xfrm>
          <a:custGeom>
            <a:rect b="b" l="l" r="r" t="t"/>
            <a:pathLst>
              <a:path extrusionOk="0" h="2612594" w="2647519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rgbClr val="323F4F"/>
              </a:gs>
              <a:gs pos="100000">
                <a:srgbClr val="323F4F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8"/>
          <p:cNvSpPr txBox="1"/>
          <p:nvPr>
            <p:ph type="title"/>
          </p:nvPr>
        </p:nvSpPr>
        <p:spPr>
          <a:xfrm>
            <a:off x="504000" y="1673488"/>
            <a:ext cx="4793714" cy="20786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  <a:defRPr b="1" sz="44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" type="body"/>
          </p:nvPr>
        </p:nvSpPr>
        <p:spPr>
          <a:xfrm>
            <a:off x="504000" y="3968188"/>
            <a:ext cx="4793714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38"/>
          <p:cNvSpPr txBox="1"/>
          <p:nvPr>
            <p:ph idx="11" type="ftr"/>
          </p:nvPr>
        </p:nvSpPr>
        <p:spPr>
          <a:xfrm>
            <a:off x="504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/>
          <p:nvPr>
            <p:ph idx="12" type="sldNum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spcBef>
                <a:spcPts val="0"/>
              </a:spcBef>
              <a:buNone/>
              <a:defRPr b="1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spcBef>
                <a:spcPts val="0"/>
              </a:spcBef>
              <a:buNone/>
              <a:defRPr b="1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spcBef>
                <a:spcPts val="0"/>
              </a:spcBef>
              <a:buNone/>
              <a:defRPr b="1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spcBef>
                <a:spcPts val="0"/>
              </a:spcBef>
              <a:buNone/>
              <a:defRPr b="1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spcBef>
                <a:spcPts val="0"/>
              </a:spcBef>
              <a:buNone/>
              <a:defRPr b="1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spcBef>
                <a:spcPts val="0"/>
              </a:spcBef>
              <a:buNone/>
              <a:defRPr b="1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spcBef>
                <a:spcPts val="0"/>
              </a:spcBef>
              <a:buNone/>
              <a:defRPr b="1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spcBef>
                <a:spcPts val="0"/>
              </a:spcBef>
              <a:buNone/>
              <a:defRPr b="1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55242" y="6359429"/>
            <a:ext cx="881186" cy="339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Header With Image">
  <p:cSld name="2_Section Header With Imag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/>
          <p:nvPr/>
        </p:nvSpPr>
        <p:spPr>
          <a:xfrm rot="900000">
            <a:off x="5051675" y="-519718"/>
            <a:ext cx="7777150" cy="7718664"/>
          </a:xfrm>
          <a:custGeom>
            <a:rect b="b" l="l" r="r" t="t"/>
            <a:pathLst>
              <a:path extrusionOk="0" h="7718664" w="7777150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2C567A">
                  <a:alpha val="28627"/>
                </a:srgbClr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9"/>
          <p:cNvSpPr/>
          <p:nvPr/>
        </p:nvSpPr>
        <p:spPr>
          <a:xfrm rot="10800000">
            <a:off x="6162572" y="283536"/>
            <a:ext cx="6029428" cy="5949890"/>
          </a:xfrm>
          <a:custGeom>
            <a:rect b="b" l="l" r="r" t="t"/>
            <a:pathLst>
              <a:path extrusionOk="0" h="2612594" w="2647519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rgbClr val="323F4F"/>
              </a:gs>
              <a:gs pos="100000">
                <a:srgbClr val="323F4F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9"/>
          <p:cNvSpPr txBox="1"/>
          <p:nvPr>
            <p:ph type="title"/>
          </p:nvPr>
        </p:nvSpPr>
        <p:spPr>
          <a:xfrm>
            <a:off x="6842710" y="1641059"/>
            <a:ext cx="4793714" cy="20786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b="1" sz="60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1" type="ftr"/>
          </p:nvPr>
        </p:nvSpPr>
        <p:spPr>
          <a:xfrm>
            <a:off x="504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/>
          <p:nvPr>
            <p:ph idx="12" type="sldNum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39"/>
          <p:cNvSpPr txBox="1"/>
          <p:nvPr>
            <p:ph idx="1" type="subTitle"/>
          </p:nvPr>
        </p:nvSpPr>
        <p:spPr>
          <a:xfrm>
            <a:off x="6842709" y="3884812"/>
            <a:ext cx="4303959" cy="2718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39"/>
          <p:cNvSpPr txBox="1"/>
          <p:nvPr>
            <p:ph idx="2" type="body"/>
          </p:nvPr>
        </p:nvSpPr>
        <p:spPr>
          <a:xfrm>
            <a:off x="6842709" y="4290982"/>
            <a:ext cx="4303959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3" type="body"/>
          </p:nvPr>
        </p:nvSpPr>
        <p:spPr>
          <a:xfrm>
            <a:off x="6842709" y="4677345"/>
            <a:ext cx="4303959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4" type="body"/>
          </p:nvPr>
        </p:nvSpPr>
        <p:spPr>
          <a:xfrm>
            <a:off x="6842852" y="5063709"/>
            <a:ext cx="4305582" cy="252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8" name="Google Shape;7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55242" y="6359429"/>
            <a:ext cx="881186" cy="339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 as Icons 5X">
  <p:cSld name="Bullets as Icons 5X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0"/>
          <p:cNvSpPr/>
          <p:nvPr/>
        </p:nvSpPr>
        <p:spPr>
          <a:xfrm rot="10800000">
            <a:off x="0" y="-1"/>
            <a:ext cx="8262739" cy="6858000"/>
          </a:xfrm>
          <a:custGeom>
            <a:rect b="b" l="l" r="r" t="t"/>
            <a:pathLst>
              <a:path extrusionOk="0" h="6858000" w="8262739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>
            <a:gsLst>
              <a:gs pos="0">
                <a:srgbClr val="F1F6FA"/>
              </a:gs>
              <a:gs pos="100000">
                <a:srgbClr val="2C567A">
                  <a:alpha val="7098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0"/>
          <p:cNvSpPr/>
          <p:nvPr/>
        </p:nvSpPr>
        <p:spPr>
          <a:xfrm rot="900000">
            <a:off x="-731331" y="24786"/>
            <a:ext cx="7308033" cy="7484336"/>
          </a:xfrm>
          <a:custGeom>
            <a:rect b="b" l="l" r="r" t="t"/>
            <a:pathLst>
              <a:path extrusionOk="0" h="7484336" w="7308033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lt1">
              <a:alpha val="4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0"/>
          <p:cNvSpPr/>
          <p:nvPr/>
        </p:nvSpPr>
        <p:spPr>
          <a:xfrm>
            <a:off x="1204282" y="2415051"/>
            <a:ext cx="1260000" cy="1243378"/>
          </a:xfrm>
          <a:custGeom>
            <a:rect b="b" l="l" r="r" t="t"/>
            <a:pathLst>
              <a:path extrusionOk="0" h="2612594" w="2647519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0"/>
          <p:cNvSpPr/>
          <p:nvPr/>
        </p:nvSpPr>
        <p:spPr>
          <a:xfrm>
            <a:off x="3335141" y="2407561"/>
            <a:ext cx="1260000" cy="1258358"/>
          </a:xfrm>
          <a:custGeom>
            <a:rect b="b" l="l" r="r" t="t"/>
            <a:pathLst>
              <a:path extrusionOk="0" h="2514600" w="251788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0"/>
          <p:cNvSpPr/>
          <p:nvPr/>
        </p:nvSpPr>
        <p:spPr>
          <a:xfrm>
            <a:off x="5466000" y="2396622"/>
            <a:ext cx="1260000" cy="1280236"/>
          </a:xfrm>
          <a:custGeom>
            <a:rect b="b" l="l" r="r" t="t"/>
            <a:pathLst>
              <a:path extrusionOk="0" h="2580358" w="2539572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0"/>
          <p:cNvSpPr/>
          <p:nvPr/>
        </p:nvSpPr>
        <p:spPr>
          <a:xfrm>
            <a:off x="7596859" y="2405818"/>
            <a:ext cx="1260000" cy="1261844"/>
          </a:xfrm>
          <a:custGeom>
            <a:rect b="b" l="l" r="r" t="t"/>
            <a:pathLst>
              <a:path extrusionOk="0" h="2483940" w="248031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0"/>
          <p:cNvSpPr/>
          <p:nvPr/>
        </p:nvSpPr>
        <p:spPr>
          <a:xfrm>
            <a:off x="9727717" y="2392224"/>
            <a:ext cx="1260000" cy="1289033"/>
          </a:xfrm>
          <a:custGeom>
            <a:rect b="b" l="l" r="r" t="t"/>
            <a:pathLst>
              <a:path extrusionOk="0" h="2794134" w="2731203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0"/>
          <p:cNvSpPr txBox="1"/>
          <p:nvPr>
            <p:ph idx="1" type="body"/>
          </p:nvPr>
        </p:nvSpPr>
        <p:spPr>
          <a:xfrm>
            <a:off x="431799" y="1008000"/>
            <a:ext cx="113292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40"/>
          <p:cNvSpPr/>
          <p:nvPr>
            <p:ph idx="2" type="pic"/>
          </p:nvPr>
        </p:nvSpPr>
        <p:spPr>
          <a:xfrm>
            <a:off x="1494358" y="2719813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40"/>
          <p:cNvSpPr txBox="1"/>
          <p:nvPr>
            <p:ph idx="3" type="body"/>
          </p:nvPr>
        </p:nvSpPr>
        <p:spPr>
          <a:xfrm>
            <a:off x="995254" y="3950115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40"/>
          <p:cNvSpPr txBox="1"/>
          <p:nvPr>
            <p:ph idx="4" type="body"/>
          </p:nvPr>
        </p:nvSpPr>
        <p:spPr>
          <a:xfrm>
            <a:off x="995254" y="4450670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40"/>
          <p:cNvSpPr/>
          <p:nvPr>
            <p:ph idx="5" type="pic"/>
          </p:nvPr>
        </p:nvSpPr>
        <p:spPr>
          <a:xfrm>
            <a:off x="3625217" y="2719813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40"/>
          <p:cNvSpPr txBox="1"/>
          <p:nvPr>
            <p:ph idx="6" type="body"/>
          </p:nvPr>
        </p:nvSpPr>
        <p:spPr>
          <a:xfrm>
            <a:off x="3126113" y="3950115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40"/>
          <p:cNvSpPr txBox="1"/>
          <p:nvPr>
            <p:ph idx="7" type="body"/>
          </p:nvPr>
        </p:nvSpPr>
        <p:spPr>
          <a:xfrm>
            <a:off x="3126113" y="4450670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40"/>
          <p:cNvSpPr/>
          <p:nvPr>
            <p:ph idx="8" type="pic"/>
          </p:nvPr>
        </p:nvSpPr>
        <p:spPr>
          <a:xfrm>
            <a:off x="5756076" y="2719813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40"/>
          <p:cNvSpPr txBox="1"/>
          <p:nvPr>
            <p:ph idx="9" type="body"/>
          </p:nvPr>
        </p:nvSpPr>
        <p:spPr>
          <a:xfrm>
            <a:off x="5256972" y="3950115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40"/>
          <p:cNvSpPr txBox="1"/>
          <p:nvPr>
            <p:ph idx="13" type="body"/>
          </p:nvPr>
        </p:nvSpPr>
        <p:spPr>
          <a:xfrm>
            <a:off x="5256972" y="4450670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40"/>
          <p:cNvSpPr/>
          <p:nvPr>
            <p:ph idx="14" type="pic"/>
          </p:nvPr>
        </p:nvSpPr>
        <p:spPr>
          <a:xfrm>
            <a:off x="7886935" y="2719813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40"/>
          <p:cNvSpPr txBox="1"/>
          <p:nvPr>
            <p:ph idx="15" type="body"/>
          </p:nvPr>
        </p:nvSpPr>
        <p:spPr>
          <a:xfrm>
            <a:off x="7387831" y="3950115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40"/>
          <p:cNvSpPr txBox="1"/>
          <p:nvPr>
            <p:ph idx="16" type="body"/>
          </p:nvPr>
        </p:nvSpPr>
        <p:spPr>
          <a:xfrm>
            <a:off x="7387831" y="4450670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40"/>
          <p:cNvSpPr/>
          <p:nvPr>
            <p:ph idx="17" type="pic"/>
          </p:nvPr>
        </p:nvSpPr>
        <p:spPr>
          <a:xfrm>
            <a:off x="10017793" y="2719813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40"/>
          <p:cNvSpPr txBox="1"/>
          <p:nvPr>
            <p:ph idx="18" type="body"/>
          </p:nvPr>
        </p:nvSpPr>
        <p:spPr>
          <a:xfrm>
            <a:off x="9518689" y="3950115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19" type="body"/>
          </p:nvPr>
        </p:nvSpPr>
        <p:spPr>
          <a:xfrm>
            <a:off x="9518689" y="4450670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40"/>
          <p:cNvSpPr txBox="1"/>
          <p:nvPr>
            <p:ph idx="11" type="ftr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/>
          <p:nvPr>
            <p:ph idx="12" type="sldNum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40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3AF77"/>
            </a:gs>
            <a:gs pos="33000">
              <a:srgbClr val="33AF77"/>
            </a:gs>
            <a:gs pos="64000">
              <a:srgbClr val="3B74A3"/>
            </a:gs>
            <a:gs pos="100000">
              <a:srgbClr val="3B74A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orbel"/>
              <a:buNone/>
              <a:defRPr b="1" i="0" sz="3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1" type="ftr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3" name="Google Shape;13;p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755241" y="6359430"/>
            <a:ext cx="881183" cy="33998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1"/>
          <p:cNvSpPr/>
          <p:nvPr>
            <p:ph idx="12" type="sldNum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transition spd="slow">
    <p:randomBar dir="vert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4.xml"/><Relationship Id="rId4" Type="http://schemas.openxmlformats.org/officeDocument/2006/relationships/chart" Target="../charts/chart5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5" Type="http://schemas.openxmlformats.org/officeDocument/2006/relationships/chart" Target="../charts/chart8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9.xml"/><Relationship Id="rId4" Type="http://schemas.openxmlformats.org/officeDocument/2006/relationships/chart" Target="../charts/chart10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11.xml"/><Relationship Id="rId4" Type="http://schemas.openxmlformats.org/officeDocument/2006/relationships/chart" Target="../charts/chart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13.xml"/><Relationship Id="rId4" Type="http://schemas.openxmlformats.org/officeDocument/2006/relationships/chart" Target="../charts/chart14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chart" Target="../charts/chart15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"/>
          <p:cNvSpPr txBox="1"/>
          <p:nvPr>
            <p:ph type="ctrTitle"/>
          </p:nvPr>
        </p:nvSpPr>
        <p:spPr>
          <a:xfrm>
            <a:off x="7093898" y="2565701"/>
            <a:ext cx="4689844" cy="20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E-COMMERCE </a:t>
            </a:r>
            <a:br>
              <a:rPr lang="en-US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CUSTOMER</a:t>
            </a:r>
            <a:br>
              <a:rPr lang="en-US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BEHAVIOR</a:t>
            </a:r>
            <a:endParaRPr/>
          </a:p>
        </p:txBody>
      </p:sp>
      <p:sp>
        <p:nvSpPr>
          <p:cNvPr id="350" name="Google Shape;350;p1"/>
          <p:cNvSpPr txBox="1"/>
          <p:nvPr>
            <p:ph idx="1" type="subTitle"/>
          </p:nvPr>
        </p:nvSpPr>
        <p:spPr>
          <a:xfrm>
            <a:off x="7171062" y="5428423"/>
            <a:ext cx="4535516" cy="1048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ITI 3 MONTHS DIPLOMA,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DATA ANALYSIS TRACK, SMART VILLAGE</a:t>
            </a:r>
            <a:endParaRPr/>
          </a:p>
        </p:txBody>
      </p:sp>
      <p:pic>
        <p:nvPicPr>
          <p:cNvPr id="351" name="Google Shape;351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2600" r="22599" t="0"/>
          <a:stretch/>
        </p:blipFill>
        <p:spPr>
          <a:xfrm>
            <a:off x="1274170" y="842713"/>
            <a:ext cx="5039333" cy="5172574"/>
          </a:xfrm>
          <a:prstGeom prst="rect">
            <a:avLst/>
          </a:prstGeom>
          <a:solidFill>
            <a:srgbClr val="323F4F"/>
          </a:solidFill>
          <a:ln>
            <a:noFill/>
          </a:ln>
        </p:spPr>
      </p:pic>
      <p:sp>
        <p:nvSpPr>
          <p:cNvPr id="352" name="Google Shape;352;p1"/>
          <p:cNvSpPr/>
          <p:nvPr/>
        </p:nvSpPr>
        <p:spPr>
          <a:xfrm>
            <a:off x="5098103" y="729690"/>
            <a:ext cx="2430801" cy="2430801"/>
          </a:xfrm>
          <a:prstGeom prst="ellipse">
            <a:avLst/>
          </a:prstGeom>
          <a:gradFill>
            <a:gsLst>
              <a:gs pos="0">
                <a:srgbClr val="F1F6FA"/>
              </a:gs>
              <a:gs pos="18000">
                <a:srgbClr val="F1F6FA"/>
              </a:gs>
              <a:gs pos="100000">
                <a:srgbClr val="0D1D51">
                  <a:alpha val="70980"/>
                </a:srgbClr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330200" rotWithShape="0" algn="t" dir="5400000" dist="304800">
              <a:srgbClr val="000000">
                <a:alpha val="3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D3B53"/>
                </a:solidFill>
                <a:latin typeface="Arial Black"/>
                <a:ea typeface="Arial Black"/>
                <a:cs typeface="Arial Black"/>
                <a:sym typeface="Arial Black"/>
              </a:rPr>
              <a:t>Team 2</a:t>
            </a:r>
            <a:endParaRPr/>
          </a:p>
        </p:txBody>
      </p:sp>
      <p:sp>
        <p:nvSpPr>
          <p:cNvPr id="353" name="Google Shape;353;p1"/>
          <p:cNvSpPr/>
          <p:nvPr/>
        </p:nvSpPr>
        <p:spPr>
          <a:xfrm>
            <a:off x="10436250" y="6338957"/>
            <a:ext cx="1387048" cy="405972"/>
          </a:xfrm>
          <a:prstGeom prst="ellipse">
            <a:avLst/>
          </a:prstGeom>
          <a:solidFill>
            <a:srgbClr val="0E225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0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Interactions per Day of  Week </a:t>
            </a:r>
            <a:endParaRPr/>
          </a:p>
        </p:txBody>
      </p:sp>
      <p:graphicFrame>
        <p:nvGraphicFramePr>
          <p:cNvPr id="429" name="Google Shape;429;p10"/>
          <p:cNvGraphicFramePr/>
          <p:nvPr/>
        </p:nvGraphicFramePr>
        <p:xfrm>
          <a:off x="6096000" y="1123950"/>
          <a:ext cx="5920948" cy="5158717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430" name="Google Shape;430;p10"/>
          <p:cNvGraphicFramePr/>
          <p:nvPr/>
        </p:nvGraphicFramePr>
        <p:xfrm>
          <a:off x="228601" y="1123950"/>
          <a:ext cx="5667373" cy="5158717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431" name="Google Shape;431;p10"/>
          <p:cNvSpPr/>
          <p:nvPr/>
        </p:nvSpPr>
        <p:spPr>
          <a:xfrm>
            <a:off x="10445165" y="6338957"/>
            <a:ext cx="1387048" cy="405972"/>
          </a:xfrm>
          <a:prstGeom prst="ellipse">
            <a:avLst/>
          </a:prstGeom>
          <a:solidFill>
            <a:srgbClr val="0E225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1"/>
          <p:cNvSpPr txBox="1"/>
          <p:nvPr>
            <p:ph type="title"/>
          </p:nvPr>
        </p:nvSpPr>
        <p:spPr>
          <a:xfrm>
            <a:off x="432000" y="432000"/>
            <a:ext cx="113292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Daily Views and Purchase</a:t>
            </a:r>
            <a:endParaRPr/>
          </a:p>
        </p:txBody>
      </p:sp>
      <p:pic>
        <p:nvPicPr>
          <p:cNvPr id="437" name="Google Shape;437;p11"/>
          <p:cNvPicPr preferRelativeResize="0"/>
          <p:nvPr/>
        </p:nvPicPr>
        <p:blipFill rotWithShape="1">
          <a:blip r:embed="rId3">
            <a:alphaModFix/>
          </a:blip>
          <a:srcRect b="32275" l="0" r="0" t="0"/>
          <a:stretch/>
        </p:blipFill>
        <p:spPr>
          <a:xfrm>
            <a:off x="237742" y="1666875"/>
            <a:ext cx="11716516" cy="42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11"/>
          <p:cNvSpPr/>
          <p:nvPr/>
        </p:nvSpPr>
        <p:spPr>
          <a:xfrm>
            <a:off x="10436250" y="6338957"/>
            <a:ext cx="1387048" cy="405972"/>
          </a:xfrm>
          <a:prstGeom prst="ellipse">
            <a:avLst/>
          </a:prstGeom>
          <a:solidFill>
            <a:srgbClr val="0E225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2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Daily Conversion Rate </a:t>
            </a:r>
            <a:endParaRPr/>
          </a:p>
        </p:txBody>
      </p:sp>
      <p:pic>
        <p:nvPicPr>
          <p:cNvPr id="444" name="Google Shape;44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702" y="1076964"/>
            <a:ext cx="11185123" cy="519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12"/>
          <p:cNvSpPr/>
          <p:nvPr/>
        </p:nvSpPr>
        <p:spPr>
          <a:xfrm>
            <a:off x="10436250" y="6338957"/>
            <a:ext cx="1387048" cy="405972"/>
          </a:xfrm>
          <a:prstGeom prst="ellipse">
            <a:avLst/>
          </a:prstGeom>
          <a:solidFill>
            <a:srgbClr val="0E225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3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New users VS Regular  users</a:t>
            </a:r>
            <a:endParaRPr/>
          </a:p>
        </p:txBody>
      </p:sp>
      <p:sp>
        <p:nvSpPr>
          <p:cNvPr id="451" name="Google Shape;451;p13"/>
          <p:cNvSpPr/>
          <p:nvPr/>
        </p:nvSpPr>
        <p:spPr>
          <a:xfrm>
            <a:off x="10436250" y="6338957"/>
            <a:ext cx="1387048" cy="405972"/>
          </a:xfrm>
          <a:prstGeom prst="ellipse">
            <a:avLst/>
          </a:prstGeom>
          <a:solidFill>
            <a:srgbClr val="0E225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2" name="Google Shape;4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25" y="985907"/>
            <a:ext cx="9458325" cy="53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4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Total Sales in October and November</a:t>
            </a:r>
            <a:endParaRPr/>
          </a:p>
        </p:txBody>
      </p:sp>
      <p:pic>
        <p:nvPicPr>
          <p:cNvPr id="458" name="Google Shape;4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100" y="1035166"/>
            <a:ext cx="8372475" cy="5572409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14"/>
          <p:cNvSpPr/>
          <p:nvPr/>
        </p:nvSpPr>
        <p:spPr>
          <a:xfrm>
            <a:off x="10445165" y="6338957"/>
            <a:ext cx="1387048" cy="405972"/>
          </a:xfrm>
          <a:prstGeom prst="ellipse">
            <a:avLst/>
          </a:prstGeom>
          <a:solidFill>
            <a:srgbClr val="0E225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5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October VS November Sales</a:t>
            </a:r>
            <a:endParaRPr/>
          </a:p>
        </p:txBody>
      </p:sp>
      <p:pic>
        <p:nvPicPr>
          <p:cNvPr id="465" name="Google Shape;4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496" y="1156197"/>
            <a:ext cx="8572500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15"/>
          <p:cNvSpPr/>
          <p:nvPr/>
        </p:nvSpPr>
        <p:spPr>
          <a:xfrm>
            <a:off x="10436250" y="6338957"/>
            <a:ext cx="1387048" cy="405972"/>
          </a:xfrm>
          <a:prstGeom prst="ellipse">
            <a:avLst/>
          </a:prstGeom>
          <a:solidFill>
            <a:srgbClr val="0E225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6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Top 10 purchased products VS on Friday (Quantity)</a:t>
            </a:r>
            <a:endParaRPr/>
          </a:p>
        </p:txBody>
      </p:sp>
      <p:graphicFrame>
        <p:nvGraphicFramePr>
          <p:cNvPr id="472" name="Google Shape;472;p16"/>
          <p:cNvGraphicFramePr/>
          <p:nvPr/>
        </p:nvGraphicFramePr>
        <p:xfrm>
          <a:off x="117906" y="1269471"/>
          <a:ext cx="5854271" cy="4966758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473" name="Google Shape;473;p16"/>
          <p:cNvSpPr/>
          <p:nvPr/>
        </p:nvSpPr>
        <p:spPr>
          <a:xfrm>
            <a:off x="10436250" y="6338957"/>
            <a:ext cx="1387048" cy="405972"/>
          </a:xfrm>
          <a:prstGeom prst="ellipse">
            <a:avLst/>
          </a:prstGeom>
          <a:solidFill>
            <a:srgbClr val="0E225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4" name="Google Shape;474;p16"/>
          <p:cNvGraphicFramePr/>
          <p:nvPr/>
        </p:nvGraphicFramePr>
        <p:xfrm>
          <a:off x="6219822" y="1269471"/>
          <a:ext cx="5854272" cy="4966758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7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Top 10 viewed and purchased products</a:t>
            </a:r>
            <a:endParaRPr/>
          </a:p>
        </p:txBody>
      </p:sp>
      <p:sp>
        <p:nvSpPr>
          <p:cNvPr id="480" name="Google Shape;480;p17"/>
          <p:cNvSpPr/>
          <p:nvPr/>
        </p:nvSpPr>
        <p:spPr>
          <a:xfrm>
            <a:off x="10436250" y="6338957"/>
            <a:ext cx="1387048" cy="405972"/>
          </a:xfrm>
          <a:prstGeom prst="ellipse">
            <a:avLst/>
          </a:prstGeom>
          <a:solidFill>
            <a:srgbClr val="0E225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1" name="Google Shape;481;p17"/>
          <p:cNvGraphicFramePr/>
          <p:nvPr/>
        </p:nvGraphicFramePr>
        <p:xfrm>
          <a:off x="104776" y="1286474"/>
          <a:ext cx="3895725" cy="4966758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482" name="Google Shape;482;p17"/>
          <p:cNvGraphicFramePr/>
          <p:nvPr/>
        </p:nvGraphicFramePr>
        <p:xfrm>
          <a:off x="4105275" y="1286474"/>
          <a:ext cx="3895726" cy="4966758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483" name="Google Shape;483;p17"/>
          <p:cNvGraphicFramePr/>
          <p:nvPr/>
        </p:nvGraphicFramePr>
        <p:xfrm>
          <a:off x="8105775" y="1286474"/>
          <a:ext cx="3981450" cy="4966758"/>
        </p:xfrm>
        <a:graphic>
          <a:graphicData uri="http://schemas.openxmlformats.org/drawingml/2006/chart">
            <c:chart r:id="rId5"/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8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Fridays  VS  Black Friday (Quantity) </a:t>
            </a:r>
            <a:endParaRPr/>
          </a:p>
        </p:txBody>
      </p:sp>
      <p:graphicFrame>
        <p:nvGraphicFramePr>
          <p:cNvPr id="489" name="Google Shape;489;p18"/>
          <p:cNvGraphicFramePr/>
          <p:nvPr/>
        </p:nvGraphicFramePr>
        <p:xfrm>
          <a:off x="98856" y="2095499"/>
          <a:ext cx="5768545" cy="414073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490" name="Google Shape;490;p18"/>
          <p:cNvGraphicFramePr/>
          <p:nvPr/>
        </p:nvGraphicFramePr>
        <p:xfrm>
          <a:off x="6096000" y="2095499"/>
          <a:ext cx="5768545" cy="4140729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491" name="Google Shape;491;p18"/>
          <p:cNvSpPr/>
          <p:nvPr/>
        </p:nvSpPr>
        <p:spPr>
          <a:xfrm>
            <a:off x="7448550" y="0"/>
            <a:ext cx="3986213" cy="1946305"/>
          </a:xfrm>
          <a:prstGeom prst="ellipse">
            <a:avLst/>
          </a:prstGeom>
          <a:gradFill>
            <a:gsLst>
              <a:gs pos="0">
                <a:srgbClr val="9CD4A5"/>
              </a:gs>
              <a:gs pos="52000">
                <a:srgbClr val="9CD4A5"/>
              </a:gs>
              <a:gs pos="100000">
                <a:srgbClr val="193BAA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330200" rotWithShape="0" algn="t" dir="5400000" dist="304800">
              <a:srgbClr val="000000">
                <a:alpha val="3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Revenue in November 22, 2019: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$102,783.33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8"/>
          <p:cNvSpPr/>
          <p:nvPr/>
        </p:nvSpPr>
        <p:spPr>
          <a:xfrm>
            <a:off x="10436250" y="6338957"/>
            <a:ext cx="1387048" cy="405972"/>
          </a:xfrm>
          <a:prstGeom prst="ellipse">
            <a:avLst/>
          </a:prstGeom>
          <a:solidFill>
            <a:srgbClr val="0E225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9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Top Purchased Brands</a:t>
            </a:r>
            <a:endParaRPr/>
          </a:p>
        </p:txBody>
      </p:sp>
      <p:graphicFrame>
        <p:nvGraphicFramePr>
          <p:cNvPr id="498" name="Google Shape;498;p19"/>
          <p:cNvGraphicFramePr/>
          <p:nvPr/>
        </p:nvGraphicFramePr>
        <p:xfrm>
          <a:off x="28575" y="1323976"/>
          <a:ext cx="6264274" cy="4814358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499" name="Google Shape;499;p19"/>
          <p:cNvSpPr/>
          <p:nvPr/>
        </p:nvSpPr>
        <p:spPr>
          <a:xfrm>
            <a:off x="10436250" y="6338957"/>
            <a:ext cx="1387048" cy="405972"/>
          </a:xfrm>
          <a:prstGeom prst="ellipse">
            <a:avLst/>
          </a:prstGeom>
          <a:solidFill>
            <a:srgbClr val="0E225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0" name="Google Shape;500;p19"/>
          <p:cNvGraphicFramePr/>
          <p:nvPr/>
        </p:nvGraphicFramePr>
        <p:xfrm>
          <a:off x="6400801" y="1323975"/>
          <a:ext cx="5695950" cy="4814358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"/>
          <p:cNvSpPr/>
          <p:nvPr/>
        </p:nvSpPr>
        <p:spPr>
          <a:xfrm>
            <a:off x="474133" y="100056"/>
            <a:ext cx="2106487" cy="2078699"/>
          </a:xfrm>
          <a:custGeom>
            <a:rect b="b" l="l" r="r" t="t"/>
            <a:pathLst>
              <a:path extrusionOk="0" h="2612594" w="2647519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rgbClr val="F1F6FA"/>
              </a:gs>
              <a:gs pos="18000">
                <a:srgbClr val="F1F6FA"/>
              </a:gs>
              <a:gs pos="100000">
                <a:srgbClr val="0D1D51">
                  <a:alpha val="70980"/>
                </a:srgbClr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330200" rotWithShape="0" algn="t" dir="5400000" dist="304800">
              <a:srgbClr val="000000">
                <a:alpha val="3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Topics</a:t>
            </a:r>
            <a:endParaRPr/>
          </a:p>
        </p:txBody>
      </p:sp>
      <p:sp>
        <p:nvSpPr>
          <p:cNvPr id="360" name="Google Shape;360;p2"/>
          <p:cNvSpPr txBox="1"/>
          <p:nvPr/>
        </p:nvSpPr>
        <p:spPr>
          <a:xfrm>
            <a:off x="7448549" y="1454841"/>
            <a:ext cx="463867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Business Problem</a:t>
            </a:r>
            <a:br>
              <a:rPr b="1" lang="en-US" sz="32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1" lang="en-US" sz="32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Validation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Customer Behavior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Product Insights</a:t>
            </a:r>
            <a:br>
              <a:rPr b="1" lang="en-US" sz="32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1" lang="en-US" sz="32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Brand Analysis</a:t>
            </a:r>
            <a:br>
              <a:rPr b="1" lang="en-US" sz="32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1" lang="en-US" sz="32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Price Trends</a:t>
            </a:r>
            <a:br>
              <a:rPr b="1" lang="en-US" sz="32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1" lang="en-US" sz="32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KPI for customer Loyalty </a:t>
            </a:r>
            <a:br>
              <a:rPr b="1" lang="en-US" sz="32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1" lang="en-US" sz="32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Association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Conclusion</a:t>
            </a:r>
            <a:endParaRPr b="1" sz="32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1" name="Google Shape;361;p2"/>
          <p:cNvSpPr/>
          <p:nvPr/>
        </p:nvSpPr>
        <p:spPr>
          <a:xfrm>
            <a:off x="10436250" y="6338957"/>
            <a:ext cx="1387048" cy="405972"/>
          </a:xfrm>
          <a:prstGeom prst="ellipse">
            <a:avLst/>
          </a:prstGeom>
          <a:solidFill>
            <a:srgbClr val="0E225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0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Top 5 purchased categories (Quantity) </a:t>
            </a:r>
            <a:endParaRPr/>
          </a:p>
        </p:txBody>
      </p:sp>
      <p:graphicFrame>
        <p:nvGraphicFramePr>
          <p:cNvPr id="506" name="Google Shape;506;p20"/>
          <p:cNvGraphicFramePr/>
          <p:nvPr/>
        </p:nvGraphicFramePr>
        <p:xfrm>
          <a:off x="6234878" y="1721964"/>
          <a:ext cx="5782069" cy="4024381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507" name="Google Shape;507;p20"/>
          <p:cNvSpPr/>
          <p:nvPr/>
        </p:nvSpPr>
        <p:spPr>
          <a:xfrm>
            <a:off x="10436250" y="6338957"/>
            <a:ext cx="1387048" cy="405972"/>
          </a:xfrm>
          <a:prstGeom prst="ellipse">
            <a:avLst/>
          </a:prstGeom>
          <a:solidFill>
            <a:srgbClr val="0E225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8" name="Google Shape;508;p20"/>
          <p:cNvGraphicFramePr/>
          <p:nvPr/>
        </p:nvGraphicFramePr>
        <p:xfrm>
          <a:off x="175053" y="1721965"/>
          <a:ext cx="5854272" cy="4024382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1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Top 10 products in price increase</a:t>
            </a:r>
            <a:endParaRPr/>
          </a:p>
        </p:txBody>
      </p:sp>
      <p:pic>
        <p:nvPicPr>
          <p:cNvPr id="514" name="Google Shape;5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8" y="1047750"/>
            <a:ext cx="8929687" cy="5494193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21"/>
          <p:cNvSpPr/>
          <p:nvPr/>
        </p:nvSpPr>
        <p:spPr>
          <a:xfrm>
            <a:off x="10436250" y="6338957"/>
            <a:ext cx="1387048" cy="405972"/>
          </a:xfrm>
          <a:prstGeom prst="ellipse">
            <a:avLst/>
          </a:prstGeom>
          <a:solidFill>
            <a:srgbClr val="0E225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2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Top Price Changes </a:t>
            </a:r>
            <a:endParaRPr/>
          </a:p>
        </p:txBody>
      </p:sp>
      <p:sp>
        <p:nvSpPr>
          <p:cNvPr id="521" name="Google Shape;521;p22"/>
          <p:cNvSpPr/>
          <p:nvPr/>
        </p:nvSpPr>
        <p:spPr>
          <a:xfrm>
            <a:off x="10436250" y="6338957"/>
            <a:ext cx="1387048" cy="405972"/>
          </a:xfrm>
          <a:prstGeom prst="ellipse">
            <a:avLst/>
          </a:prstGeom>
          <a:solidFill>
            <a:srgbClr val="0E225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2" name="Google Shape;5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053" y="1569981"/>
            <a:ext cx="5817198" cy="4697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6209" y="1569981"/>
            <a:ext cx="5990066" cy="4697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3"/>
          <p:cNvSpPr txBox="1"/>
          <p:nvPr>
            <p:ph type="title"/>
          </p:nvPr>
        </p:nvSpPr>
        <p:spPr>
          <a:xfrm>
            <a:off x="432000" y="432000"/>
            <a:ext cx="488295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RFM Model</a:t>
            </a:r>
            <a:endParaRPr/>
          </a:p>
        </p:txBody>
      </p:sp>
      <p:sp>
        <p:nvSpPr>
          <p:cNvPr id="529" name="Google Shape;529;p23"/>
          <p:cNvSpPr/>
          <p:nvPr/>
        </p:nvSpPr>
        <p:spPr>
          <a:xfrm>
            <a:off x="10436250" y="6338957"/>
            <a:ext cx="1387048" cy="405972"/>
          </a:xfrm>
          <a:prstGeom prst="ellipse">
            <a:avLst/>
          </a:prstGeom>
          <a:solidFill>
            <a:srgbClr val="0E225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30" name="Google Shape;530;p23"/>
          <p:cNvGraphicFramePr/>
          <p:nvPr/>
        </p:nvGraphicFramePr>
        <p:xfrm>
          <a:off x="3406610" y="2533656"/>
          <a:ext cx="4773207" cy="4252970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531" name="Google Shape;531;p23"/>
          <p:cNvSpPr/>
          <p:nvPr/>
        </p:nvSpPr>
        <p:spPr>
          <a:xfrm>
            <a:off x="5395912" y="71374"/>
            <a:ext cx="3762376" cy="2247900"/>
          </a:xfrm>
          <a:prstGeom prst="ellipse">
            <a:avLst/>
          </a:prstGeom>
          <a:gradFill>
            <a:gsLst>
              <a:gs pos="0">
                <a:srgbClr val="9CD4A5"/>
              </a:gs>
              <a:gs pos="52000">
                <a:srgbClr val="9CD4A5"/>
              </a:gs>
              <a:gs pos="100000">
                <a:srgbClr val="193BAA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330200" rotWithShape="0" algn="t" dir="5400000" dist="304800">
              <a:srgbClr val="000000">
                <a:alpha val="3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Customers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Reward them,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Will promote your brand,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 likely to send referrals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2" name="Google Shape;532;p23"/>
          <p:cNvCxnSpPr/>
          <p:nvPr/>
        </p:nvCxnSpPr>
        <p:spPr>
          <a:xfrm rot="10800000">
            <a:off x="3248261" y="4581528"/>
            <a:ext cx="661752" cy="40004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3" name="Google Shape;533;p23"/>
          <p:cNvCxnSpPr/>
          <p:nvPr/>
        </p:nvCxnSpPr>
        <p:spPr>
          <a:xfrm flipH="1" rot="10800000">
            <a:off x="6181725" y="2319274"/>
            <a:ext cx="952500" cy="75730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4" name="Google Shape;534;p23"/>
          <p:cNvCxnSpPr/>
          <p:nvPr/>
        </p:nvCxnSpPr>
        <p:spPr>
          <a:xfrm flipH="1" rot="10800000">
            <a:off x="7052601" y="2967108"/>
            <a:ext cx="1285565" cy="69027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5" name="Google Shape;535;p23"/>
          <p:cNvCxnSpPr>
            <a:endCxn id="536" idx="2"/>
          </p:cNvCxnSpPr>
          <p:nvPr/>
        </p:nvCxnSpPr>
        <p:spPr>
          <a:xfrm>
            <a:off x="7429466" y="5215007"/>
            <a:ext cx="908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7" name="Google Shape;537;p23"/>
          <p:cNvSpPr/>
          <p:nvPr/>
        </p:nvSpPr>
        <p:spPr>
          <a:xfrm>
            <a:off x="8338166" y="1628775"/>
            <a:ext cx="3762376" cy="2247900"/>
          </a:xfrm>
          <a:prstGeom prst="ellipse">
            <a:avLst/>
          </a:prstGeom>
          <a:gradFill>
            <a:gsLst>
              <a:gs pos="0">
                <a:srgbClr val="9CD4A5"/>
              </a:gs>
              <a:gs pos="52000">
                <a:srgbClr val="9CD4A5"/>
              </a:gs>
              <a:gs pos="100000">
                <a:srgbClr val="193BAA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330200" rotWithShape="0" algn="t" dir="5400000" dist="304800">
              <a:srgbClr val="000000">
                <a:alpha val="3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Value Customers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Ask for reviews,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loyalty program,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Make recommendations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3"/>
          <p:cNvSpPr/>
          <p:nvPr/>
        </p:nvSpPr>
        <p:spPr>
          <a:xfrm>
            <a:off x="8338166" y="4091057"/>
            <a:ext cx="3762376" cy="2247900"/>
          </a:xfrm>
          <a:prstGeom prst="ellipse">
            <a:avLst/>
          </a:prstGeom>
          <a:gradFill>
            <a:gsLst>
              <a:gs pos="0">
                <a:srgbClr val="9CD4A5"/>
              </a:gs>
              <a:gs pos="52000">
                <a:srgbClr val="9CD4A5"/>
              </a:gs>
              <a:gs pos="100000">
                <a:srgbClr val="193BAA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330200" rotWithShape="0" algn="t" dir="5400000" dist="304800">
              <a:srgbClr val="000000">
                <a:alpha val="3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Value Customers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 helpful resources on site,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Send personalized emails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3"/>
          <p:cNvSpPr/>
          <p:nvPr/>
        </p:nvSpPr>
        <p:spPr>
          <a:xfrm>
            <a:off x="153252" y="2850056"/>
            <a:ext cx="3207889" cy="2483944"/>
          </a:xfrm>
          <a:prstGeom prst="ellipse">
            <a:avLst/>
          </a:prstGeom>
          <a:gradFill>
            <a:gsLst>
              <a:gs pos="0">
                <a:srgbClr val="9CD4A5"/>
              </a:gs>
              <a:gs pos="52000">
                <a:srgbClr val="9CD4A5"/>
              </a:gs>
              <a:gs pos="100000">
                <a:srgbClr val="193BAA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330200" rotWithShape="0" algn="t" dir="5400000" dist="304800">
              <a:srgbClr val="000000">
                <a:alpha val="3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Medium Value Customers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Offer coupons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personalized recommendations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4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Customer Lifetime Value (CLV)</a:t>
            </a:r>
            <a:endParaRPr/>
          </a:p>
        </p:txBody>
      </p:sp>
      <p:sp>
        <p:nvSpPr>
          <p:cNvPr id="544" name="Google Shape;544;p24"/>
          <p:cNvSpPr/>
          <p:nvPr/>
        </p:nvSpPr>
        <p:spPr>
          <a:xfrm>
            <a:off x="10436250" y="6338957"/>
            <a:ext cx="1387048" cy="405972"/>
          </a:xfrm>
          <a:prstGeom prst="ellipse">
            <a:avLst/>
          </a:prstGeom>
          <a:solidFill>
            <a:srgbClr val="0E225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45" name="Google Shape;545;p24"/>
          <p:cNvGraphicFramePr/>
          <p:nvPr/>
        </p:nvGraphicFramePr>
        <p:xfrm>
          <a:off x="614361" y="16668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{159772D4-9008-48F6-8E7D-BD27B58202F9}</a:tableStyleId>
              </a:tblPr>
              <a:tblGrid>
                <a:gridCol w="1485550"/>
                <a:gridCol w="2124425"/>
                <a:gridCol w="2152650"/>
                <a:gridCol w="1933575"/>
                <a:gridCol w="1800225"/>
                <a:gridCol w="1466850"/>
              </a:tblGrid>
              <a:tr h="923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Customer id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1664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Average order value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1664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Purchase Frequency</a:t>
                      </a:r>
                      <a:endParaRPr b="0" sz="1800" u="none" cap="none" strike="noStrike"/>
                    </a:p>
                  </a:txBody>
                  <a:tcPr marT="45725" marB="45725" marR="91450" marL="91450" anchor="ctr">
                    <a:solidFill>
                      <a:srgbClr val="1664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Customer lifespan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1664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value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1664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clv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166474"/>
                    </a:solidFill>
                  </a:tcPr>
                </a:tc>
              </a:tr>
              <a:tr h="67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557790271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6.200616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438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0.333333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2715.87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905.29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</a:tr>
              <a:tr h="67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570967715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8.378889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904.92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904.92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</a:tr>
              <a:tr h="67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549368055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4.345577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903.88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903.88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</a:tr>
              <a:tr h="67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563937307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9.736047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837.30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837.30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</a:tr>
              <a:tr h="67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518278060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4.604128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172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791.91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791.91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</a:tr>
            </a:tbl>
          </a:graphicData>
        </a:graphic>
      </p:graphicFrame>
      <p:sp>
        <p:nvSpPr>
          <p:cNvPr id="546" name="Google Shape;546;p24"/>
          <p:cNvSpPr/>
          <p:nvPr/>
        </p:nvSpPr>
        <p:spPr>
          <a:xfrm>
            <a:off x="5435398" y="214212"/>
            <a:ext cx="6387900" cy="1116190"/>
          </a:xfrm>
          <a:prstGeom prst="ellipse">
            <a:avLst/>
          </a:prstGeom>
          <a:gradFill>
            <a:gsLst>
              <a:gs pos="0">
                <a:srgbClr val="9CD4A5"/>
              </a:gs>
              <a:gs pos="52000">
                <a:srgbClr val="9CD4A5"/>
              </a:gs>
              <a:gs pos="100000">
                <a:srgbClr val="193BAA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330200" rotWithShape="0" algn="t" dir="5400000" dist="304800">
              <a:srgbClr val="000000">
                <a:alpha val="3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CLV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Average order value * No. of repeat purchase * Customer Lifetime</a:t>
            </a:r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5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Recommendation Analysis:</a:t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10436250" y="6338957"/>
            <a:ext cx="1387048" cy="405972"/>
          </a:xfrm>
          <a:prstGeom prst="ellipse">
            <a:avLst/>
          </a:prstGeom>
          <a:solidFill>
            <a:srgbClr val="0E225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3" name="Google Shape;55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092" y="-124482"/>
            <a:ext cx="3553482" cy="3553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4" name="Google Shape;554;p25"/>
          <p:cNvCxnSpPr>
            <a:stCxn id="555" idx="1"/>
            <a:endCxn id="556" idx="3"/>
          </p:cNvCxnSpPr>
          <p:nvPr/>
        </p:nvCxnSpPr>
        <p:spPr>
          <a:xfrm flipH="1">
            <a:off x="4286850" y="2890391"/>
            <a:ext cx="494700" cy="185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7" name="Google Shape;557;p25"/>
          <p:cNvCxnSpPr>
            <a:stCxn id="555" idx="3"/>
            <a:endCxn id="558" idx="1"/>
          </p:cNvCxnSpPr>
          <p:nvPr/>
        </p:nvCxnSpPr>
        <p:spPr>
          <a:xfrm>
            <a:off x="7410449" y="2890391"/>
            <a:ext cx="494700" cy="185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58" name="Google Shape;558;p25"/>
          <p:cNvSpPr txBox="1"/>
          <p:nvPr/>
        </p:nvSpPr>
        <p:spPr>
          <a:xfrm>
            <a:off x="7905092" y="4452268"/>
            <a:ext cx="2628899" cy="584775"/>
          </a:xfrm>
          <a:prstGeom prst="rect">
            <a:avLst/>
          </a:prstGeom>
          <a:solidFill>
            <a:srgbClr val="166474">
              <a:alpha val="6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 Growth</a:t>
            </a:r>
            <a:endParaRPr/>
          </a:p>
        </p:txBody>
      </p:sp>
      <p:sp>
        <p:nvSpPr>
          <p:cNvPr id="556" name="Google Shape;556;p25"/>
          <p:cNvSpPr txBox="1"/>
          <p:nvPr/>
        </p:nvSpPr>
        <p:spPr>
          <a:xfrm>
            <a:off x="1658009" y="4452268"/>
            <a:ext cx="2628899" cy="584775"/>
          </a:xfrm>
          <a:prstGeom prst="rect">
            <a:avLst/>
          </a:prstGeom>
          <a:solidFill>
            <a:srgbClr val="166474">
              <a:alpha val="6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Apriori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5"/>
          <p:cNvSpPr txBox="1"/>
          <p:nvPr/>
        </p:nvSpPr>
        <p:spPr>
          <a:xfrm>
            <a:off x="4781550" y="2351782"/>
            <a:ext cx="2628899" cy="1077218"/>
          </a:xfrm>
          <a:prstGeom prst="rect">
            <a:avLst/>
          </a:prstGeom>
          <a:solidFill>
            <a:srgbClr val="166474">
              <a:alpha val="6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 Rule</a:t>
            </a:r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" name="Google Shape;563;p26"/>
          <p:cNvGraphicFramePr/>
          <p:nvPr/>
        </p:nvGraphicFramePr>
        <p:xfrm>
          <a:off x="3105150" y="18192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{159772D4-9008-48F6-8E7D-BD27B58202F9}</a:tableStyleId>
              </a:tblPr>
              <a:tblGrid>
                <a:gridCol w="1485550"/>
                <a:gridCol w="2124425"/>
                <a:gridCol w="2152650"/>
              </a:tblGrid>
              <a:tr h="92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Item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1664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Count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1664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Percentage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166474"/>
                    </a:solidFill>
                  </a:tcPr>
                </a:tc>
              </a:tr>
              <a:tr h="67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5809910.0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700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0.006773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</a:tr>
              <a:tr h="67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5854897.0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412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0.003986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</a:tr>
              <a:tr h="67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5833330.0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338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0.003270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</a:tr>
              <a:tr h="67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5751422.0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317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0.003067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</a:tr>
              <a:tr h="67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5809912.0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308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0.002980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</a:tr>
            </a:tbl>
          </a:graphicData>
        </a:graphic>
      </p:graphicFrame>
      <p:sp>
        <p:nvSpPr>
          <p:cNvPr id="564" name="Google Shape;564;p26"/>
          <p:cNvSpPr/>
          <p:nvPr/>
        </p:nvSpPr>
        <p:spPr>
          <a:xfrm>
            <a:off x="10436250" y="6338957"/>
            <a:ext cx="1387048" cy="405972"/>
          </a:xfrm>
          <a:prstGeom prst="ellipse">
            <a:avLst/>
          </a:prstGeom>
          <a:solidFill>
            <a:srgbClr val="0E225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6"/>
          <p:cNvSpPr/>
          <p:nvPr/>
        </p:nvSpPr>
        <p:spPr>
          <a:xfrm>
            <a:off x="3890963" y="390393"/>
            <a:ext cx="4191000" cy="1057407"/>
          </a:xfrm>
          <a:prstGeom prst="ellipse">
            <a:avLst/>
          </a:prstGeom>
          <a:gradFill>
            <a:gsLst>
              <a:gs pos="0">
                <a:srgbClr val="9CD4A5"/>
              </a:gs>
              <a:gs pos="52000">
                <a:srgbClr val="9CD4A5"/>
              </a:gs>
              <a:gs pos="100000">
                <a:srgbClr val="193BAA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330200" rotWithShape="0" algn="t" dir="5400000" dist="304800">
              <a:srgbClr val="000000">
                <a:alpha val="3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Analysis</a:t>
            </a:r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7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i="0"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Apriori Algorithm</a:t>
            </a:r>
            <a:endParaRPr/>
          </a:p>
        </p:txBody>
      </p:sp>
      <p:graphicFrame>
        <p:nvGraphicFramePr>
          <p:cNvPr id="571" name="Google Shape;571;p27"/>
          <p:cNvGraphicFramePr/>
          <p:nvPr/>
        </p:nvGraphicFramePr>
        <p:xfrm>
          <a:off x="175051" y="9334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{159772D4-9008-48F6-8E7D-BD27B58202F9}</a:tableStyleId>
              </a:tblPr>
              <a:tblGrid>
                <a:gridCol w="1472775"/>
                <a:gridCol w="1609725"/>
                <a:gridCol w="1447800"/>
                <a:gridCol w="1438275"/>
                <a:gridCol w="1257300"/>
                <a:gridCol w="2057400"/>
                <a:gridCol w="2045925"/>
              </a:tblGrid>
              <a:tr h="79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antecedents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1664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consequents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1664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Support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1664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Confidence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1664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Lift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1664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Antecedents Brand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1664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Consequents Brand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166474"/>
                    </a:solidFill>
                  </a:tcPr>
                </a:tc>
              </a:tr>
              <a:tr h="55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5751383.0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5751422.0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0.008555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0.348592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12.725241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uno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uno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</a:tr>
              <a:tr h="55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5833330.0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5833335.0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0.005876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0.201183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12.449704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bpw.style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bpw.style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</a:tr>
              <a:tr h="55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5833323.0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5833330.0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0.005876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0.361702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12.383482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bpw.style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bpw.style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</a:tr>
              <a:tr h="55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5816170.0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5809912.0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0.005271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0.317708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11.936756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grattol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grattol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</a:tr>
              <a:tr h="55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5833325.0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5833330.0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0.006481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0.337838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11.566448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bpw.style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bpw.style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</a:tr>
              <a:tr h="55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5849033.0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5751422.0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0.005358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0.248996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9.089532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uno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uno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</a:tr>
              <a:tr h="55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5809910.0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5809912.0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0.012357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0.204286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7.675306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grattol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grattol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</a:tr>
              <a:tr h="55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5816170.0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5809910.0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0.007000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0.421875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6.974196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grattol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grattol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</a:tr>
            </a:tbl>
          </a:graphicData>
        </a:graphic>
      </p:graphicFrame>
      <p:sp>
        <p:nvSpPr>
          <p:cNvPr id="572" name="Google Shape;572;p27"/>
          <p:cNvSpPr/>
          <p:nvPr/>
        </p:nvSpPr>
        <p:spPr>
          <a:xfrm>
            <a:off x="10436250" y="6338957"/>
            <a:ext cx="1387048" cy="405972"/>
          </a:xfrm>
          <a:prstGeom prst="ellipse">
            <a:avLst/>
          </a:prstGeom>
          <a:solidFill>
            <a:srgbClr val="0E225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8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FP Growth</a:t>
            </a:r>
            <a:endParaRPr/>
          </a:p>
        </p:txBody>
      </p:sp>
      <p:graphicFrame>
        <p:nvGraphicFramePr>
          <p:cNvPr id="578" name="Google Shape;578;p28"/>
          <p:cNvGraphicFramePr/>
          <p:nvPr/>
        </p:nvGraphicFramePr>
        <p:xfrm>
          <a:off x="265426" y="98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{159772D4-9008-48F6-8E7D-BD27B58202F9}</a:tableStyleId>
              </a:tblPr>
              <a:tblGrid>
                <a:gridCol w="1173625"/>
                <a:gridCol w="1151750"/>
                <a:gridCol w="1647825"/>
                <a:gridCol w="1762125"/>
                <a:gridCol w="1038225"/>
                <a:gridCol w="1171575"/>
                <a:gridCol w="1457325"/>
                <a:gridCol w="1125225"/>
              </a:tblGrid>
              <a:tr h="49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antecedents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1664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consequents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1664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antecedent support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1664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consequent support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1664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support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1664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confidence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1664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lift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1664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conviction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166474"/>
                    </a:solidFill>
                  </a:tcPr>
                </a:tc>
              </a:tr>
              <a:tr h="35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5751422.0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5751383.0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0.027394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0.024542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0.008555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0.312303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12.725241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1.418441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</a:tr>
              <a:tr h="35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5751383.0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5751422.0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0.024542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0.027394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0.008555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0.348592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12.725241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1.493082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</a:tr>
              <a:tr h="35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5849033.0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5751422.0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0.021517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0.027394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0.005358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0.248996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9.089532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1.295075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</a:tr>
              <a:tr h="35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5833330.0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5833335.0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0.029208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0.016160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0.005876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0.201183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12.449704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1.231622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</a:tr>
              <a:tr h="35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5833335.0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5833330.0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0.016160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0.029208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0.005876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0.363636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12.449704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1.525530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</a:tr>
              <a:tr h="35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5809912.0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5809910.0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0.026616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0.060491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0.012357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0.464286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7.675306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1.753750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</a:tr>
              <a:tr h="35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5809910.0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5809912.0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0.060491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0.026616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0.012357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0.204286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7.675306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1.223283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</a:tr>
              <a:tr h="35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5833330.0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5833325.0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0.029208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0.019184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0.006481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0.221893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11.566448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1.260516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</a:tr>
              <a:tr h="35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5833325.0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5833330.0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0.019184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0.029208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0.006481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0.337838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11.566448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1.466093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</a:tr>
              <a:tr h="35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5816170.0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5809910.0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0.016592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0.060491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0.007000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0.421875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6.974196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1.625097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5816170.0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5809912.0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0.016592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0.026616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0.005271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0.317708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11.936756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1.426639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5833330.0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5833323.0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0.029208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0.016246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0.005876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0.201183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12.383482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1.231514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4F0D6"/>
                    </a:solidFill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5833323.0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5833330.0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0.016246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0.029208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0.005876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0.361702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12.383482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1.520907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EFA"/>
                    </a:solidFill>
                  </a:tcPr>
                </a:tc>
              </a:tr>
            </a:tbl>
          </a:graphicData>
        </a:graphic>
      </p:graphicFrame>
      <p:sp>
        <p:nvSpPr>
          <p:cNvPr id="579" name="Google Shape;579;p28"/>
          <p:cNvSpPr/>
          <p:nvPr/>
        </p:nvSpPr>
        <p:spPr>
          <a:xfrm>
            <a:off x="10436250" y="6338957"/>
            <a:ext cx="1387048" cy="405972"/>
          </a:xfrm>
          <a:prstGeom prst="ellipse">
            <a:avLst/>
          </a:prstGeom>
          <a:solidFill>
            <a:srgbClr val="0E225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9"/>
          <p:cNvSpPr txBox="1"/>
          <p:nvPr>
            <p:ph type="title"/>
          </p:nvPr>
        </p:nvSpPr>
        <p:spPr>
          <a:xfrm>
            <a:off x="504000" y="1673488"/>
            <a:ext cx="4793714" cy="20786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586" name="Google Shape;586;p29"/>
          <p:cNvSpPr/>
          <p:nvPr/>
        </p:nvSpPr>
        <p:spPr>
          <a:xfrm>
            <a:off x="10436250" y="6338957"/>
            <a:ext cx="1387048" cy="405972"/>
          </a:xfrm>
          <a:prstGeom prst="ellipse">
            <a:avLst/>
          </a:prstGeom>
          <a:solidFill>
            <a:srgbClr val="0E225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"/>
          <p:cNvSpPr txBox="1"/>
          <p:nvPr>
            <p:ph type="ctrTitle"/>
          </p:nvPr>
        </p:nvSpPr>
        <p:spPr>
          <a:xfrm>
            <a:off x="7448550" y="914437"/>
            <a:ext cx="4374748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</a:pPr>
            <a:r>
              <a:rPr lang="en-US"/>
              <a:t>Business Problems</a:t>
            </a:r>
            <a:endParaRPr/>
          </a:p>
        </p:txBody>
      </p:sp>
      <p:sp>
        <p:nvSpPr>
          <p:cNvPr id="368" name="Google Shape;368;p3"/>
          <p:cNvSpPr txBox="1"/>
          <p:nvPr>
            <p:ph idx="3" type="subTitle"/>
          </p:nvPr>
        </p:nvSpPr>
        <p:spPr>
          <a:xfrm>
            <a:off x="7330375" y="2925050"/>
            <a:ext cx="4638300" cy="29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1- Finding the right products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2- Lacking insights in customer behavior and buying patterns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3- Not meeting customer expectation and needs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369" name="Google Shape;369;p3"/>
          <p:cNvSpPr/>
          <p:nvPr>
            <p:ph idx="12" type="sldNum"/>
          </p:nvPr>
        </p:nvSpPr>
        <p:spPr>
          <a:xfrm>
            <a:off x="10436250" y="6338957"/>
            <a:ext cx="1387048" cy="405972"/>
          </a:xfrm>
          <a:prstGeom prst="ellipse">
            <a:avLst/>
          </a:prstGeom>
          <a:solidFill>
            <a:srgbClr val="0E225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pic>
        <p:nvPicPr>
          <p:cNvPr descr="Laptop" id="370" name="Google Shape;370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0426" y="472258"/>
            <a:ext cx="3718788" cy="3804476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0"/>
          <p:cNvSpPr txBox="1"/>
          <p:nvPr>
            <p:ph type="title"/>
          </p:nvPr>
        </p:nvSpPr>
        <p:spPr>
          <a:xfrm>
            <a:off x="6842710" y="1641059"/>
            <a:ext cx="4793714" cy="20786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593" name="Google Shape;593;p30"/>
          <p:cNvSpPr txBox="1"/>
          <p:nvPr/>
        </p:nvSpPr>
        <p:spPr>
          <a:xfrm>
            <a:off x="1004711" y="1320800"/>
            <a:ext cx="36576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Presented by: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Esraa Mohamed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Naira Anwer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Aya Gamal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Sandra Samir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30"/>
          <p:cNvSpPr/>
          <p:nvPr/>
        </p:nvSpPr>
        <p:spPr>
          <a:xfrm>
            <a:off x="10436250" y="6338957"/>
            <a:ext cx="1387048" cy="405972"/>
          </a:xfrm>
          <a:prstGeom prst="ellipse">
            <a:avLst/>
          </a:prstGeom>
          <a:solidFill>
            <a:srgbClr val="0E225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"/>
          <p:cNvSpPr txBox="1"/>
          <p:nvPr>
            <p:ph type="ctrTitle"/>
          </p:nvPr>
        </p:nvSpPr>
        <p:spPr>
          <a:xfrm>
            <a:off x="7859469" y="2774487"/>
            <a:ext cx="3863221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</a:pPr>
            <a:r>
              <a:rPr lang="en-US"/>
              <a:t>Data Validation</a:t>
            </a:r>
            <a:endParaRPr/>
          </a:p>
        </p:txBody>
      </p:sp>
      <p:sp>
        <p:nvSpPr>
          <p:cNvPr id="377" name="Google Shape;377;p4"/>
          <p:cNvSpPr txBox="1"/>
          <p:nvPr>
            <p:ph idx="3" type="body"/>
          </p:nvPr>
        </p:nvSpPr>
        <p:spPr>
          <a:xfrm>
            <a:off x="431800" y="4256094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Duplications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78" name="Google Shape;378;p4"/>
          <p:cNvSpPr txBox="1"/>
          <p:nvPr>
            <p:ph idx="4" type="body"/>
          </p:nvPr>
        </p:nvSpPr>
        <p:spPr>
          <a:xfrm>
            <a:off x="431800" y="4756649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solidFill>
                  <a:schemeClr val="lt1"/>
                </a:solidFill>
              </a:rPr>
              <a:t>Remove View duplicated rows</a:t>
            </a:r>
            <a:endParaRPr/>
          </a:p>
        </p:txBody>
      </p:sp>
      <p:sp>
        <p:nvSpPr>
          <p:cNvPr id="379" name="Google Shape;379;p4"/>
          <p:cNvSpPr txBox="1"/>
          <p:nvPr>
            <p:ph idx="6" type="body"/>
          </p:nvPr>
        </p:nvSpPr>
        <p:spPr>
          <a:xfrm>
            <a:off x="2447926" y="4256094"/>
            <a:ext cx="1866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Missing Values</a:t>
            </a:r>
            <a:endParaRPr/>
          </a:p>
        </p:txBody>
      </p:sp>
      <p:sp>
        <p:nvSpPr>
          <p:cNvPr id="380" name="Google Shape;380;p4"/>
          <p:cNvSpPr txBox="1"/>
          <p:nvPr>
            <p:ph idx="7" type="body"/>
          </p:nvPr>
        </p:nvSpPr>
        <p:spPr>
          <a:xfrm>
            <a:off x="2562659" y="4756649"/>
            <a:ext cx="1620000" cy="853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solidFill>
                  <a:schemeClr val="lt1"/>
                </a:solidFill>
              </a:rPr>
              <a:t>User Session Category code Brand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1" name="Google Shape;381;p4"/>
          <p:cNvSpPr txBox="1"/>
          <p:nvPr>
            <p:ph idx="9" type="body"/>
          </p:nvPr>
        </p:nvSpPr>
        <p:spPr>
          <a:xfrm>
            <a:off x="4693518" y="4256094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Outliers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82" name="Google Shape;382;p4"/>
          <p:cNvSpPr txBox="1"/>
          <p:nvPr>
            <p:ph idx="1" type="body"/>
          </p:nvPr>
        </p:nvSpPr>
        <p:spPr>
          <a:xfrm>
            <a:off x="4693518" y="4756649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solidFill>
                  <a:schemeClr val="lt1"/>
                </a:solidFill>
              </a:rPr>
              <a:t>Outliers in Price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3" name="Google Shape;383;p4"/>
          <p:cNvSpPr/>
          <p:nvPr/>
        </p:nvSpPr>
        <p:spPr>
          <a:xfrm>
            <a:off x="10436250" y="6338957"/>
            <a:ext cx="1387048" cy="405972"/>
          </a:xfrm>
          <a:prstGeom prst="ellipse">
            <a:avLst/>
          </a:prstGeom>
          <a:solidFill>
            <a:srgbClr val="0E225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393" y="2880652"/>
            <a:ext cx="621792" cy="62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"/>
          <p:cNvPicPr preferRelativeResize="0"/>
          <p:nvPr>
            <p:ph idx="5" type="pic"/>
          </p:nvPr>
        </p:nvPicPr>
        <p:blipFill rotWithShape="1">
          <a:blip r:embed="rId4">
            <a:alphaModFix/>
          </a:blip>
          <a:srcRect b="128" l="0" r="0" t="128"/>
          <a:stretch/>
        </p:blipFill>
        <p:spPr>
          <a:xfrm>
            <a:off x="3062252" y="2880652"/>
            <a:ext cx="621792" cy="62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"/>
          <p:cNvPicPr preferRelativeResize="0"/>
          <p:nvPr>
            <p:ph idx="8" type="pic"/>
          </p:nvPr>
        </p:nvPicPr>
        <p:blipFill rotWithShape="1">
          <a:blip r:embed="rId5">
            <a:alphaModFix/>
          </a:blip>
          <a:srcRect b="128" l="0" r="0" t="128"/>
          <a:stretch/>
        </p:blipFill>
        <p:spPr>
          <a:xfrm>
            <a:off x="5193111" y="2880652"/>
            <a:ext cx="621792" cy="621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Missing values (User Session):</a:t>
            </a:r>
            <a:endParaRPr/>
          </a:p>
        </p:txBody>
      </p:sp>
      <p:pic>
        <p:nvPicPr>
          <p:cNvPr id="392" name="Google Shape;39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1520190"/>
            <a:ext cx="11353800" cy="381762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"/>
          <p:cNvSpPr/>
          <p:nvPr/>
        </p:nvSpPr>
        <p:spPr>
          <a:xfrm>
            <a:off x="10436250" y="6338957"/>
            <a:ext cx="1387048" cy="405972"/>
          </a:xfrm>
          <a:prstGeom prst="ellipse">
            <a:avLst/>
          </a:prstGeom>
          <a:solidFill>
            <a:srgbClr val="0E225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Filling missing values with unknown</a:t>
            </a:r>
            <a:endParaRPr/>
          </a:p>
        </p:txBody>
      </p:sp>
      <p:pic>
        <p:nvPicPr>
          <p:cNvPr id="399" name="Google Shape;399;p6"/>
          <p:cNvPicPr preferRelativeResize="0"/>
          <p:nvPr/>
        </p:nvPicPr>
        <p:blipFill rotWithShape="1">
          <a:blip r:embed="rId3">
            <a:alphaModFix/>
          </a:blip>
          <a:srcRect b="20609" l="6405" r="57189" t="25200"/>
          <a:stretch/>
        </p:blipFill>
        <p:spPr>
          <a:xfrm>
            <a:off x="432000" y="1388516"/>
            <a:ext cx="5820508" cy="4882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8344" y="1388516"/>
            <a:ext cx="5427319" cy="488260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6"/>
          <p:cNvSpPr/>
          <p:nvPr/>
        </p:nvSpPr>
        <p:spPr>
          <a:xfrm>
            <a:off x="10598175" y="6343887"/>
            <a:ext cx="1387048" cy="405972"/>
          </a:xfrm>
          <a:prstGeom prst="ellipse">
            <a:avLst/>
          </a:prstGeom>
          <a:solidFill>
            <a:srgbClr val="0E225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The Highest Price Validation</a:t>
            </a:r>
            <a:endParaRPr/>
          </a:p>
        </p:txBody>
      </p:sp>
      <p:pic>
        <p:nvPicPr>
          <p:cNvPr id="407" name="Google Shape;4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976" y="1006077"/>
            <a:ext cx="10229850" cy="5353856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</p:pic>
      <p:sp>
        <p:nvSpPr>
          <p:cNvPr id="408" name="Google Shape;408;p7"/>
          <p:cNvSpPr/>
          <p:nvPr/>
        </p:nvSpPr>
        <p:spPr>
          <a:xfrm>
            <a:off x="10598175" y="6343887"/>
            <a:ext cx="1387048" cy="405972"/>
          </a:xfrm>
          <a:prstGeom prst="ellipse">
            <a:avLst/>
          </a:prstGeom>
          <a:solidFill>
            <a:srgbClr val="0E225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Customer Interactions</a:t>
            </a:r>
            <a:endParaRPr/>
          </a:p>
        </p:txBody>
      </p:sp>
      <p:sp>
        <p:nvSpPr>
          <p:cNvPr id="415" name="Google Shape;415;p8"/>
          <p:cNvSpPr/>
          <p:nvPr/>
        </p:nvSpPr>
        <p:spPr>
          <a:xfrm>
            <a:off x="10436250" y="6338957"/>
            <a:ext cx="1387048" cy="405972"/>
          </a:xfrm>
          <a:prstGeom prst="ellipse">
            <a:avLst/>
          </a:prstGeom>
          <a:solidFill>
            <a:srgbClr val="0E225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6" name="Google Shape;416;p8"/>
          <p:cNvGraphicFramePr/>
          <p:nvPr/>
        </p:nvGraphicFramePr>
        <p:xfrm>
          <a:off x="2171700" y="1533263"/>
          <a:ext cx="5772149" cy="4805694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9"/>
          <p:cNvSpPr txBox="1"/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Daily Visits and Visitors</a:t>
            </a:r>
            <a:endParaRPr/>
          </a:p>
        </p:txBody>
      </p:sp>
      <p:pic>
        <p:nvPicPr>
          <p:cNvPr id="422" name="Google Shape;422;p9"/>
          <p:cNvPicPr preferRelativeResize="0"/>
          <p:nvPr/>
        </p:nvPicPr>
        <p:blipFill rotWithShape="1">
          <a:blip r:embed="rId3">
            <a:alphaModFix/>
          </a:blip>
          <a:srcRect b="32665" l="0" r="0" t="0"/>
          <a:stretch/>
        </p:blipFill>
        <p:spPr>
          <a:xfrm>
            <a:off x="527728" y="1644963"/>
            <a:ext cx="11136543" cy="4282961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9"/>
          <p:cNvSpPr/>
          <p:nvPr/>
        </p:nvSpPr>
        <p:spPr>
          <a:xfrm>
            <a:off x="10436250" y="6338957"/>
            <a:ext cx="1387048" cy="405972"/>
          </a:xfrm>
          <a:prstGeom prst="ellipse">
            <a:avLst/>
          </a:prstGeom>
          <a:solidFill>
            <a:srgbClr val="0E225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ntoso v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2023-03-23T18:52:30Z</dcterms:created>
  <dc:creator>سامية رمزى سليمان مطر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