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1"/>
  </p:notesMasterIdLst>
  <p:sldIdLst>
    <p:sldId id="256" r:id="rId2"/>
    <p:sldId id="258" r:id="rId3"/>
    <p:sldId id="259" r:id="rId4"/>
    <p:sldId id="285" r:id="rId5"/>
    <p:sldId id="262" r:id="rId6"/>
    <p:sldId id="286" r:id="rId7"/>
    <p:sldId id="261" r:id="rId8"/>
    <p:sldId id="273" r:id="rId9"/>
    <p:sldId id="284" r:id="rId10"/>
  </p:sldIdLst>
  <p:sldSz cx="9144000" cy="5143500" type="screen16x9"/>
  <p:notesSz cx="6858000" cy="9144000"/>
  <p:embeddedFontLst>
    <p:embeddedFont>
      <p:font typeface="Encode Sans" panose="020B0604020202020204" charset="0"/>
      <p:regular r:id="rId12"/>
      <p:bold r:id="rId13"/>
    </p:embeddedFont>
    <p:embeddedFont>
      <p:font typeface="Encode Sans Medium" panose="020B0604020202020204" charset="0"/>
      <p:regular r:id="rId14"/>
      <p:bold r:id="rId15"/>
    </p:embeddedFont>
    <p:embeddedFont>
      <p:font typeface="Merriweather" panose="00000500000000000000" pitchFamily="2"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Montserrat Black" panose="00000A00000000000000" pitchFamily="2" charset="0"/>
      <p:bold r:id="rId24"/>
      <p:boldItalic r:id="rId25"/>
    </p:embeddedFont>
    <p:embeddedFont>
      <p:font typeface="Montserrat ExtraBold" panose="00000900000000000000" pitchFamily="2" charset="0"/>
      <p:bold r:id="rId26"/>
      <p:boldItalic r:id="rId27"/>
    </p:embeddedFont>
    <p:embeddedFont>
      <p:font typeface="Nunito" pitchFamily="2"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Oswald" panose="00000500000000000000" pitchFamily="2" charset="0"/>
      <p:regular r:id="rId36"/>
      <p:bold r:id="rId37"/>
    </p:embeddedFont>
    <p:embeddedFont>
      <p:font typeface="Poppins" panose="000005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B6554F-E5DF-4B64-94FC-A99880BB0447}" v="43" dt="2021-10-27T23:40:53.148"/>
  </p1510:revLst>
</p1510:revInfo>
</file>

<file path=ppt/tableStyles.xml><?xml version="1.0" encoding="utf-8"?>
<a:tblStyleLst xmlns:a="http://schemas.openxmlformats.org/drawingml/2006/main" def="{FFC35918-C2C5-44F1-982A-01DD698D61D3}">
  <a:tblStyle styleId="{FFC35918-C2C5-44F1-982A-01DD698D61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410" autoAdjust="0"/>
  </p:normalViewPr>
  <p:slideViewPr>
    <p:cSldViewPr snapToGrid="0">
      <p:cViewPr varScale="1">
        <p:scale>
          <a:sx n="102" d="100"/>
          <a:sy n="102" d="100"/>
        </p:scale>
        <p:origin x="2660" y="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font" Target="fonts/font28.fntdata"/><Relationship Id="rId21" Type="http://schemas.openxmlformats.org/officeDocument/2006/relationships/font" Target="fonts/font10.fntdata"/><Relationship Id="rId34" Type="http://schemas.openxmlformats.org/officeDocument/2006/relationships/font" Target="fonts/font23.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5.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font" Target="fonts/font26.fntdata"/><Relationship Id="rId40" Type="http://schemas.openxmlformats.org/officeDocument/2006/relationships/font" Target="fonts/font2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font" Target="fonts/font27.fntdata"/><Relationship Id="rId46" Type="http://schemas.microsoft.com/office/2016/11/relationships/changesInfo" Target="changesInfos/changesInfo1.xml"/><Relationship Id="rId20" Type="http://schemas.openxmlformats.org/officeDocument/2006/relationships/font" Target="fonts/font9.fntdata"/><Relationship Id="rId41" Type="http://schemas.openxmlformats.org/officeDocument/2006/relationships/font" Target="fonts/font3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H FAYEQ MUSTAFA KAMAL" userId="ef555325-2825-4bf3-92fe-2fb1ab876bd6" providerId="ADAL" clId="{2EB6554F-E5DF-4B64-94FC-A99880BB0447}"/>
    <pc:docChg chg="undo custSel addSld delSld modSld sldOrd delMainMaster">
      <pc:chgData name="AYAH FAYEQ MUSTAFA KAMAL" userId="ef555325-2825-4bf3-92fe-2fb1ab876bd6" providerId="ADAL" clId="{2EB6554F-E5DF-4B64-94FC-A99880BB0447}" dt="2021-10-28T00:20:50.878" v="2150" actId="1076"/>
      <pc:docMkLst>
        <pc:docMk/>
      </pc:docMkLst>
      <pc:sldChg chg="addSp delSp modSp mod">
        <pc:chgData name="AYAH FAYEQ MUSTAFA KAMAL" userId="ef555325-2825-4bf3-92fe-2fb1ab876bd6" providerId="ADAL" clId="{2EB6554F-E5DF-4B64-94FC-A99880BB0447}" dt="2021-10-25T20:24:21.856" v="343" actId="20577"/>
        <pc:sldMkLst>
          <pc:docMk/>
          <pc:sldMk cId="0" sldId="256"/>
        </pc:sldMkLst>
        <pc:spChg chg="add mod">
          <ac:chgData name="AYAH FAYEQ MUSTAFA KAMAL" userId="ef555325-2825-4bf3-92fe-2fb1ab876bd6" providerId="ADAL" clId="{2EB6554F-E5DF-4B64-94FC-A99880BB0447}" dt="2021-10-25T20:16:34.238" v="128" actId="207"/>
          <ac:spMkLst>
            <pc:docMk/>
            <pc:sldMk cId="0" sldId="256"/>
            <ac:spMk id="2" creationId="{EFA804EB-7C50-47E2-B956-B0ED6DB4C603}"/>
          </ac:spMkLst>
        </pc:spChg>
        <pc:spChg chg="mod">
          <ac:chgData name="AYAH FAYEQ MUSTAFA KAMAL" userId="ef555325-2825-4bf3-92fe-2fb1ab876bd6" providerId="ADAL" clId="{2EB6554F-E5DF-4B64-94FC-A99880BB0447}" dt="2021-10-25T20:24:21.856" v="343" actId="20577"/>
          <ac:spMkLst>
            <pc:docMk/>
            <pc:sldMk cId="0" sldId="256"/>
            <ac:spMk id="493" creationId="{00000000-0000-0000-0000-000000000000}"/>
          </ac:spMkLst>
        </pc:spChg>
        <pc:spChg chg="mod">
          <ac:chgData name="AYAH FAYEQ MUSTAFA KAMAL" userId="ef555325-2825-4bf3-92fe-2fb1ab876bd6" providerId="ADAL" clId="{2EB6554F-E5DF-4B64-94FC-A99880BB0447}" dt="2021-10-25T20:17:13.343" v="135" actId="1076"/>
          <ac:spMkLst>
            <pc:docMk/>
            <pc:sldMk cId="0" sldId="256"/>
            <ac:spMk id="494" creationId="{00000000-0000-0000-0000-000000000000}"/>
          </ac:spMkLst>
        </pc:spChg>
        <pc:spChg chg="del">
          <ac:chgData name="AYAH FAYEQ MUSTAFA KAMAL" userId="ef555325-2825-4bf3-92fe-2fb1ab876bd6" providerId="ADAL" clId="{2EB6554F-E5DF-4B64-94FC-A99880BB0447}" dt="2021-10-25T20:14:52.967" v="102" actId="478"/>
          <ac:spMkLst>
            <pc:docMk/>
            <pc:sldMk cId="0" sldId="256"/>
            <ac:spMk id="506" creationId="{00000000-0000-0000-0000-000000000000}"/>
          </ac:spMkLst>
        </pc:spChg>
        <pc:spChg chg="del">
          <ac:chgData name="AYAH FAYEQ MUSTAFA KAMAL" userId="ef555325-2825-4bf3-92fe-2fb1ab876bd6" providerId="ADAL" clId="{2EB6554F-E5DF-4B64-94FC-A99880BB0447}" dt="2021-10-25T20:14:49.329" v="101" actId="478"/>
          <ac:spMkLst>
            <pc:docMk/>
            <pc:sldMk cId="0" sldId="256"/>
            <ac:spMk id="507" creationId="{00000000-0000-0000-0000-000000000000}"/>
          </ac:spMkLst>
        </pc:spChg>
        <pc:spChg chg="del">
          <ac:chgData name="AYAH FAYEQ MUSTAFA KAMAL" userId="ef555325-2825-4bf3-92fe-2fb1ab876bd6" providerId="ADAL" clId="{2EB6554F-E5DF-4B64-94FC-A99880BB0447}" dt="2021-10-25T20:14:54.719" v="103" actId="478"/>
          <ac:spMkLst>
            <pc:docMk/>
            <pc:sldMk cId="0" sldId="256"/>
            <ac:spMk id="508" creationId="{00000000-0000-0000-0000-000000000000}"/>
          </ac:spMkLst>
        </pc:spChg>
        <pc:picChg chg="add mod">
          <ac:chgData name="AYAH FAYEQ MUSTAFA KAMAL" userId="ef555325-2825-4bf3-92fe-2fb1ab876bd6" providerId="ADAL" clId="{2EB6554F-E5DF-4B64-94FC-A99880BB0447}" dt="2021-10-25T20:16:40.466" v="129" actId="1076"/>
          <ac:picMkLst>
            <pc:docMk/>
            <pc:sldMk cId="0" sldId="256"/>
            <ac:picMk id="1026" creationId="{7F7BD2B2-E373-49AD-9C40-3DB4153DC36A}"/>
          </ac:picMkLst>
        </pc:picChg>
      </pc:sldChg>
      <pc:sldChg chg="del">
        <pc:chgData name="AYAH FAYEQ MUSTAFA KAMAL" userId="ef555325-2825-4bf3-92fe-2fb1ab876bd6" providerId="ADAL" clId="{2EB6554F-E5DF-4B64-94FC-A99880BB0447}" dt="2021-10-25T20:17:37.473" v="137" actId="2696"/>
        <pc:sldMkLst>
          <pc:docMk/>
          <pc:sldMk cId="0" sldId="257"/>
        </pc:sldMkLst>
      </pc:sldChg>
      <pc:sldChg chg="addSp delSp modSp mod">
        <pc:chgData name="AYAH FAYEQ MUSTAFA KAMAL" userId="ef555325-2825-4bf3-92fe-2fb1ab876bd6" providerId="ADAL" clId="{2EB6554F-E5DF-4B64-94FC-A99880BB0447}" dt="2021-10-28T00:20:29.863" v="2138" actId="20577"/>
        <pc:sldMkLst>
          <pc:docMk/>
          <pc:sldMk cId="0" sldId="258"/>
        </pc:sldMkLst>
        <pc:spChg chg="add del mod">
          <ac:chgData name="AYAH FAYEQ MUSTAFA KAMAL" userId="ef555325-2825-4bf3-92fe-2fb1ab876bd6" providerId="ADAL" clId="{2EB6554F-E5DF-4B64-94FC-A99880BB0447}" dt="2021-10-26T12:52:38.434" v="892" actId="478"/>
          <ac:spMkLst>
            <pc:docMk/>
            <pc:sldMk cId="0" sldId="258"/>
            <ac:spMk id="3" creationId="{0CE4C073-53B9-419D-8E63-EE4DDA78E23E}"/>
          </ac:spMkLst>
        </pc:spChg>
        <pc:spChg chg="add del mod">
          <ac:chgData name="AYAH FAYEQ MUSTAFA KAMAL" userId="ef555325-2825-4bf3-92fe-2fb1ab876bd6" providerId="ADAL" clId="{2EB6554F-E5DF-4B64-94FC-A99880BB0447}" dt="2021-10-26T12:52:41.650" v="894" actId="478"/>
          <ac:spMkLst>
            <pc:docMk/>
            <pc:sldMk cId="0" sldId="258"/>
            <ac:spMk id="5" creationId="{EB021BA0-EA16-48E8-ACDD-62C1D7969734}"/>
          </ac:spMkLst>
        </pc:spChg>
        <pc:spChg chg="add del mod">
          <ac:chgData name="AYAH FAYEQ MUSTAFA KAMAL" userId="ef555325-2825-4bf3-92fe-2fb1ab876bd6" providerId="ADAL" clId="{2EB6554F-E5DF-4B64-94FC-A99880BB0447}" dt="2021-10-26T12:52:52.833" v="898" actId="478"/>
          <ac:spMkLst>
            <pc:docMk/>
            <pc:sldMk cId="0" sldId="258"/>
            <ac:spMk id="7" creationId="{F1A9AFA1-3A2F-4367-824F-0DE49DCC6E00}"/>
          </ac:spMkLst>
        </pc:spChg>
        <pc:spChg chg="add del mod">
          <ac:chgData name="AYAH FAYEQ MUSTAFA KAMAL" userId="ef555325-2825-4bf3-92fe-2fb1ab876bd6" providerId="ADAL" clId="{2EB6554F-E5DF-4B64-94FC-A99880BB0447}" dt="2021-10-26T12:54:27.327" v="915" actId="21"/>
          <ac:spMkLst>
            <pc:docMk/>
            <pc:sldMk cId="0" sldId="258"/>
            <ac:spMk id="27" creationId="{9E007026-066C-4F31-BB56-CDB517439C37}"/>
          </ac:spMkLst>
        </pc:spChg>
        <pc:spChg chg="mod">
          <ac:chgData name="AYAH FAYEQ MUSTAFA KAMAL" userId="ef555325-2825-4bf3-92fe-2fb1ab876bd6" providerId="ADAL" clId="{2EB6554F-E5DF-4B64-94FC-A99880BB0447}" dt="2021-10-26T13:39:34.461" v="1082"/>
          <ac:spMkLst>
            <pc:docMk/>
            <pc:sldMk cId="0" sldId="258"/>
            <ac:spMk id="583" creationId="{00000000-0000-0000-0000-000000000000}"/>
          </ac:spMkLst>
        </pc:spChg>
        <pc:spChg chg="mod">
          <ac:chgData name="AYAH FAYEQ MUSTAFA KAMAL" userId="ef555325-2825-4bf3-92fe-2fb1ab876bd6" providerId="ADAL" clId="{2EB6554F-E5DF-4B64-94FC-A99880BB0447}" dt="2021-10-26T13:39:34.461" v="1082"/>
          <ac:spMkLst>
            <pc:docMk/>
            <pc:sldMk cId="0" sldId="258"/>
            <ac:spMk id="584" creationId="{00000000-0000-0000-0000-000000000000}"/>
          </ac:spMkLst>
        </pc:spChg>
        <pc:spChg chg="mod">
          <ac:chgData name="AYAH FAYEQ MUSTAFA KAMAL" userId="ef555325-2825-4bf3-92fe-2fb1ab876bd6" providerId="ADAL" clId="{2EB6554F-E5DF-4B64-94FC-A99880BB0447}" dt="2021-10-26T12:52:06.561" v="853" actId="20577"/>
          <ac:spMkLst>
            <pc:docMk/>
            <pc:sldMk cId="0" sldId="258"/>
            <ac:spMk id="585" creationId="{00000000-0000-0000-0000-000000000000}"/>
          </ac:spMkLst>
        </pc:spChg>
        <pc:spChg chg="del">
          <ac:chgData name="AYAH FAYEQ MUSTAFA KAMAL" userId="ef555325-2825-4bf3-92fe-2fb1ab876bd6" providerId="ADAL" clId="{2EB6554F-E5DF-4B64-94FC-A99880BB0447}" dt="2021-10-26T12:52:35.765" v="891" actId="478"/>
          <ac:spMkLst>
            <pc:docMk/>
            <pc:sldMk cId="0" sldId="258"/>
            <ac:spMk id="586" creationId="{00000000-0000-0000-0000-000000000000}"/>
          </ac:spMkLst>
        </pc:spChg>
        <pc:spChg chg="mod">
          <ac:chgData name="AYAH FAYEQ MUSTAFA KAMAL" userId="ef555325-2825-4bf3-92fe-2fb1ab876bd6" providerId="ADAL" clId="{2EB6554F-E5DF-4B64-94FC-A99880BB0447}" dt="2021-10-26T12:54:48.628" v="916" actId="1076"/>
          <ac:spMkLst>
            <pc:docMk/>
            <pc:sldMk cId="0" sldId="258"/>
            <ac:spMk id="587" creationId="{00000000-0000-0000-0000-000000000000}"/>
          </ac:spMkLst>
        </pc:spChg>
        <pc:spChg chg="mod">
          <ac:chgData name="AYAH FAYEQ MUSTAFA KAMAL" userId="ef555325-2825-4bf3-92fe-2fb1ab876bd6" providerId="ADAL" clId="{2EB6554F-E5DF-4B64-94FC-A99880BB0447}" dt="2021-10-27T20:09:29.237" v="1174" actId="404"/>
          <ac:spMkLst>
            <pc:docMk/>
            <pc:sldMk cId="0" sldId="258"/>
            <ac:spMk id="588" creationId="{00000000-0000-0000-0000-000000000000}"/>
          </ac:spMkLst>
        </pc:spChg>
        <pc:spChg chg="mod">
          <ac:chgData name="AYAH FAYEQ MUSTAFA KAMAL" userId="ef555325-2825-4bf3-92fe-2fb1ab876bd6" providerId="ADAL" clId="{2EB6554F-E5DF-4B64-94FC-A99880BB0447}" dt="2021-10-27T20:08:52.982" v="1164" actId="2711"/>
          <ac:spMkLst>
            <pc:docMk/>
            <pc:sldMk cId="0" sldId="258"/>
            <ac:spMk id="589" creationId="{00000000-0000-0000-0000-000000000000}"/>
          </ac:spMkLst>
        </pc:spChg>
        <pc:spChg chg="del">
          <ac:chgData name="AYAH FAYEQ MUSTAFA KAMAL" userId="ef555325-2825-4bf3-92fe-2fb1ab876bd6" providerId="ADAL" clId="{2EB6554F-E5DF-4B64-94FC-A99880BB0447}" dt="2021-10-26T12:52:39.919" v="893" actId="478"/>
          <ac:spMkLst>
            <pc:docMk/>
            <pc:sldMk cId="0" sldId="258"/>
            <ac:spMk id="590" creationId="{00000000-0000-0000-0000-000000000000}"/>
          </ac:spMkLst>
        </pc:spChg>
        <pc:spChg chg="mod">
          <ac:chgData name="AYAH FAYEQ MUSTAFA KAMAL" userId="ef555325-2825-4bf3-92fe-2fb1ab876bd6" providerId="ADAL" clId="{2EB6554F-E5DF-4B64-94FC-A99880BB0447}" dt="2021-10-28T00:20:29.863" v="2138" actId="20577"/>
          <ac:spMkLst>
            <pc:docMk/>
            <pc:sldMk cId="0" sldId="258"/>
            <ac:spMk id="591" creationId="{00000000-0000-0000-0000-000000000000}"/>
          </ac:spMkLst>
        </pc:spChg>
        <pc:spChg chg="mod">
          <ac:chgData name="AYAH FAYEQ MUSTAFA KAMAL" userId="ef555325-2825-4bf3-92fe-2fb1ab876bd6" providerId="ADAL" clId="{2EB6554F-E5DF-4B64-94FC-A99880BB0447}" dt="2021-10-26T13:39:34.461" v="1082"/>
          <ac:spMkLst>
            <pc:docMk/>
            <pc:sldMk cId="0" sldId="258"/>
            <ac:spMk id="592" creationId="{00000000-0000-0000-0000-000000000000}"/>
          </ac:spMkLst>
        </pc:spChg>
        <pc:spChg chg="mod">
          <ac:chgData name="AYAH FAYEQ MUSTAFA KAMAL" userId="ef555325-2825-4bf3-92fe-2fb1ab876bd6" providerId="ADAL" clId="{2EB6554F-E5DF-4B64-94FC-A99880BB0447}" dt="2021-10-26T13:39:34.461" v="1082"/>
          <ac:spMkLst>
            <pc:docMk/>
            <pc:sldMk cId="0" sldId="258"/>
            <ac:spMk id="593" creationId="{00000000-0000-0000-0000-000000000000}"/>
          </ac:spMkLst>
        </pc:spChg>
        <pc:spChg chg="mod">
          <ac:chgData name="AYAH FAYEQ MUSTAFA KAMAL" userId="ef555325-2825-4bf3-92fe-2fb1ab876bd6" providerId="ADAL" clId="{2EB6554F-E5DF-4B64-94FC-A99880BB0447}" dt="2021-10-26T12:54:48.628" v="916" actId="1076"/>
          <ac:spMkLst>
            <pc:docMk/>
            <pc:sldMk cId="0" sldId="258"/>
            <ac:spMk id="594" creationId="{00000000-0000-0000-0000-000000000000}"/>
          </ac:spMkLst>
        </pc:spChg>
        <pc:spChg chg="mod">
          <ac:chgData name="AYAH FAYEQ MUSTAFA KAMAL" userId="ef555325-2825-4bf3-92fe-2fb1ab876bd6" providerId="ADAL" clId="{2EB6554F-E5DF-4B64-94FC-A99880BB0447}" dt="2021-10-26T12:54:56.032" v="919" actId="1076"/>
          <ac:spMkLst>
            <pc:docMk/>
            <pc:sldMk cId="0" sldId="258"/>
            <ac:spMk id="595" creationId="{00000000-0000-0000-0000-000000000000}"/>
          </ac:spMkLst>
        </pc:spChg>
        <pc:spChg chg="mod">
          <ac:chgData name="AYAH FAYEQ MUSTAFA KAMAL" userId="ef555325-2825-4bf3-92fe-2fb1ab876bd6" providerId="ADAL" clId="{2EB6554F-E5DF-4B64-94FC-A99880BB0447}" dt="2021-10-27T20:09:24.935" v="1172" actId="403"/>
          <ac:spMkLst>
            <pc:docMk/>
            <pc:sldMk cId="0" sldId="258"/>
            <ac:spMk id="596" creationId="{00000000-0000-0000-0000-000000000000}"/>
          </ac:spMkLst>
        </pc:spChg>
        <pc:spChg chg="mod">
          <ac:chgData name="AYAH FAYEQ MUSTAFA KAMAL" userId="ef555325-2825-4bf3-92fe-2fb1ab876bd6" providerId="ADAL" clId="{2EB6554F-E5DF-4B64-94FC-A99880BB0447}" dt="2021-10-27T20:09:46.232" v="1179" actId="403"/>
          <ac:spMkLst>
            <pc:docMk/>
            <pc:sldMk cId="0" sldId="258"/>
            <ac:spMk id="597" creationId="{00000000-0000-0000-0000-000000000000}"/>
          </ac:spMkLst>
        </pc:spChg>
        <pc:spChg chg="mod">
          <ac:chgData name="AYAH FAYEQ MUSTAFA KAMAL" userId="ef555325-2825-4bf3-92fe-2fb1ab876bd6" providerId="ADAL" clId="{2EB6554F-E5DF-4B64-94FC-A99880BB0447}" dt="2021-10-28T00:20:18.640" v="2123" actId="20577"/>
          <ac:spMkLst>
            <pc:docMk/>
            <pc:sldMk cId="0" sldId="258"/>
            <ac:spMk id="598" creationId="{00000000-0000-0000-0000-000000000000}"/>
          </ac:spMkLst>
        </pc:spChg>
        <pc:spChg chg="mod">
          <ac:chgData name="AYAH FAYEQ MUSTAFA KAMAL" userId="ef555325-2825-4bf3-92fe-2fb1ab876bd6" providerId="ADAL" clId="{2EB6554F-E5DF-4B64-94FC-A99880BB0447}" dt="2021-10-27T20:09:42.615" v="1177" actId="255"/>
          <ac:spMkLst>
            <pc:docMk/>
            <pc:sldMk cId="0" sldId="258"/>
            <ac:spMk id="599" creationId="{00000000-0000-0000-0000-000000000000}"/>
          </ac:spMkLst>
        </pc:spChg>
        <pc:spChg chg="mod">
          <ac:chgData name="AYAH FAYEQ MUSTAFA KAMAL" userId="ef555325-2825-4bf3-92fe-2fb1ab876bd6" providerId="ADAL" clId="{2EB6554F-E5DF-4B64-94FC-A99880BB0447}" dt="2021-10-26T13:39:34.461" v="1082"/>
          <ac:spMkLst>
            <pc:docMk/>
            <pc:sldMk cId="0" sldId="258"/>
            <ac:spMk id="600" creationId="{00000000-0000-0000-0000-000000000000}"/>
          </ac:spMkLst>
        </pc:spChg>
        <pc:spChg chg="del">
          <ac:chgData name="AYAH FAYEQ MUSTAFA KAMAL" userId="ef555325-2825-4bf3-92fe-2fb1ab876bd6" providerId="ADAL" clId="{2EB6554F-E5DF-4B64-94FC-A99880BB0447}" dt="2021-10-26T12:52:50.420" v="897" actId="478"/>
          <ac:spMkLst>
            <pc:docMk/>
            <pc:sldMk cId="0" sldId="258"/>
            <ac:spMk id="601" creationId="{00000000-0000-0000-0000-000000000000}"/>
          </ac:spMkLst>
        </pc:spChg>
      </pc:sldChg>
      <pc:sldChg chg="modSp mod modNotesTx">
        <pc:chgData name="AYAH FAYEQ MUSTAFA KAMAL" userId="ef555325-2825-4bf3-92fe-2fb1ab876bd6" providerId="ADAL" clId="{2EB6554F-E5DF-4B64-94FC-A99880BB0447}" dt="2021-10-27T20:37:24.060" v="1323" actId="113"/>
        <pc:sldMkLst>
          <pc:docMk/>
          <pc:sldMk cId="0" sldId="259"/>
        </pc:sldMkLst>
        <pc:spChg chg="mod">
          <ac:chgData name="AYAH FAYEQ MUSTAFA KAMAL" userId="ef555325-2825-4bf3-92fe-2fb1ab876bd6" providerId="ADAL" clId="{2EB6554F-E5DF-4B64-94FC-A99880BB0447}" dt="2021-10-25T20:25:42.249" v="374" actId="1076"/>
          <ac:spMkLst>
            <pc:docMk/>
            <pc:sldMk cId="0" sldId="259"/>
            <ac:spMk id="606" creationId="{00000000-0000-0000-0000-000000000000}"/>
          </ac:spMkLst>
        </pc:spChg>
        <pc:spChg chg="mod">
          <ac:chgData name="AYAH FAYEQ MUSTAFA KAMAL" userId="ef555325-2825-4bf3-92fe-2fb1ab876bd6" providerId="ADAL" clId="{2EB6554F-E5DF-4B64-94FC-A99880BB0447}" dt="2021-10-25T20:26:04.555" v="381" actId="404"/>
          <ac:spMkLst>
            <pc:docMk/>
            <pc:sldMk cId="0" sldId="259"/>
            <ac:spMk id="607" creationId="{00000000-0000-0000-0000-000000000000}"/>
          </ac:spMkLst>
        </pc:spChg>
      </pc:sldChg>
      <pc:sldChg chg="del">
        <pc:chgData name="AYAH FAYEQ MUSTAFA KAMAL" userId="ef555325-2825-4bf3-92fe-2fb1ab876bd6" providerId="ADAL" clId="{2EB6554F-E5DF-4B64-94FC-A99880BB0447}" dt="2021-10-25T22:14:27.716" v="682" actId="2696"/>
        <pc:sldMkLst>
          <pc:docMk/>
          <pc:sldMk cId="0" sldId="260"/>
        </pc:sldMkLst>
      </pc:sldChg>
      <pc:sldChg chg="addSp delSp modSp mod ord modNotesTx">
        <pc:chgData name="AYAH FAYEQ MUSTAFA KAMAL" userId="ef555325-2825-4bf3-92fe-2fb1ab876bd6" providerId="ADAL" clId="{2EB6554F-E5DF-4B64-94FC-A99880BB0447}" dt="2021-10-27T21:15:51.665" v="2012" actId="20577"/>
        <pc:sldMkLst>
          <pc:docMk/>
          <pc:sldMk cId="0" sldId="261"/>
        </pc:sldMkLst>
        <pc:spChg chg="mod">
          <ac:chgData name="AYAH FAYEQ MUSTAFA KAMAL" userId="ef555325-2825-4bf3-92fe-2fb1ab876bd6" providerId="ADAL" clId="{2EB6554F-E5DF-4B64-94FC-A99880BB0447}" dt="2021-10-27T21:09:48.366" v="1670" actId="1076"/>
          <ac:spMkLst>
            <pc:docMk/>
            <pc:sldMk cId="0" sldId="261"/>
            <ac:spMk id="792" creationId="{00000000-0000-0000-0000-000000000000}"/>
          </ac:spMkLst>
        </pc:spChg>
        <pc:spChg chg="mod">
          <ac:chgData name="AYAH FAYEQ MUSTAFA KAMAL" userId="ef555325-2825-4bf3-92fe-2fb1ab876bd6" providerId="ADAL" clId="{2EB6554F-E5DF-4B64-94FC-A99880BB0447}" dt="2021-10-27T21:09:41.484" v="1669" actId="14100"/>
          <ac:spMkLst>
            <pc:docMk/>
            <pc:sldMk cId="0" sldId="261"/>
            <ac:spMk id="793" creationId="{00000000-0000-0000-0000-000000000000}"/>
          </ac:spMkLst>
        </pc:spChg>
        <pc:picChg chg="add del mod">
          <ac:chgData name="AYAH FAYEQ MUSTAFA KAMAL" userId="ef555325-2825-4bf3-92fe-2fb1ab876bd6" providerId="ADAL" clId="{2EB6554F-E5DF-4B64-94FC-A99880BB0447}" dt="2021-10-25T22:25:57.446" v="791" actId="21"/>
          <ac:picMkLst>
            <pc:docMk/>
            <pc:sldMk cId="0" sldId="261"/>
            <ac:picMk id="1026" creationId="{74DE9FC0-88AF-43E3-8972-FA4565FD65E9}"/>
          </ac:picMkLst>
        </pc:picChg>
      </pc:sldChg>
      <pc:sldChg chg="addSp delSp modSp mod modNotesTx">
        <pc:chgData name="AYAH FAYEQ MUSTAFA KAMAL" userId="ef555325-2825-4bf3-92fe-2fb1ab876bd6" providerId="ADAL" clId="{2EB6554F-E5DF-4B64-94FC-A99880BB0447}" dt="2021-10-28T00:20:50.878" v="2150" actId="1076"/>
        <pc:sldMkLst>
          <pc:docMk/>
          <pc:sldMk cId="0" sldId="262"/>
        </pc:sldMkLst>
        <pc:spChg chg="add mod">
          <ac:chgData name="AYAH FAYEQ MUSTAFA KAMAL" userId="ef555325-2825-4bf3-92fe-2fb1ab876bd6" providerId="ADAL" clId="{2EB6554F-E5DF-4B64-94FC-A99880BB0447}" dt="2021-10-27T20:59:11.266" v="1564"/>
          <ac:spMkLst>
            <pc:docMk/>
            <pc:sldMk cId="0" sldId="262"/>
            <ac:spMk id="80" creationId="{77122BFD-3FBC-41F7-BE08-136F2AD67919}"/>
          </ac:spMkLst>
        </pc:spChg>
        <pc:spChg chg="add del mod">
          <ac:chgData name="AYAH FAYEQ MUSTAFA KAMAL" userId="ef555325-2825-4bf3-92fe-2fb1ab876bd6" providerId="ADAL" clId="{2EB6554F-E5DF-4B64-94FC-A99880BB0447}" dt="2021-10-27T20:49:26.839" v="1449"/>
          <ac:spMkLst>
            <pc:docMk/>
            <pc:sldMk cId="0" sldId="262"/>
            <ac:spMk id="81" creationId="{30CEAF0B-5349-46BF-A891-767A0B382B46}"/>
          </ac:spMkLst>
        </pc:spChg>
        <pc:spChg chg="mod">
          <ac:chgData name="AYAH FAYEQ MUSTAFA KAMAL" userId="ef555325-2825-4bf3-92fe-2fb1ab876bd6" providerId="ADAL" clId="{2EB6554F-E5DF-4B64-94FC-A99880BB0447}" dt="2021-10-27T20:49:30.035" v="1450"/>
          <ac:spMkLst>
            <pc:docMk/>
            <pc:sldMk cId="0" sldId="262"/>
            <ac:spMk id="83" creationId="{DF8EE7D6-81D6-4B12-92E2-66D65E3FD7A5}"/>
          </ac:spMkLst>
        </pc:spChg>
        <pc:spChg chg="mod">
          <ac:chgData name="AYAH FAYEQ MUSTAFA KAMAL" userId="ef555325-2825-4bf3-92fe-2fb1ab876bd6" providerId="ADAL" clId="{2EB6554F-E5DF-4B64-94FC-A99880BB0447}" dt="2021-10-27T20:49:30.035" v="1450"/>
          <ac:spMkLst>
            <pc:docMk/>
            <pc:sldMk cId="0" sldId="262"/>
            <ac:spMk id="84" creationId="{6E7DE02A-D2DD-4209-92DA-41FCD7AC941C}"/>
          </ac:spMkLst>
        </pc:spChg>
        <pc:spChg chg="mod">
          <ac:chgData name="AYAH FAYEQ MUSTAFA KAMAL" userId="ef555325-2825-4bf3-92fe-2fb1ab876bd6" providerId="ADAL" clId="{2EB6554F-E5DF-4B64-94FC-A99880BB0447}" dt="2021-10-27T20:49:30.035" v="1450"/>
          <ac:spMkLst>
            <pc:docMk/>
            <pc:sldMk cId="0" sldId="262"/>
            <ac:spMk id="85" creationId="{7A029BA4-079D-4164-AE53-DD68472F1010}"/>
          </ac:spMkLst>
        </pc:spChg>
        <pc:spChg chg="mod">
          <ac:chgData name="AYAH FAYEQ MUSTAFA KAMAL" userId="ef555325-2825-4bf3-92fe-2fb1ab876bd6" providerId="ADAL" clId="{2EB6554F-E5DF-4B64-94FC-A99880BB0447}" dt="2021-10-27T20:49:33.688" v="1452"/>
          <ac:spMkLst>
            <pc:docMk/>
            <pc:sldMk cId="0" sldId="262"/>
            <ac:spMk id="87" creationId="{72E3316E-6BA1-4B12-82B2-D6C8285BAF1B}"/>
          </ac:spMkLst>
        </pc:spChg>
        <pc:spChg chg="mod">
          <ac:chgData name="AYAH FAYEQ MUSTAFA KAMAL" userId="ef555325-2825-4bf3-92fe-2fb1ab876bd6" providerId="ADAL" clId="{2EB6554F-E5DF-4B64-94FC-A99880BB0447}" dt="2021-10-27T20:49:33.688" v="1452"/>
          <ac:spMkLst>
            <pc:docMk/>
            <pc:sldMk cId="0" sldId="262"/>
            <ac:spMk id="88" creationId="{CBD78788-7493-4910-8FE2-C52ED126F541}"/>
          </ac:spMkLst>
        </pc:spChg>
        <pc:spChg chg="mod">
          <ac:chgData name="AYAH FAYEQ MUSTAFA KAMAL" userId="ef555325-2825-4bf3-92fe-2fb1ab876bd6" providerId="ADAL" clId="{2EB6554F-E5DF-4B64-94FC-A99880BB0447}" dt="2021-10-27T20:49:33.688" v="1452"/>
          <ac:spMkLst>
            <pc:docMk/>
            <pc:sldMk cId="0" sldId="262"/>
            <ac:spMk id="89" creationId="{B7E28FBB-9101-4182-8B45-DF98F6BBDA95}"/>
          </ac:spMkLst>
        </pc:spChg>
        <pc:spChg chg="mod">
          <ac:chgData name="AYAH FAYEQ MUSTAFA KAMAL" userId="ef555325-2825-4bf3-92fe-2fb1ab876bd6" providerId="ADAL" clId="{2EB6554F-E5DF-4B64-94FC-A99880BB0447}" dt="2021-10-27T20:49:55.741" v="1459"/>
          <ac:spMkLst>
            <pc:docMk/>
            <pc:sldMk cId="0" sldId="262"/>
            <ac:spMk id="91" creationId="{8BCA4022-C44A-45AA-A4AD-32BC3E59864F}"/>
          </ac:spMkLst>
        </pc:spChg>
        <pc:spChg chg="mod">
          <ac:chgData name="AYAH FAYEQ MUSTAFA KAMAL" userId="ef555325-2825-4bf3-92fe-2fb1ab876bd6" providerId="ADAL" clId="{2EB6554F-E5DF-4B64-94FC-A99880BB0447}" dt="2021-10-27T20:49:55.741" v="1459"/>
          <ac:spMkLst>
            <pc:docMk/>
            <pc:sldMk cId="0" sldId="262"/>
            <ac:spMk id="92" creationId="{3245AA6F-7B80-4F4D-8982-7C499B8A54FD}"/>
          </ac:spMkLst>
        </pc:spChg>
        <pc:spChg chg="mod">
          <ac:chgData name="AYAH FAYEQ MUSTAFA KAMAL" userId="ef555325-2825-4bf3-92fe-2fb1ab876bd6" providerId="ADAL" clId="{2EB6554F-E5DF-4B64-94FC-A99880BB0447}" dt="2021-10-27T20:49:55.741" v="1459"/>
          <ac:spMkLst>
            <pc:docMk/>
            <pc:sldMk cId="0" sldId="262"/>
            <ac:spMk id="93" creationId="{5C481558-11D9-479B-B98E-CCED83344EAB}"/>
          </ac:spMkLst>
        </pc:spChg>
        <pc:spChg chg="add mod">
          <ac:chgData name="AYAH FAYEQ MUSTAFA KAMAL" userId="ef555325-2825-4bf3-92fe-2fb1ab876bd6" providerId="ADAL" clId="{2EB6554F-E5DF-4B64-94FC-A99880BB0447}" dt="2021-10-27T20:59:43.758" v="1590" actId="20577"/>
          <ac:spMkLst>
            <pc:docMk/>
            <pc:sldMk cId="0" sldId="262"/>
            <ac:spMk id="94" creationId="{D28ADC89-E349-4573-BC2C-C31848C33F15}"/>
          </ac:spMkLst>
        </pc:spChg>
        <pc:spChg chg="mod">
          <ac:chgData name="AYAH FAYEQ MUSTAFA KAMAL" userId="ef555325-2825-4bf3-92fe-2fb1ab876bd6" providerId="ADAL" clId="{2EB6554F-E5DF-4B64-94FC-A99880BB0447}" dt="2021-10-28T00:20:50.878" v="2150" actId="1076"/>
          <ac:spMkLst>
            <pc:docMk/>
            <pc:sldMk cId="0" sldId="262"/>
            <ac:spMk id="911" creationId="{00000000-0000-0000-0000-000000000000}"/>
          </ac:spMkLst>
        </pc:spChg>
        <pc:spChg chg="mod">
          <ac:chgData name="AYAH FAYEQ MUSTAFA KAMAL" userId="ef555325-2825-4bf3-92fe-2fb1ab876bd6" providerId="ADAL" clId="{2EB6554F-E5DF-4B64-94FC-A99880BB0447}" dt="2021-10-27T20:50:12.353" v="1462" actId="207"/>
          <ac:spMkLst>
            <pc:docMk/>
            <pc:sldMk cId="0" sldId="262"/>
            <ac:spMk id="912" creationId="{00000000-0000-0000-0000-000000000000}"/>
          </ac:spMkLst>
        </pc:spChg>
        <pc:spChg chg="mod">
          <ac:chgData name="AYAH FAYEQ MUSTAFA KAMAL" userId="ef555325-2825-4bf3-92fe-2fb1ab876bd6" providerId="ADAL" clId="{2EB6554F-E5DF-4B64-94FC-A99880BB0447}" dt="2021-10-27T20:55:54.809" v="1523" actId="14100"/>
          <ac:spMkLst>
            <pc:docMk/>
            <pc:sldMk cId="0" sldId="262"/>
            <ac:spMk id="913" creationId="{00000000-0000-0000-0000-000000000000}"/>
          </ac:spMkLst>
        </pc:spChg>
        <pc:spChg chg="mod">
          <ac:chgData name="AYAH FAYEQ MUSTAFA KAMAL" userId="ef555325-2825-4bf3-92fe-2fb1ab876bd6" providerId="ADAL" clId="{2EB6554F-E5DF-4B64-94FC-A99880BB0447}" dt="2021-10-27T20:50:12.353" v="1462" actId="207"/>
          <ac:spMkLst>
            <pc:docMk/>
            <pc:sldMk cId="0" sldId="262"/>
            <ac:spMk id="914" creationId="{00000000-0000-0000-0000-000000000000}"/>
          </ac:spMkLst>
        </pc:spChg>
        <pc:spChg chg="mod">
          <ac:chgData name="AYAH FAYEQ MUSTAFA KAMAL" userId="ef555325-2825-4bf3-92fe-2fb1ab876bd6" providerId="ADAL" clId="{2EB6554F-E5DF-4B64-94FC-A99880BB0447}" dt="2021-10-27T20:57:24.325" v="1558" actId="20577"/>
          <ac:spMkLst>
            <pc:docMk/>
            <pc:sldMk cId="0" sldId="262"/>
            <ac:spMk id="915" creationId="{00000000-0000-0000-0000-000000000000}"/>
          </ac:spMkLst>
        </pc:spChg>
        <pc:spChg chg="mod">
          <ac:chgData name="AYAH FAYEQ MUSTAFA KAMAL" userId="ef555325-2825-4bf3-92fe-2fb1ab876bd6" providerId="ADAL" clId="{2EB6554F-E5DF-4B64-94FC-A99880BB0447}" dt="2021-10-27T20:59:08.722" v="1563" actId="20577"/>
          <ac:spMkLst>
            <pc:docMk/>
            <pc:sldMk cId="0" sldId="262"/>
            <ac:spMk id="916" creationId="{00000000-0000-0000-0000-000000000000}"/>
          </ac:spMkLst>
        </pc:spChg>
        <pc:spChg chg="mod">
          <ac:chgData name="AYAH FAYEQ MUSTAFA KAMAL" userId="ef555325-2825-4bf3-92fe-2fb1ab876bd6" providerId="ADAL" clId="{2EB6554F-E5DF-4B64-94FC-A99880BB0447}" dt="2021-10-27T20:59:19.282" v="1578" actId="20577"/>
          <ac:spMkLst>
            <pc:docMk/>
            <pc:sldMk cId="0" sldId="262"/>
            <ac:spMk id="917" creationId="{00000000-0000-0000-0000-000000000000}"/>
          </ac:spMkLst>
        </pc:spChg>
        <pc:grpChg chg="add mod">
          <ac:chgData name="AYAH FAYEQ MUSTAFA KAMAL" userId="ef555325-2825-4bf3-92fe-2fb1ab876bd6" providerId="ADAL" clId="{2EB6554F-E5DF-4B64-94FC-A99880BB0447}" dt="2021-10-27T20:49:53.147" v="1458" actId="1076"/>
          <ac:grpSpMkLst>
            <pc:docMk/>
            <pc:sldMk cId="0" sldId="262"/>
            <ac:grpSpMk id="82" creationId="{2447C563-43E9-4FA8-B35F-0AFA68E8ED96}"/>
          </ac:grpSpMkLst>
        </pc:grpChg>
        <pc:grpChg chg="add mod">
          <ac:chgData name="AYAH FAYEQ MUSTAFA KAMAL" userId="ef555325-2825-4bf3-92fe-2fb1ab876bd6" providerId="ADAL" clId="{2EB6554F-E5DF-4B64-94FC-A99880BB0447}" dt="2021-10-27T20:49:53.147" v="1458" actId="1076"/>
          <ac:grpSpMkLst>
            <pc:docMk/>
            <pc:sldMk cId="0" sldId="262"/>
            <ac:grpSpMk id="86" creationId="{58263438-4E31-4DA6-BBF5-929CAA7E514C}"/>
          </ac:grpSpMkLst>
        </pc:grpChg>
        <pc:grpChg chg="add mod">
          <ac:chgData name="AYAH FAYEQ MUSTAFA KAMAL" userId="ef555325-2825-4bf3-92fe-2fb1ab876bd6" providerId="ADAL" clId="{2EB6554F-E5DF-4B64-94FC-A99880BB0447}" dt="2021-10-27T20:49:59.136" v="1460" actId="1076"/>
          <ac:grpSpMkLst>
            <pc:docMk/>
            <pc:sldMk cId="0" sldId="262"/>
            <ac:grpSpMk id="90" creationId="{64E6CF8D-B172-48AE-9FAD-25607616EC43}"/>
          </ac:grpSpMkLst>
        </pc:grpChg>
        <pc:grpChg chg="mod">
          <ac:chgData name="AYAH FAYEQ MUSTAFA KAMAL" userId="ef555325-2825-4bf3-92fe-2fb1ab876bd6" providerId="ADAL" clId="{2EB6554F-E5DF-4B64-94FC-A99880BB0447}" dt="2021-10-27T20:48:55.326" v="1428" actId="1076"/>
          <ac:grpSpMkLst>
            <pc:docMk/>
            <pc:sldMk cId="0" sldId="262"/>
            <ac:grpSpMk id="918" creationId="{00000000-0000-0000-0000-000000000000}"/>
          </ac:grpSpMkLst>
        </pc:grpChg>
        <pc:grpChg chg="mod">
          <ac:chgData name="AYAH FAYEQ MUSTAFA KAMAL" userId="ef555325-2825-4bf3-92fe-2fb1ab876bd6" providerId="ADAL" clId="{2EB6554F-E5DF-4B64-94FC-A99880BB0447}" dt="2021-10-27T20:48:59.472" v="1429" actId="1076"/>
          <ac:grpSpMkLst>
            <pc:docMk/>
            <pc:sldMk cId="0" sldId="262"/>
            <ac:grpSpMk id="963" creationId="{00000000-0000-0000-0000-000000000000}"/>
          </ac:grpSpMkLst>
        </pc:grpChg>
        <pc:grpChg chg="del">
          <ac:chgData name="AYAH FAYEQ MUSTAFA KAMAL" userId="ef555325-2825-4bf3-92fe-2fb1ab876bd6" providerId="ADAL" clId="{2EB6554F-E5DF-4B64-94FC-A99880BB0447}" dt="2021-10-27T20:49:23.632" v="1447" actId="478"/>
          <ac:grpSpMkLst>
            <pc:docMk/>
            <pc:sldMk cId="0" sldId="262"/>
            <ac:grpSpMk id="966" creationId="{00000000-0000-0000-0000-000000000000}"/>
          </ac:grpSpMkLst>
        </pc:grpChg>
        <pc:grpChg chg="del">
          <ac:chgData name="AYAH FAYEQ MUSTAFA KAMAL" userId="ef555325-2825-4bf3-92fe-2fb1ab876bd6" providerId="ADAL" clId="{2EB6554F-E5DF-4B64-94FC-A99880BB0447}" dt="2021-10-27T20:49:22.557" v="1446" actId="478"/>
          <ac:grpSpMkLst>
            <pc:docMk/>
            <pc:sldMk cId="0" sldId="262"/>
            <ac:grpSpMk id="975" creationId="{00000000-0000-0000-0000-000000000000}"/>
          </ac:grpSpMkLst>
        </pc:grpChg>
        <pc:grpChg chg="mod">
          <ac:chgData name="AYAH FAYEQ MUSTAFA KAMAL" userId="ef555325-2825-4bf3-92fe-2fb1ab876bd6" providerId="ADAL" clId="{2EB6554F-E5DF-4B64-94FC-A99880BB0447}" dt="2021-10-27T20:49:53.147" v="1458" actId="1076"/>
          <ac:grpSpMkLst>
            <pc:docMk/>
            <pc:sldMk cId="0" sldId="262"/>
            <ac:grpSpMk id="985" creationId="{00000000-0000-0000-0000-000000000000}"/>
          </ac:grpSpMkLst>
        </pc:grpChg>
      </pc:sldChg>
      <pc:sldChg chg="del">
        <pc:chgData name="AYAH FAYEQ MUSTAFA KAMAL" userId="ef555325-2825-4bf3-92fe-2fb1ab876bd6" providerId="ADAL" clId="{2EB6554F-E5DF-4B64-94FC-A99880BB0447}" dt="2021-10-26T13:25:17.755" v="1013" actId="47"/>
        <pc:sldMkLst>
          <pc:docMk/>
          <pc:sldMk cId="0" sldId="263"/>
        </pc:sldMkLst>
      </pc:sldChg>
      <pc:sldChg chg="addSp delSp modSp del mod">
        <pc:chgData name="AYAH FAYEQ MUSTAFA KAMAL" userId="ef555325-2825-4bf3-92fe-2fb1ab876bd6" providerId="ADAL" clId="{2EB6554F-E5DF-4B64-94FC-A99880BB0447}" dt="2021-10-27T23:15:03.440" v="2102" actId="2696"/>
        <pc:sldMkLst>
          <pc:docMk/>
          <pc:sldMk cId="0" sldId="264"/>
        </pc:sldMkLst>
        <pc:spChg chg="add mod">
          <ac:chgData name="AYAH FAYEQ MUSTAFA KAMAL" userId="ef555325-2825-4bf3-92fe-2fb1ab876bd6" providerId="ADAL" clId="{2EB6554F-E5DF-4B64-94FC-A99880BB0447}" dt="2021-10-27T23:14:01.726" v="2084" actId="21"/>
          <ac:spMkLst>
            <pc:docMk/>
            <pc:sldMk cId="0" sldId="264"/>
            <ac:spMk id="3" creationId="{69A42F05-8699-469F-8739-ABB747504BA8}"/>
          </ac:spMkLst>
        </pc:spChg>
        <pc:spChg chg="del mod">
          <ac:chgData name="AYAH FAYEQ MUSTAFA KAMAL" userId="ef555325-2825-4bf3-92fe-2fb1ab876bd6" providerId="ADAL" clId="{2EB6554F-E5DF-4B64-94FC-A99880BB0447}" dt="2021-10-27T23:14:01.726" v="2084" actId="21"/>
          <ac:spMkLst>
            <pc:docMk/>
            <pc:sldMk cId="0" sldId="264"/>
            <ac:spMk id="1058" creationId="{00000000-0000-0000-0000-000000000000}"/>
          </ac:spMkLst>
        </pc:spChg>
        <pc:spChg chg="mod">
          <ac:chgData name="AYAH FAYEQ MUSTAFA KAMAL" userId="ef555325-2825-4bf3-92fe-2fb1ab876bd6" providerId="ADAL" clId="{2EB6554F-E5DF-4B64-94FC-A99880BB0447}" dt="2021-10-26T13:39:34.461" v="1082"/>
          <ac:spMkLst>
            <pc:docMk/>
            <pc:sldMk cId="0" sldId="264"/>
            <ac:spMk id="1059" creationId="{00000000-0000-0000-0000-000000000000}"/>
          </ac:spMkLst>
        </pc:spChg>
        <pc:grpChg chg="del">
          <ac:chgData name="AYAH FAYEQ MUSTAFA KAMAL" userId="ef555325-2825-4bf3-92fe-2fb1ab876bd6" providerId="ADAL" clId="{2EB6554F-E5DF-4B64-94FC-A99880BB0447}" dt="2021-10-27T23:14:44.521" v="2096" actId="21"/>
          <ac:grpSpMkLst>
            <pc:docMk/>
            <pc:sldMk cId="0" sldId="264"/>
            <ac:grpSpMk id="1060" creationId="{00000000-0000-0000-0000-000000000000}"/>
          </ac:grpSpMkLst>
        </pc:grpChg>
      </pc:sldChg>
      <pc:sldChg chg="addSp delSp modSp del mod ord modNotesTx">
        <pc:chgData name="AYAH FAYEQ MUSTAFA KAMAL" userId="ef555325-2825-4bf3-92fe-2fb1ab876bd6" providerId="ADAL" clId="{2EB6554F-E5DF-4B64-94FC-A99880BB0447}" dt="2021-10-26T13:39:53.610" v="1085" actId="2696"/>
        <pc:sldMkLst>
          <pc:docMk/>
          <pc:sldMk cId="0" sldId="265"/>
        </pc:sldMkLst>
        <pc:spChg chg="add mod">
          <ac:chgData name="AYAH FAYEQ MUSTAFA KAMAL" userId="ef555325-2825-4bf3-92fe-2fb1ab876bd6" providerId="ADAL" clId="{2EB6554F-E5DF-4B64-94FC-A99880BB0447}" dt="2021-10-26T13:39:51.288" v="1084" actId="21"/>
          <ac:spMkLst>
            <pc:docMk/>
            <pc:sldMk cId="0" sldId="265"/>
            <ac:spMk id="3" creationId="{3678C811-D5EA-44CD-9377-DCAB8F7D7DAA}"/>
          </ac:spMkLst>
        </pc:spChg>
        <pc:spChg chg="add mod">
          <ac:chgData name="AYAH FAYEQ MUSTAFA KAMAL" userId="ef555325-2825-4bf3-92fe-2fb1ab876bd6" providerId="ADAL" clId="{2EB6554F-E5DF-4B64-94FC-A99880BB0447}" dt="2021-10-26T13:39:51.288" v="1084" actId="21"/>
          <ac:spMkLst>
            <pc:docMk/>
            <pc:sldMk cId="0" sldId="265"/>
            <ac:spMk id="5" creationId="{738C963C-39B8-4D38-8FF4-D22A741ADACC}"/>
          </ac:spMkLst>
        </pc:spChg>
        <pc:spChg chg="add mod">
          <ac:chgData name="AYAH FAYEQ MUSTAFA KAMAL" userId="ef555325-2825-4bf3-92fe-2fb1ab876bd6" providerId="ADAL" clId="{2EB6554F-E5DF-4B64-94FC-A99880BB0447}" dt="2021-10-26T13:39:51.288" v="1084" actId="21"/>
          <ac:spMkLst>
            <pc:docMk/>
            <pc:sldMk cId="0" sldId="265"/>
            <ac:spMk id="7" creationId="{E2C851BB-48AB-48DD-A66F-2A266327DF3B}"/>
          </ac:spMkLst>
        </pc:spChg>
        <pc:spChg chg="add mod">
          <ac:chgData name="AYAH FAYEQ MUSTAFA KAMAL" userId="ef555325-2825-4bf3-92fe-2fb1ab876bd6" providerId="ADAL" clId="{2EB6554F-E5DF-4B64-94FC-A99880BB0447}" dt="2021-10-26T13:39:51.288" v="1084" actId="21"/>
          <ac:spMkLst>
            <pc:docMk/>
            <pc:sldMk cId="0" sldId="265"/>
            <ac:spMk id="9" creationId="{C3883916-292C-452F-8ACB-2879649B9CBD}"/>
          </ac:spMkLst>
        </pc:spChg>
        <pc:spChg chg="add mod">
          <ac:chgData name="AYAH FAYEQ MUSTAFA KAMAL" userId="ef555325-2825-4bf3-92fe-2fb1ab876bd6" providerId="ADAL" clId="{2EB6554F-E5DF-4B64-94FC-A99880BB0447}" dt="2021-10-26T13:39:51.288" v="1084" actId="21"/>
          <ac:spMkLst>
            <pc:docMk/>
            <pc:sldMk cId="0" sldId="265"/>
            <ac:spMk id="11" creationId="{5DCC3514-8BF1-4381-B76F-6D614A426EDB}"/>
          </ac:spMkLst>
        </pc:spChg>
        <pc:spChg chg="add mod">
          <ac:chgData name="AYAH FAYEQ MUSTAFA KAMAL" userId="ef555325-2825-4bf3-92fe-2fb1ab876bd6" providerId="ADAL" clId="{2EB6554F-E5DF-4B64-94FC-A99880BB0447}" dt="2021-10-26T13:39:51.288" v="1084" actId="21"/>
          <ac:spMkLst>
            <pc:docMk/>
            <pc:sldMk cId="0" sldId="265"/>
            <ac:spMk id="13" creationId="{D4553C38-42B8-48E6-A913-8BF5EBD7A604}"/>
          </ac:spMkLst>
        </pc:spChg>
        <pc:spChg chg="add mod">
          <ac:chgData name="AYAH FAYEQ MUSTAFA KAMAL" userId="ef555325-2825-4bf3-92fe-2fb1ab876bd6" providerId="ADAL" clId="{2EB6554F-E5DF-4B64-94FC-A99880BB0447}" dt="2021-10-26T13:39:51.288" v="1084" actId="21"/>
          <ac:spMkLst>
            <pc:docMk/>
            <pc:sldMk cId="0" sldId="265"/>
            <ac:spMk id="15" creationId="{C63202B9-26A2-4C2D-A3B1-28A838121BA1}"/>
          </ac:spMkLst>
        </pc:spChg>
        <pc:spChg chg="add mod">
          <ac:chgData name="AYAH FAYEQ MUSTAFA KAMAL" userId="ef555325-2825-4bf3-92fe-2fb1ab876bd6" providerId="ADAL" clId="{2EB6554F-E5DF-4B64-94FC-A99880BB0447}" dt="2021-10-26T13:39:51.288" v="1084" actId="21"/>
          <ac:spMkLst>
            <pc:docMk/>
            <pc:sldMk cId="0" sldId="265"/>
            <ac:spMk id="17" creationId="{1ED9F3E6-9DD3-43A7-8112-72C78DD2DBE2}"/>
          </ac:spMkLst>
        </pc:spChg>
        <pc:spChg chg="add mod">
          <ac:chgData name="AYAH FAYEQ MUSTAFA KAMAL" userId="ef555325-2825-4bf3-92fe-2fb1ab876bd6" providerId="ADAL" clId="{2EB6554F-E5DF-4B64-94FC-A99880BB0447}" dt="2021-10-26T13:39:51.288" v="1084" actId="21"/>
          <ac:spMkLst>
            <pc:docMk/>
            <pc:sldMk cId="0" sldId="265"/>
            <ac:spMk id="19" creationId="{ABB5E66E-7F1E-42AB-A006-18C303DB3E91}"/>
          </ac:spMkLst>
        </pc:spChg>
        <pc:spChg chg="add mod">
          <ac:chgData name="AYAH FAYEQ MUSTAFA KAMAL" userId="ef555325-2825-4bf3-92fe-2fb1ab876bd6" providerId="ADAL" clId="{2EB6554F-E5DF-4B64-94FC-A99880BB0447}" dt="2021-10-26T13:39:51.288" v="1084" actId="21"/>
          <ac:spMkLst>
            <pc:docMk/>
            <pc:sldMk cId="0" sldId="265"/>
            <ac:spMk id="21" creationId="{A672FFB7-6CAE-427D-A0B1-147DC0AD2ACA}"/>
          </ac:spMkLst>
        </pc:spChg>
        <pc:spChg chg="add mod">
          <ac:chgData name="AYAH FAYEQ MUSTAFA KAMAL" userId="ef555325-2825-4bf3-92fe-2fb1ab876bd6" providerId="ADAL" clId="{2EB6554F-E5DF-4B64-94FC-A99880BB0447}" dt="2021-10-26T13:39:51.288" v="1084" actId="21"/>
          <ac:spMkLst>
            <pc:docMk/>
            <pc:sldMk cId="0" sldId="265"/>
            <ac:spMk id="23" creationId="{BB6B8CE9-6B17-4832-BB93-451E9365F05B}"/>
          </ac:spMkLst>
        </pc:spChg>
        <pc:spChg chg="add mod">
          <ac:chgData name="AYAH FAYEQ MUSTAFA KAMAL" userId="ef555325-2825-4bf3-92fe-2fb1ab876bd6" providerId="ADAL" clId="{2EB6554F-E5DF-4B64-94FC-A99880BB0447}" dt="2021-10-26T13:39:51.288" v="1084" actId="21"/>
          <ac:spMkLst>
            <pc:docMk/>
            <pc:sldMk cId="0" sldId="265"/>
            <ac:spMk id="25" creationId="{D91094F6-2841-4EE0-B2C7-B54E1DEF97D6}"/>
          </ac:spMkLst>
        </pc:spChg>
        <pc:spChg chg="add mod">
          <ac:chgData name="AYAH FAYEQ MUSTAFA KAMAL" userId="ef555325-2825-4bf3-92fe-2fb1ab876bd6" providerId="ADAL" clId="{2EB6554F-E5DF-4B64-94FC-A99880BB0447}" dt="2021-10-26T13:39:51.288" v="1084" actId="21"/>
          <ac:spMkLst>
            <pc:docMk/>
            <pc:sldMk cId="0" sldId="265"/>
            <ac:spMk id="27" creationId="{2D00856A-699E-40C3-AB28-4CA9D6D2B5F1}"/>
          </ac:spMkLst>
        </pc:spChg>
        <pc:spChg chg="add del mod">
          <ac:chgData name="AYAH FAYEQ MUSTAFA KAMAL" userId="ef555325-2825-4bf3-92fe-2fb1ab876bd6" providerId="ADAL" clId="{2EB6554F-E5DF-4B64-94FC-A99880BB0447}" dt="2021-10-26T13:39:51.288" v="1084" actId="21"/>
          <ac:spMkLst>
            <pc:docMk/>
            <pc:sldMk cId="0" sldId="265"/>
            <ac:spMk id="50" creationId="{48FAFAFB-F724-4B31-B1BE-7B61904DCD5A}"/>
          </ac:spMkLst>
        </pc:spChg>
        <pc:spChg chg="del">
          <ac:chgData name="AYAH FAYEQ MUSTAFA KAMAL" userId="ef555325-2825-4bf3-92fe-2fb1ab876bd6" providerId="ADAL" clId="{2EB6554F-E5DF-4B64-94FC-A99880BB0447}" dt="2021-10-26T13:39:51.288" v="1084" actId="21"/>
          <ac:spMkLst>
            <pc:docMk/>
            <pc:sldMk cId="0" sldId="265"/>
            <ac:spMk id="1129" creationId="{00000000-0000-0000-0000-000000000000}"/>
          </ac:spMkLst>
        </pc:spChg>
        <pc:spChg chg="del">
          <ac:chgData name="AYAH FAYEQ MUSTAFA KAMAL" userId="ef555325-2825-4bf3-92fe-2fb1ab876bd6" providerId="ADAL" clId="{2EB6554F-E5DF-4B64-94FC-A99880BB0447}" dt="2021-10-26T13:39:51.288" v="1084" actId="21"/>
          <ac:spMkLst>
            <pc:docMk/>
            <pc:sldMk cId="0" sldId="265"/>
            <ac:spMk id="1130" creationId="{00000000-0000-0000-0000-000000000000}"/>
          </ac:spMkLst>
        </pc:spChg>
        <pc:spChg chg="del">
          <ac:chgData name="AYAH FAYEQ MUSTAFA KAMAL" userId="ef555325-2825-4bf3-92fe-2fb1ab876bd6" providerId="ADAL" clId="{2EB6554F-E5DF-4B64-94FC-A99880BB0447}" dt="2021-10-26T13:39:51.288" v="1084" actId="21"/>
          <ac:spMkLst>
            <pc:docMk/>
            <pc:sldMk cId="0" sldId="265"/>
            <ac:spMk id="1131" creationId="{00000000-0000-0000-0000-000000000000}"/>
          </ac:spMkLst>
        </pc:spChg>
        <pc:spChg chg="del mod">
          <ac:chgData name="AYAH FAYEQ MUSTAFA KAMAL" userId="ef555325-2825-4bf3-92fe-2fb1ab876bd6" providerId="ADAL" clId="{2EB6554F-E5DF-4B64-94FC-A99880BB0447}" dt="2021-10-26T13:39:51.288" v="1084" actId="21"/>
          <ac:spMkLst>
            <pc:docMk/>
            <pc:sldMk cId="0" sldId="265"/>
            <ac:spMk id="1132" creationId="{00000000-0000-0000-0000-000000000000}"/>
          </ac:spMkLst>
        </pc:spChg>
        <pc:spChg chg="del mod">
          <ac:chgData name="AYAH FAYEQ MUSTAFA KAMAL" userId="ef555325-2825-4bf3-92fe-2fb1ab876bd6" providerId="ADAL" clId="{2EB6554F-E5DF-4B64-94FC-A99880BB0447}" dt="2021-10-26T13:39:51.288" v="1084" actId="21"/>
          <ac:spMkLst>
            <pc:docMk/>
            <pc:sldMk cId="0" sldId="265"/>
            <ac:spMk id="1133" creationId="{00000000-0000-0000-0000-000000000000}"/>
          </ac:spMkLst>
        </pc:spChg>
        <pc:spChg chg="del mod">
          <ac:chgData name="AYAH FAYEQ MUSTAFA KAMAL" userId="ef555325-2825-4bf3-92fe-2fb1ab876bd6" providerId="ADAL" clId="{2EB6554F-E5DF-4B64-94FC-A99880BB0447}" dt="2021-10-26T13:39:51.288" v="1084" actId="21"/>
          <ac:spMkLst>
            <pc:docMk/>
            <pc:sldMk cId="0" sldId="265"/>
            <ac:spMk id="1134" creationId="{00000000-0000-0000-0000-000000000000}"/>
          </ac:spMkLst>
        </pc:spChg>
        <pc:spChg chg="del mod">
          <ac:chgData name="AYAH FAYEQ MUSTAFA KAMAL" userId="ef555325-2825-4bf3-92fe-2fb1ab876bd6" providerId="ADAL" clId="{2EB6554F-E5DF-4B64-94FC-A99880BB0447}" dt="2021-10-26T13:39:51.288" v="1084" actId="21"/>
          <ac:spMkLst>
            <pc:docMk/>
            <pc:sldMk cId="0" sldId="265"/>
            <ac:spMk id="1135" creationId="{00000000-0000-0000-0000-000000000000}"/>
          </ac:spMkLst>
        </pc:spChg>
        <pc:spChg chg="del mod">
          <ac:chgData name="AYAH FAYEQ MUSTAFA KAMAL" userId="ef555325-2825-4bf3-92fe-2fb1ab876bd6" providerId="ADAL" clId="{2EB6554F-E5DF-4B64-94FC-A99880BB0447}" dt="2021-10-26T13:39:51.288" v="1084" actId="21"/>
          <ac:spMkLst>
            <pc:docMk/>
            <pc:sldMk cId="0" sldId="265"/>
            <ac:spMk id="1136" creationId="{00000000-0000-0000-0000-000000000000}"/>
          </ac:spMkLst>
        </pc:spChg>
        <pc:spChg chg="del mod">
          <ac:chgData name="AYAH FAYEQ MUSTAFA KAMAL" userId="ef555325-2825-4bf3-92fe-2fb1ab876bd6" providerId="ADAL" clId="{2EB6554F-E5DF-4B64-94FC-A99880BB0447}" dt="2021-10-26T13:39:51.288" v="1084" actId="21"/>
          <ac:spMkLst>
            <pc:docMk/>
            <pc:sldMk cId="0" sldId="265"/>
            <ac:spMk id="1137" creationId="{00000000-0000-0000-0000-000000000000}"/>
          </ac:spMkLst>
        </pc:spChg>
        <pc:spChg chg="del mod">
          <ac:chgData name="AYAH FAYEQ MUSTAFA KAMAL" userId="ef555325-2825-4bf3-92fe-2fb1ab876bd6" providerId="ADAL" clId="{2EB6554F-E5DF-4B64-94FC-A99880BB0447}" dt="2021-10-26T13:39:51.288" v="1084" actId="21"/>
          <ac:spMkLst>
            <pc:docMk/>
            <pc:sldMk cId="0" sldId="265"/>
            <ac:spMk id="1138" creationId="{00000000-0000-0000-0000-000000000000}"/>
          </ac:spMkLst>
        </pc:spChg>
        <pc:spChg chg="del mod">
          <ac:chgData name="AYAH FAYEQ MUSTAFA KAMAL" userId="ef555325-2825-4bf3-92fe-2fb1ab876bd6" providerId="ADAL" clId="{2EB6554F-E5DF-4B64-94FC-A99880BB0447}" dt="2021-10-26T13:39:51.288" v="1084" actId="21"/>
          <ac:spMkLst>
            <pc:docMk/>
            <pc:sldMk cId="0" sldId="265"/>
            <ac:spMk id="1139" creationId="{00000000-0000-0000-0000-000000000000}"/>
          </ac:spMkLst>
        </pc:spChg>
        <pc:spChg chg="del mod">
          <ac:chgData name="AYAH FAYEQ MUSTAFA KAMAL" userId="ef555325-2825-4bf3-92fe-2fb1ab876bd6" providerId="ADAL" clId="{2EB6554F-E5DF-4B64-94FC-A99880BB0447}" dt="2021-10-26T13:39:51.288" v="1084" actId="21"/>
          <ac:spMkLst>
            <pc:docMk/>
            <pc:sldMk cId="0" sldId="265"/>
            <ac:spMk id="1140" creationId="{00000000-0000-0000-0000-000000000000}"/>
          </ac:spMkLst>
        </pc:spChg>
        <pc:spChg chg="del mod">
          <ac:chgData name="AYAH FAYEQ MUSTAFA KAMAL" userId="ef555325-2825-4bf3-92fe-2fb1ab876bd6" providerId="ADAL" clId="{2EB6554F-E5DF-4B64-94FC-A99880BB0447}" dt="2021-10-26T13:39:51.288" v="1084" actId="21"/>
          <ac:spMkLst>
            <pc:docMk/>
            <pc:sldMk cId="0" sldId="265"/>
            <ac:spMk id="1141" creationId="{00000000-0000-0000-0000-000000000000}"/>
          </ac:spMkLst>
        </pc:spChg>
        <pc:spChg chg="del mod">
          <ac:chgData name="AYAH FAYEQ MUSTAFA KAMAL" userId="ef555325-2825-4bf3-92fe-2fb1ab876bd6" providerId="ADAL" clId="{2EB6554F-E5DF-4B64-94FC-A99880BB0447}" dt="2021-10-26T13:39:51.288" v="1084" actId="21"/>
          <ac:spMkLst>
            <pc:docMk/>
            <pc:sldMk cId="0" sldId="265"/>
            <ac:spMk id="1142" creationId="{00000000-0000-0000-0000-000000000000}"/>
          </ac:spMkLst>
        </pc:spChg>
        <pc:spChg chg="del mod">
          <ac:chgData name="AYAH FAYEQ MUSTAFA KAMAL" userId="ef555325-2825-4bf3-92fe-2fb1ab876bd6" providerId="ADAL" clId="{2EB6554F-E5DF-4B64-94FC-A99880BB0447}" dt="2021-10-26T13:39:51.288" v="1084" actId="21"/>
          <ac:spMkLst>
            <pc:docMk/>
            <pc:sldMk cId="0" sldId="265"/>
            <ac:spMk id="1143" creationId="{00000000-0000-0000-0000-000000000000}"/>
          </ac:spMkLst>
        </pc:spChg>
        <pc:spChg chg="del mod">
          <ac:chgData name="AYAH FAYEQ MUSTAFA KAMAL" userId="ef555325-2825-4bf3-92fe-2fb1ab876bd6" providerId="ADAL" clId="{2EB6554F-E5DF-4B64-94FC-A99880BB0447}" dt="2021-10-26T13:39:51.288" v="1084" actId="21"/>
          <ac:spMkLst>
            <pc:docMk/>
            <pc:sldMk cId="0" sldId="265"/>
            <ac:spMk id="1144" creationId="{00000000-0000-0000-0000-000000000000}"/>
          </ac:spMkLst>
        </pc:spChg>
        <pc:spChg chg="del mod">
          <ac:chgData name="AYAH FAYEQ MUSTAFA KAMAL" userId="ef555325-2825-4bf3-92fe-2fb1ab876bd6" providerId="ADAL" clId="{2EB6554F-E5DF-4B64-94FC-A99880BB0447}" dt="2021-10-26T13:39:51.288" v="1084" actId="21"/>
          <ac:spMkLst>
            <pc:docMk/>
            <pc:sldMk cId="0" sldId="265"/>
            <ac:spMk id="1145" creationId="{00000000-0000-0000-0000-000000000000}"/>
          </ac:spMkLst>
        </pc:spChg>
        <pc:spChg chg="del mod">
          <ac:chgData name="AYAH FAYEQ MUSTAFA KAMAL" userId="ef555325-2825-4bf3-92fe-2fb1ab876bd6" providerId="ADAL" clId="{2EB6554F-E5DF-4B64-94FC-A99880BB0447}" dt="2021-10-26T13:39:51.288" v="1084" actId="21"/>
          <ac:spMkLst>
            <pc:docMk/>
            <pc:sldMk cId="0" sldId="265"/>
            <ac:spMk id="1146" creationId="{00000000-0000-0000-0000-000000000000}"/>
          </ac:spMkLst>
        </pc:spChg>
        <pc:spChg chg="del mod">
          <ac:chgData name="AYAH FAYEQ MUSTAFA KAMAL" userId="ef555325-2825-4bf3-92fe-2fb1ab876bd6" providerId="ADAL" clId="{2EB6554F-E5DF-4B64-94FC-A99880BB0447}" dt="2021-10-26T13:39:51.288" v="1084" actId="21"/>
          <ac:spMkLst>
            <pc:docMk/>
            <pc:sldMk cId="0" sldId="265"/>
            <ac:spMk id="1147" creationId="{00000000-0000-0000-0000-000000000000}"/>
          </ac:spMkLst>
        </pc:spChg>
        <pc:spChg chg="del">
          <ac:chgData name="AYAH FAYEQ MUSTAFA KAMAL" userId="ef555325-2825-4bf3-92fe-2fb1ab876bd6" providerId="ADAL" clId="{2EB6554F-E5DF-4B64-94FC-A99880BB0447}" dt="2021-10-26T13:39:51.288" v="1084" actId="21"/>
          <ac:spMkLst>
            <pc:docMk/>
            <pc:sldMk cId="0" sldId="265"/>
            <ac:spMk id="1173" creationId="{00000000-0000-0000-0000-000000000000}"/>
          </ac:spMkLst>
        </pc:spChg>
        <pc:grpChg chg="del mod">
          <ac:chgData name="AYAH FAYEQ MUSTAFA KAMAL" userId="ef555325-2825-4bf3-92fe-2fb1ab876bd6" providerId="ADAL" clId="{2EB6554F-E5DF-4B64-94FC-A99880BB0447}" dt="2021-10-26T13:39:51.288" v="1084" actId="21"/>
          <ac:grpSpMkLst>
            <pc:docMk/>
            <pc:sldMk cId="0" sldId="265"/>
            <ac:grpSpMk id="1148" creationId="{00000000-0000-0000-0000-000000000000}"/>
          </ac:grpSpMkLst>
        </pc:grpChg>
        <pc:grpChg chg="del mod">
          <ac:chgData name="AYAH FAYEQ MUSTAFA KAMAL" userId="ef555325-2825-4bf3-92fe-2fb1ab876bd6" providerId="ADAL" clId="{2EB6554F-E5DF-4B64-94FC-A99880BB0447}" dt="2021-10-26T13:39:51.288" v="1084" actId="21"/>
          <ac:grpSpMkLst>
            <pc:docMk/>
            <pc:sldMk cId="0" sldId="265"/>
            <ac:grpSpMk id="1153" creationId="{00000000-0000-0000-0000-000000000000}"/>
          </ac:grpSpMkLst>
        </pc:grpChg>
        <pc:grpChg chg="del mod">
          <ac:chgData name="AYAH FAYEQ MUSTAFA KAMAL" userId="ef555325-2825-4bf3-92fe-2fb1ab876bd6" providerId="ADAL" clId="{2EB6554F-E5DF-4B64-94FC-A99880BB0447}" dt="2021-10-26T13:39:51.288" v="1084" actId="21"/>
          <ac:grpSpMkLst>
            <pc:docMk/>
            <pc:sldMk cId="0" sldId="265"/>
            <ac:grpSpMk id="1159" creationId="{00000000-0000-0000-0000-000000000000}"/>
          </ac:grpSpMkLst>
        </pc:grpChg>
        <pc:grpChg chg="del">
          <ac:chgData name="AYAH FAYEQ MUSTAFA KAMAL" userId="ef555325-2825-4bf3-92fe-2fb1ab876bd6" providerId="ADAL" clId="{2EB6554F-E5DF-4B64-94FC-A99880BB0447}" dt="2021-10-26T13:39:51.288" v="1084" actId="21"/>
          <ac:grpSpMkLst>
            <pc:docMk/>
            <pc:sldMk cId="0" sldId="265"/>
            <ac:grpSpMk id="1163" creationId="{00000000-0000-0000-0000-000000000000}"/>
          </ac:grpSpMkLst>
        </pc:grpChg>
        <pc:grpChg chg="del">
          <ac:chgData name="AYAH FAYEQ MUSTAFA KAMAL" userId="ef555325-2825-4bf3-92fe-2fb1ab876bd6" providerId="ADAL" clId="{2EB6554F-E5DF-4B64-94FC-A99880BB0447}" dt="2021-10-26T13:39:51.288" v="1084" actId="21"/>
          <ac:grpSpMkLst>
            <pc:docMk/>
            <pc:sldMk cId="0" sldId="265"/>
            <ac:grpSpMk id="1167" creationId="{00000000-0000-0000-0000-000000000000}"/>
          </ac:grpSpMkLst>
        </pc:grpChg>
        <pc:grpChg chg="del">
          <ac:chgData name="AYAH FAYEQ MUSTAFA KAMAL" userId="ef555325-2825-4bf3-92fe-2fb1ab876bd6" providerId="ADAL" clId="{2EB6554F-E5DF-4B64-94FC-A99880BB0447}" dt="2021-10-26T13:39:51.288" v="1084" actId="21"/>
          <ac:grpSpMkLst>
            <pc:docMk/>
            <pc:sldMk cId="0" sldId="265"/>
            <ac:grpSpMk id="1174" creationId="{00000000-0000-0000-0000-000000000000}"/>
          </ac:grpSpMkLst>
        </pc:grpChg>
      </pc:sldChg>
      <pc:sldChg chg="del">
        <pc:chgData name="AYAH FAYEQ MUSTAFA KAMAL" userId="ef555325-2825-4bf3-92fe-2fb1ab876bd6" providerId="ADAL" clId="{2EB6554F-E5DF-4B64-94FC-A99880BB0447}" dt="2021-10-26T13:25:11.967" v="1012" actId="47"/>
        <pc:sldMkLst>
          <pc:docMk/>
          <pc:sldMk cId="0" sldId="266"/>
        </pc:sldMkLst>
      </pc:sldChg>
      <pc:sldChg chg="del">
        <pc:chgData name="AYAH FAYEQ MUSTAFA KAMAL" userId="ef555325-2825-4bf3-92fe-2fb1ab876bd6" providerId="ADAL" clId="{2EB6554F-E5DF-4B64-94FC-A99880BB0447}" dt="2021-10-26T13:25:09.702" v="1011" actId="47"/>
        <pc:sldMkLst>
          <pc:docMk/>
          <pc:sldMk cId="0" sldId="267"/>
        </pc:sldMkLst>
      </pc:sldChg>
      <pc:sldChg chg="del">
        <pc:chgData name="AYAH FAYEQ MUSTAFA KAMAL" userId="ef555325-2825-4bf3-92fe-2fb1ab876bd6" providerId="ADAL" clId="{2EB6554F-E5DF-4B64-94FC-A99880BB0447}" dt="2021-10-26T13:25:08.461" v="1010" actId="47"/>
        <pc:sldMkLst>
          <pc:docMk/>
          <pc:sldMk cId="0" sldId="268"/>
        </pc:sldMkLst>
      </pc:sldChg>
      <pc:sldChg chg="del">
        <pc:chgData name="AYAH FAYEQ MUSTAFA KAMAL" userId="ef555325-2825-4bf3-92fe-2fb1ab876bd6" providerId="ADAL" clId="{2EB6554F-E5DF-4B64-94FC-A99880BB0447}" dt="2021-10-26T13:25:01.884" v="1009" actId="47"/>
        <pc:sldMkLst>
          <pc:docMk/>
          <pc:sldMk cId="0" sldId="269"/>
        </pc:sldMkLst>
      </pc:sldChg>
      <pc:sldChg chg="del">
        <pc:chgData name="AYAH FAYEQ MUSTAFA KAMAL" userId="ef555325-2825-4bf3-92fe-2fb1ab876bd6" providerId="ADAL" clId="{2EB6554F-E5DF-4B64-94FC-A99880BB0447}" dt="2021-10-26T13:24:42.579" v="1004" actId="47"/>
        <pc:sldMkLst>
          <pc:docMk/>
          <pc:sldMk cId="0" sldId="270"/>
        </pc:sldMkLst>
      </pc:sldChg>
      <pc:sldChg chg="del">
        <pc:chgData name="AYAH FAYEQ MUSTAFA KAMAL" userId="ef555325-2825-4bf3-92fe-2fb1ab876bd6" providerId="ADAL" clId="{2EB6554F-E5DF-4B64-94FC-A99880BB0447}" dt="2021-10-26T13:24:41.418" v="1003" actId="47"/>
        <pc:sldMkLst>
          <pc:docMk/>
          <pc:sldMk cId="0" sldId="271"/>
        </pc:sldMkLst>
      </pc:sldChg>
      <pc:sldChg chg="del">
        <pc:chgData name="AYAH FAYEQ MUSTAFA KAMAL" userId="ef555325-2825-4bf3-92fe-2fb1ab876bd6" providerId="ADAL" clId="{2EB6554F-E5DF-4B64-94FC-A99880BB0447}" dt="2021-10-26T13:24:40.086" v="1002" actId="47"/>
        <pc:sldMkLst>
          <pc:docMk/>
          <pc:sldMk cId="0" sldId="272"/>
        </pc:sldMkLst>
      </pc:sldChg>
      <pc:sldChg chg="addSp delSp modSp mod ord">
        <pc:chgData name="AYAH FAYEQ MUSTAFA KAMAL" userId="ef555325-2825-4bf3-92fe-2fb1ab876bd6" providerId="ADAL" clId="{2EB6554F-E5DF-4B64-94FC-A99880BB0447}" dt="2021-10-26T13:24:21.423" v="999" actId="1076"/>
        <pc:sldMkLst>
          <pc:docMk/>
          <pc:sldMk cId="0" sldId="273"/>
        </pc:sldMkLst>
        <pc:spChg chg="add del mod">
          <ac:chgData name="AYAH FAYEQ MUSTAFA KAMAL" userId="ef555325-2825-4bf3-92fe-2fb1ab876bd6" providerId="ADAL" clId="{2EB6554F-E5DF-4B64-94FC-A99880BB0447}" dt="2021-10-26T13:23:05.616" v="979" actId="478"/>
          <ac:spMkLst>
            <pc:docMk/>
            <pc:sldMk cId="0" sldId="273"/>
            <ac:spMk id="3" creationId="{CA62254E-F36E-4CBC-B186-599B6FD10A76}"/>
          </ac:spMkLst>
        </pc:spChg>
        <pc:spChg chg="add mod">
          <ac:chgData name="AYAH FAYEQ MUSTAFA KAMAL" userId="ef555325-2825-4bf3-92fe-2fb1ab876bd6" providerId="ADAL" clId="{2EB6554F-E5DF-4B64-94FC-A99880BB0447}" dt="2021-10-26T13:23:09.073" v="980" actId="1076"/>
          <ac:spMkLst>
            <pc:docMk/>
            <pc:sldMk cId="0" sldId="273"/>
            <ac:spMk id="50" creationId="{F6CAB559-52D5-41B5-93B2-1D9CFD0F949F}"/>
          </ac:spMkLst>
        </pc:spChg>
        <pc:spChg chg="add mod">
          <ac:chgData name="AYAH FAYEQ MUSTAFA KAMAL" userId="ef555325-2825-4bf3-92fe-2fb1ab876bd6" providerId="ADAL" clId="{2EB6554F-E5DF-4B64-94FC-A99880BB0447}" dt="2021-10-26T13:23:41.695" v="993" actId="1076"/>
          <ac:spMkLst>
            <pc:docMk/>
            <pc:sldMk cId="0" sldId="273"/>
            <ac:spMk id="53" creationId="{80500149-1EE9-435A-9BAB-3564D05B8877}"/>
          </ac:spMkLst>
        </pc:spChg>
        <pc:spChg chg="mod">
          <ac:chgData name="AYAH FAYEQ MUSTAFA KAMAL" userId="ef555325-2825-4bf3-92fe-2fb1ab876bd6" providerId="ADAL" clId="{2EB6554F-E5DF-4B64-94FC-A99880BB0447}" dt="2021-10-26T13:24:08.419" v="996"/>
          <ac:spMkLst>
            <pc:docMk/>
            <pc:sldMk cId="0" sldId="273"/>
            <ac:spMk id="55" creationId="{B598E064-82AD-47B1-95FB-4C7FBEA7FB36}"/>
          </ac:spMkLst>
        </pc:spChg>
        <pc:spChg chg="mod">
          <ac:chgData name="AYAH FAYEQ MUSTAFA KAMAL" userId="ef555325-2825-4bf3-92fe-2fb1ab876bd6" providerId="ADAL" clId="{2EB6554F-E5DF-4B64-94FC-A99880BB0447}" dt="2021-10-26T13:24:08.419" v="996"/>
          <ac:spMkLst>
            <pc:docMk/>
            <pc:sldMk cId="0" sldId="273"/>
            <ac:spMk id="56" creationId="{5B972FF4-19AE-47EB-98F6-836DDE87C500}"/>
          </ac:spMkLst>
        </pc:spChg>
        <pc:spChg chg="mod">
          <ac:chgData name="AYAH FAYEQ MUSTAFA KAMAL" userId="ef555325-2825-4bf3-92fe-2fb1ab876bd6" providerId="ADAL" clId="{2EB6554F-E5DF-4B64-94FC-A99880BB0447}" dt="2021-10-26T13:24:08.419" v="996"/>
          <ac:spMkLst>
            <pc:docMk/>
            <pc:sldMk cId="0" sldId="273"/>
            <ac:spMk id="57" creationId="{590FFFFB-209C-4F69-984A-021FB06E8049}"/>
          </ac:spMkLst>
        </pc:spChg>
        <pc:spChg chg="mod">
          <ac:chgData name="AYAH FAYEQ MUSTAFA KAMAL" userId="ef555325-2825-4bf3-92fe-2fb1ab876bd6" providerId="ADAL" clId="{2EB6554F-E5DF-4B64-94FC-A99880BB0447}" dt="2021-10-26T13:24:08.419" v="996"/>
          <ac:spMkLst>
            <pc:docMk/>
            <pc:sldMk cId="0" sldId="273"/>
            <ac:spMk id="58" creationId="{A1BC8E4B-DEE4-43C3-B7E4-8F82A5124301}"/>
          </ac:spMkLst>
        </pc:spChg>
        <pc:spChg chg="mod">
          <ac:chgData name="AYAH FAYEQ MUSTAFA KAMAL" userId="ef555325-2825-4bf3-92fe-2fb1ab876bd6" providerId="ADAL" clId="{2EB6554F-E5DF-4B64-94FC-A99880BB0447}" dt="2021-10-26T13:24:08.419" v="996"/>
          <ac:spMkLst>
            <pc:docMk/>
            <pc:sldMk cId="0" sldId="273"/>
            <ac:spMk id="59" creationId="{298D1952-886B-4238-85AD-5D39990A0386}"/>
          </ac:spMkLst>
        </pc:spChg>
        <pc:spChg chg="mod">
          <ac:chgData name="AYAH FAYEQ MUSTAFA KAMAL" userId="ef555325-2825-4bf3-92fe-2fb1ab876bd6" providerId="ADAL" clId="{2EB6554F-E5DF-4B64-94FC-A99880BB0447}" dt="2021-10-26T13:24:08.419" v="996"/>
          <ac:spMkLst>
            <pc:docMk/>
            <pc:sldMk cId="0" sldId="273"/>
            <ac:spMk id="60" creationId="{ADD4005B-C494-404E-86BF-0A05D1FD75E9}"/>
          </ac:spMkLst>
        </pc:spChg>
        <pc:spChg chg="mod">
          <ac:chgData name="AYAH FAYEQ MUSTAFA KAMAL" userId="ef555325-2825-4bf3-92fe-2fb1ab876bd6" providerId="ADAL" clId="{2EB6554F-E5DF-4B64-94FC-A99880BB0447}" dt="2021-10-26T13:24:08.419" v="996"/>
          <ac:spMkLst>
            <pc:docMk/>
            <pc:sldMk cId="0" sldId="273"/>
            <ac:spMk id="61" creationId="{715A48C4-FEEE-455D-962A-C0A5286AC212}"/>
          </ac:spMkLst>
        </pc:spChg>
        <pc:spChg chg="mod">
          <ac:chgData name="AYAH FAYEQ MUSTAFA KAMAL" userId="ef555325-2825-4bf3-92fe-2fb1ab876bd6" providerId="ADAL" clId="{2EB6554F-E5DF-4B64-94FC-A99880BB0447}" dt="2021-10-26T13:24:08.419" v="996"/>
          <ac:spMkLst>
            <pc:docMk/>
            <pc:sldMk cId="0" sldId="273"/>
            <ac:spMk id="62" creationId="{DA02F4A1-D59A-44AC-B31D-0F59726B50BB}"/>
          </ac:spMkLst>
        </pc:spChg>
        <pc:spChg chg="mod">
          <ac:chgData name="AYAH FAYEQ MUSTAFA KAMAL" userId="ef555325-2825-4bf3-92fe-2fb1ab876bd6" providerId="ADAL" clId="{2EB6554F-E5DF-4B64-94FC-A99880BB0447}" dt="2021-10-26T13:24:08.419" v="996"/>
          <ac:spMkLst>
            <pc:docMk/>
            <pc:sldMk cId="0" sldId="273"/>
            <ac:spMk id="63" creationId="{35B6A021-11FE-44F1-8E97-8380EB273869}"/>
          </ac:spMkLst>
        </pc:spChg>
        <pc:spChg chg="mod">
          <ac:chgData name="AYAH FAYEQ MUSTAFA KAMAL" userId="ef555325-2825-4bf3-92fe-2fb1ab876bd6" providerId="ADAL" clId="{2EB6554F-E5DF-4B64-94FC-A99880BB0447}" dt="2021-10-26T13:24:08.419" v="996"/>
          <ac:spMkLst>
            <pc:docMk/>
            <pc:sldMk cId="0" sldId="273"/>
            <ac:spMk id="64" creationId="{5EF8B469-3FF4-49FD-8C35-9027AAED9359}"/>
          </ac:spMkLst>
        </pc:spChg>
        <pc:spChg chg="mod">
          <ac:chgData name="AYAH FAYEQ MUSTAFA KAMAL" userId="ef555325-2825-4bf3-92fe-2fb1ab876bd6" providerId="ADAL" clId="{2EB6554F-E5DF-4B64-94FC-A99880BB0447}" dt="2021-10-26T13:24:08.419" v="996"/>
          <ac:spMkLst>
            <pc:docMk/>
            <pc:sldMk cId="0" sldId="273"/>
            <ac:spMk id="65" creationId="{A372878C-144A-48D6-B487-9CC76BBA0D69}"/>
          </ac:spMkLst>
        </pc:spChg>
        <pc:spChg chg="mod">
          <ac:chgData name="AYAH FAYEQ MUSTAFA KAMAL" userId="ef555325-2825-4bf3-92fe-2fb1ab876bd6" providerId="ADAL" clId="{2EB6554F-E5DF-4B64-94FC-A99880BB0447}" dt="2021-10-26T13:24:08.419" v="996"/>
          <ac:spMkLst>
            <pc:docMk/>
            <pc:sldMk cId="0" sldId="273"/>
            <ac:spMk id="66" creationId="{A4051948-3666-4CF8-9732-8E7FEB44B715}"/>
          </ac:spMkLst>
        </pc:spChg>
        <pc:spChg chg="mod">
          <ac:chgData name="AYAH FAYEQ MUSTAFA KAMAL" userId="ef555325-2825-4bf3-92fe-2fb1ab876bd6" providerId="ADAL" clId="{2EB6554F-E5DF-4B64-94FC-A99880BB0447}" dt="2021-10-26T13:24:08.419" v="996"/>
          <ac:spMkLst>
            <pc:docMk/>
            <pc:sldMk cId="0" sldId="273"/>
            <ac:spMk id="67" creationId="{C40D9670-156B-4472-AA6E-C7F394817AE6}"/>
          </ac:spMkLst>
        </pc:spChg>
        <pc:spChg chg="mod">
          <ac:chgData name="AYAH FAYEQ MUSTAFA KAMAL" userId="ef555325-2825-4bf3-92fe-2fb1ab876bd6" providerId="ADAL" clId="{2EB6554F-E5DF-4B64-94FC-A99880BB0447}" dt="2021-10-26T13:24:08.419" v="996"/>
          <ac:spMkLst>
            <pc:docMk/>
            <pc:sldMk cId="0" sldId="273"/>
            <ac:spMk id="68" creationId="{0104061D-6326-4F16-83B5-861CE961001D}"/>
          </ac:spMkLst>
        </pc:spChg>
        <pc:spChg chg="mod">
          <ac:chgData name="AYAH FAYEQ MUSTAFA KAMAL" userId="ef555325-2825-4bf3-92fe-2fb1ab876bd6" providerId="ADAL" clId="{2EB6554F-E5DF-4B64-94FC-A99880BB0447}" dt="2021-10-26T13:24:08.419" v="996"/>
          <ac:spMkLst>
            <pc:docMk/>
            <pc:sldMk cId="0" sldId="273"/>
            <ac:spMk id="69" creationId="{7097A163-A30B-4DB4-A3CB-127958920AA3}"/>
          </ac:spMkLst>
        </pc:spChg>
        <pc:spChg chg="mod">
          <ac:chgData name="AYAH FAYEQ MUSTAFA KAMAL" userId="ef555325-2825-4bf3-92fe-2fb1ab876bd6" providerId="ADAL" clId="{2EB6554F-E5DF-4B64-94FC-A99880BB0447}" dt="2021-10-26T13:24:08.419" v="996"/>
          <ac:spMkLst>
            <pc:docMk/>
            <pc:sldMk cId="0" sldId="273"/>
            <ac:spMk id="70" creationId="{B5AF7328-D084-4150-82FC-16D2BBC334D0}"/>
          </ac:spMkLst>
        </pc:spChg>
        <pc:spChg chg="mod">
          <ac:chgData name="AYAH FAYEQ MUSTAFA KAMAL" userId="ef555325-2825-4bf3-92fe-2fb1ab876bd6" providerId="ADAL" clId="{2EB6554F-E5DF-4B64-94FC-A99880BB0447}" dt="2021-10-26T13:24:08.419" v="996"/>
          <ac:spMkLst>
            <pc:docMk/>
            <pc:sldMk cId="0" sldId="273"/>
            <ac:spMk id="71" creationId="{1A48B85D-A938-472D-9E5F-FA7F2BCA52C2}"/>
          </ac:spMkLst>
        </pc:spChg>
        <pc:spChg chg="mod">
          <ac:chgData name="AYAH FAYEQ MUSTAFA KAMAL" userId="ef555325-2825-4bf3-92fe-2fb1ab876bd6" providerId="ADAL" clId="{2EB6554F-E5DF-4B64-94FC-A99880BB0447}" dt="2021-10-26T13:24:08.419" v="996"/>
          <ac:spMkLst>
            <pc:docMk/>
            <pc:sldMk cId="0" sldId="273"/>
            <ac:spMk id="72" creationId="{044BE5E2-F710-42A6-B76F-A6C284ACC012}"/>
          </ac:spMkLst>
        </pc:spChg>
        <pc:spChg chg="mod">
          <ac:chgData name="AYAH FAYEQ MUSTAFA KAMAL" userId="ef555325-2825-4bf3-92fe-2fb1ab876bd6" providerId="ADAL" clId="{2EB6554F-E5DF-4B64-94FC-A99880BB0447}" dt="2021-10-26T13:24:08.419" v="996"/>
          <ac:spMkLst>
            <pc:docMk/>
            <pc:sldMk cId="0" sldId="273"/>
            <ac:spMk id="73" creationId="{7720FEB3-14FB-4862-9430-CE50A17ED9A0}"/>
          </ac:spMkLst>
        </pc:spChg>
        <pc:spChg chg="mod">
          <ac:chgData name="AYAH FAYEQ MUSTAFA KAMAL" userId="ef555325-2825-4bf3-92fe-2fb1ab876bd6" providerId="ADAL" clId="{2EB6554F-E5DF-4B64-94FC-A99880BB0447}" dt="2021-10-26T13:24:08.419" v="996"/>
          <ac:spMkLst>
            <pc:docMk/>
            <pc:sldMk cId="0" sldId="273"/>
            <ac:spMk id="74" creationId="{EE4DA6DC-2A85-4B71-9537-E4CB8C46AE0D}"/>
          </ac:spMkLst>
        </pc:spChg>
        <pc:spChg chg="mod">
          <ac:chgData name="AYAH FAYEQ MUSTAFA KAMAL" userId="ef555325-2825-4bf3-92fe-2fb1ab876bd6" providerId="ADAL" clId="{2EB6554F-E5DF-4B64-94FC-A99880BB0447}" dt="2021-10-26T13:24:08.419" v="996"/>
          <ac:spMkLst>
            <pc:docMk/>
            <pc:sldMk cId="0" sldId="273"/>
            <ac:spMk id="75" creationId="{38E436C1-5AA7-4C6D-9B86-B952BCAA6081}"/>
          </ac:spMkLst>
        </pc:spChg>
        <pc:spChg chg="mod">
          <ac:chgData name="AYAH FAYEQ MUSTAFA KAMAL" userId="ef555325-2825-4bf3-92fe-2fb1ab876bd6" providerId="ADAL" clId="{2EB6554F-E5DF-4B64-94FC-A99880BB0447}" dt="2021-10-26T13:24:08.419" v="996"/>
          <ac:spMkLst>
            <pc:docMk/>
            <pc:sldMk cId="0" sldId="273"/>
            <ac:spMk id="76" creationId="{B5486469-9F8F-41F5-A5B6-50E8EEB4BD9E}"/>
          </ac:spMkLst>
        </pc:spChg>
        <pc:spChg chg="mod">
          <ac:chgData name="AYAH FAYEQ MUSTAFA KAMAL" userId="ef555325-2825-4bf3-92fe-2fb1ab876bd6" providerId="ADAL" clId="{2EB6554F-E5DF-4B64-94FC-A99880BB0447}" dt="2021-10-26T13:24:08.419" v="996"/>
          <ac:spMkLst>
            <pc:docMk/>
            <pc:sldMk cId="0" sldId="273"/>
            <ac:spMk id="77" creationId="{19B9D60C-A9AE-4551-B004-E581A2716ACF}"/>
          </ac:spMkLst>
        </pc:spChg>
        <pc:spChg chg="mod">
          <ac:chgData name="AYAH FAYEQ MUSTAFA KAMAL" userId="ef555325-2825-4bf3-92fe-2fb1ab876bd6" providerId="ADAL" clId="{2EB6554F-E5DF-4B64-94FC-A99880BB0447}" dt="2021-10-26T13:24:08.419" v="996"/>
          <ac:spMkLst>
            <pc:docMk/>
            <pc:sldMk cId="0" sldId="273"/>
            <ac:spMk id="78" creationId="{7894E4AF-27BC-40D1-9EF8-1A8E2A9E505A}"/>
          </ac:spMkLst>
        </pc:spChg>
        <pc:spChg chg="mod">
          <ac:chgData name="AYAH FAYEQ MUSTAFA KAMAL" userId="ef555325-2825-4bf3-92fe-2fb1ab876bd6" providerId="ADAL" clId="{2EB6554F-E5DF-4B64-94FC-A99880BB0447}" dt="2021-10-26T13:24:08.419" v="996"/>
          <ac:spMkLst>
            <pc:docMk/>
            <pc:sldMk cId="0" sldId="273"/>
            <ac:spMk id="79" creationId="{B159A1E9-E093-480A-9E4B-76697266B50E}"/>
          </ac:spMkLst>
        </pc:spChg>
        <pc:spChg chg="mod">
          <ac:chgData name="AYAH FAYEQ MUSTAFA KAMAL" userId="ef555325-2825-4bf3-92fe-2fb1ab876bd6" providerId="ADAL" clId="{2EB6554F-E5DF-4B64-94FC-A99880BB0447}" dt="2021-10-26T13:24:08.419" v="996"/>
          <ac:spMkLst>
            <pc:docMk/>
            <pc:sldMk cId="0" sldId="273"/>
            <ac:spMk id="80" creationId="{CDA02E2C-6B8A-48C6-A722-CDD14EE4EE80}"/>
          </ac:spMkLst>
        </pc:spChg>
        <pc:spChg chg="mod">
          <ac:chgData name="AYAH FAYEQ MUSTAFA KAMAL" userId="ef555325-2825-4bf3-92fe-2fb1ab876bd6" providerId="ADAL" clId="{2EB6554F-E5DF-4B64-94FC-A99880BB0447}" dt="2021-10-26T13:24:08.419" v="996"/>
          <ac:spMkLst>
            <pc:docMk/>
            <pc:sldMk cId="0" sldId="273"/>
            <ac:spMk id="81" creationId="{F925A689-6D15-493D-B3DF-44A018F63703}"/>
          </ac:spMkLst>
        </pc:spChg>
        <pc:spChg chg="mod">
          <ac:chgData name="AYAH FAYEQ MUSTAFA KAMAL" userId="ef555325-2825-4bf3-92fe-2fb1ab876bd6" providerId="ADAL" clId="{2EB6554F-E5DF-4B64-94FC-A99880BB0447}" dt="2021-10-26T13:24:08.419" v="996"/>
          <ac:spMkLst>
            <pc:docMk/>
            <pc:sldMk cId="0" sldId="273"/>
            <ac:spMk id="82" creationId="{7DCCFDD5-109C-4583-BFB6-52D1288BC13F}"/>
          </ac:spMkLst>
        </pc:spChg>
        <pc:spChg chg="mod">
          <ac:chgData name="AYAH FAYEQ MUSTAFA KAMAL" userId="ef555325-2825-4bf3-92fe-2fb1ab876bd6" providerId="ADAL" clId="{2EB6554F-E5DF-4B64-94FC-A99880BB0447}" dt="2021-10-26T13:24:08.419" v="996"/>
          <ac:spMkLst>
            <pc:docMk/>
            <pc:sldMk cId="0" sldId="273"/>
            <ac:spMk id="83" creationId="{4C63CFD3-BB6C-448C-87E4-48D40A2B5F48}"/>
          </ac:spMkLst>
        </pc:spChg>
        <pc:spChg chg="mod">
          <ac:chgData name="AYAH FAYEQ MUSTAFA KAMAL" userId="ef555325-2825-4bf3-92fe-2fb1ab876bd6" providerId="ADAL" clId="{2EB6554F-E5DF-4B64-94FC-A99880BB0447}" dt="2021-10-26T13:24:08.419" v="996"/>
          <ac:spMkLst>
            <pc:docMk/>
            <pc:sldMk cId="0" sldId="273"/>
            <ac:spMk id="84" creationId="{0F2ED06A-8252-421F-A8D0-00A3A98DDCB8}"/>
          </ac:spMkLst>
        </pc:spChg>
        <pc:spChg chg="mod">
          <ac:chgData name="AYAH FAYEQ MUSTAFA KAMAL" userId="ef555325-2825-4bf3-92fe-2fb1ab876bd6" providerId="ADAL" clId="{2EB6554F-E5DF-4B64-94FC-A99880BB0447}" dt="2021-10-26T13:24:08.419" v="996"/>
          <ac:spMkLst>
            <pc:docMk/>
            <pc:sldMk cId="0" sldId="273"/>
            <ac:spMk id="85" creationId="{B098E1D1-923F-4127-AEF7-7BC6F9140C2F}"/>
          </ac:spMkLst>
        </pc:spChg>
        <pc:spChg chg="mod">
          <ac:chgData name="AYAH FAYEQ MUSTAFA KAMAL" userId="ef555325-2825-4bf3-92fe-2fb1ab876bd6" providerId="ADAL" clId="{2EB6554F-E5DF-4B64-94FC-A99880BB0447}" dt="2021-10-26T13:24:08.419" v="996"/>
          <ac:spMkLst>
            <pc:docMk/>
            <pc:sldMk cId="0" sldId="273"/>
            <ac:spMk id="86" creationId="{159CB596-15E4-41A7-BEA8-49211527DB96}"/>
          </ac:spMkLst>
        </pc:spChg>
        <pc:spChg chg="mod">
          <ac:chgData name="AYAH FAYEQ MUSTAFA KAMAL" userId="ef555325-2825-4bf3-92fe-2fb1ab876bd6" providerId="ADAL" clId="{2EB6554F-E5DF-4B64-94FC-A99880BB0447}" dt="2021-10-26T13:24:08.419" v="996"/>
          <ac:spMkLst>
            <pc:docMk/>
            <pc:sldMk cId="0" sldId="273"/>
            <ac:spMk id="87" creationId="{7CBBA3F2-747E-467E-BCFC-0356833571BD}"/>
          </ac:spMkLst>
        </pc:spChg>
        <pc:spChg chg="mod">
          <ac:chgData name="AYAH FAYEQ MUSTAFA KAMAL" userId="ef555325-2825-4bf3-92fe-2fb1ab876bd6" providerId="ADAL" clId="{2EB6554F-E5DF-4B64-94FC-A99880BB0447}" dt="2021-10-26T13:24:08.419" v="996"/>
          <ac:spMkLst>
            <pc:docMk/>
            <pc:sldMk cId="0" sldId="273"/>
            <ac:spMk id="88" creationId="{A2954C45-F590-4A12-8E34-3024AF3671F8}"/>
          </ac:spMkLst>
        </pc:spChg>
        <pc:spChg chg="mod">
          <ac:chgData name="AYAH FAYEQ MUSTAFA KAMAL" userId="ef555325-2825-4bf3-92fe-2fb1ab876bd6" providerId="ADAL" clId="{2EB6554F-E5DF-4B64-94FC-A99880BB0447}" dt="2021-10-26T13:24:08.419" v="996"/>
          <ac:spMkLst>
            <pc:docMk/>
            <pc:sldMk cId="0" sldId="273"/>
            <ac:spMk id="89" creationId="{6EFCB22F-437D-43E9-AAA7-F86D10C2B978}"/>
          </ac:spMkLst>
        </pc:spChg>
        <pc:spChg chg="mod">
          <ac:chgData name="AYAH FAYEQ MUSTAFA KAMAL" userId="ef555325-2825-4bf3-92fe-2fb1ab876bd6" providerId="ADAL" clId="{2EB6554F-E5DF-4B64-94FC-A99880BB0447}" dt="2021-10-26T13:24:08.419" v="996"/>
          <ac:spMkLst>
            <pc:docMk/>
            <pc:sldMk cId="0" sldId="273"/>
            <ac:spMk id="90" creationId="{13C0F6AE-EA7B-48F0-94C0-A51B200C4DB4}"/>
          </ac:spMkLst>
        </pc:spChg>
        <pc:spChg chg="mod">
          <ac:chgData name="AYAH FAYEQ MUSTAFA KAMAL" userId="ef555325-2825-4bf3-92fe-2fb1ab876bd6" providerId="ADAL" clId="{2EB6554F-E5DF-4B64-94FC-A99880BB0447}" dt="2021-10-26T13:24:08.419" v="996"/>
          <ac:spMkLst>
            <pc:docMk/>
            <pc:sldMk cId="0" sldId="273"/>
            <ac:spMk id="91" creationId="{41D520E2-CAEF-42CA-9C3B-A1CA5E5EE20A}"/>
          </ac:spMkLst>
        </pc:spChg>
        <pc:spChg chg="mod">
          <ac:chgData name="AYAH FAYEQ MUSTAFA KAMAL" userId="ef555325-2825-4bf3-92fe-2fb1ab876bd6" providerId="ADAL" clId="{2EB6554F-E5DF-4B64-94FC-A99880BB0447}" dt="2021-10-26T13:24:08.419" v="996"/>
          <ac:spMkLst>
            <pc:docMk/>
            <pc:sldMk cId="0" sldId="273"/>
            <ac:spMk id="92" creationId="{D88B3863-6DA5-4635-AE0F-7DDCBFFDB86D}"/>
          </ac:spMkLst>
        </pc:spChg>
        <pc:spChg chg="mod">
          <ac:chgData name="AYAH FAYEQ MUSTAFA KAMAL" userId="ef555325-2825-4bf3-92fe-2fb1ab876bd6" providerId="ADAL" clId="{2EB6554F-E5DF-4B64-94FC-A99880BB0447}" dt="2021-10-26T13:24:08.419" v="996"/>
          <ac:spMkLst>
            <pc:docMk/>
            <pc:sldMk cId="0" sldId="273"/>
            <ac:spMk id="93" creationId="{8436B55C-70D3-41C5-9DD8-F784FC07AC73}"/>
          </ac:spMkLst>
        </pc:spChg>
        <pc:spChg chg="mod">
          <ac:chgData name="AYAH FAYEQ MUSTAFA KAMAL" userId="ef555325-2825-4bf3-92fe-2fb1ab876bd6" providerId="ADAL" clId="{2EB6554F-E5DF-4B64-94FC-A99880BB0447}" dt="2021-10-26T13:24:08.419" v="996"/>
          <ac:spMkLst>
            <pc:docMk/>
            <pc:sldMk cId="0" sldId="273"/>
            <ac:spMk id="94" creationId="{B55D7402-8770-43B2-BA45-27880CF3AFCE}"/>
          </ac:spMkLst>
        </pc:spChg>
        <pc:spChg chg="mod">
          <ac:chgData name="AYAH FAYEQ MUSTAFA KAMAL" userId="ef555325-2825-4bf3-92fe-2fb1ab876bd6" providerId="ADAL" clId="{2EB6554F-E5DF-4B64-94FC-A99880BB0447}" dt="2021-10-26T13:24:08.419" v="996"/>
          <ac:spMkLst>
            <pc:docMk/>
            <pc:sldMk cId="0" sldId="273"/>
            <ac:spMk id="95" creationId="{4C3CB3AF-665C-4433-8C42-47BB139F4A26}"/>
          </ac:spMkLst>
        </pc:spChg>
        <pc:spChg chg="mod">
          <ac:chgData name="AYAH FAYEQ MUSTAFA KAMAL" userId="ef555325-2825-4bf3-92fe-2fb1ab876bd6" providerId="ADAL" clId="{2EB6554F-E5DF-4B64-94FC-A99880BB0447}" dt="2021-10-26T13:24:08.419" v="996"/>
          <ac:spMkLst>
            <pc:docMk/>
            <pc:sldMk cId="0" sldId="273"/>
            <ac:spMk id="96" creationId="{69C29F75-A887-42EB-B1FC-96670E3DDEFB}"/>
          </ac:spMkLst>
        </pc:spChg>
        <pc:spChg chg="mod">
          <ac:chgData name="AYAH FAYEQ MUSTAFA KAMAL" userId="ef555325-2825-4bf3-92fe-2fb1ab876bd6" providerId="ADAL" clId="{2EB6554F-E5DF-4B64-94FC-A99880BB0447}" dt="2021-10-26T13:24:08.419" v="996"/>
          <ac:spMkLst>
            <pc:docMk/>
            <pc:sldMk cId="0" sldId="273"/>
            <ac:spMk id="97" creationId="{2C7EE087-0613-49C3-AFEC-C7FE89976934}"/>
          </ac:spMkLst>
        </pc:spChg>
        <pc:spChg chg="mod">
          <ac:chgData name="AYAH FAYEQ MUSTAFA KAMAL" userId="ef555325-2825-4bf3-92fe-2fb1ab876bd6" providerId="ADAL" clId="{2EB6554F-E5DF-4B64-94FC-A99880BB0447}" dt="2021-10-26T13:24:08.419" v="996"/>
          <ac:spMkLst>
            <pc:docMk/>
            <pc:sldMk cId="0" sldId="273"/>
            <ac:spMk id="98" creationId="{19F9514D-A25E-44D2-AA84-8D53E126AFCA}"/>
          </ac:spMkLst>
        </pc:spChg>
        <pc:spChg chg="mod">
          <ac:chgData name="AYAH FAYEQ MUSTAFA KAMAL" userId="ef555325-2825-4bf3-92fe-2fb1ab876bd6" providerId="ADAL" clId="{2EB6554F-E5DF-4B64-94FC-A99880BB0447}" dt="2021-10-26T13:24:08.419" v="996"/>
          <ac:spMkLst>
            <pc:docMk/>
            <pc:sldMk cId="0" sldId="273"/>
            <ac:spMk id="99" creationId="{71F29AD2-4EEC-46DF-B2DA-BD06D179E100}"/>
          </ac:spMkLst>
        </pc:spChg>
        <pc:spChg chg="mod">
          <ac:chgData name="AYAH FAYEQ MUSTAFA KAMAL" userId="ef555325-2825-4bf3-92fe-2fb1ab876bd6" providerId="ADAL" clId="{2EB6554F-E5DF-4B64-94FC-A99880BB0447}" dt="2021-10-26T13:24:08.419" v="996"/>
          <ac:spMkLst>
            <pc:docMk/>
            <pc:sldMk cId="0" sldId="273"/>
            <ac:spMk id="100" creationId="{6553104F-445E-4768-9F47-945386F41FAC}"/>
          </ac:spMkLst>
        </pc:spChg>
        <pc:spChg chg="del">
          <ac:chgData name="AYAH FAYEQ MUSTAFA KAMAL" userId="ef555325-2825-4bf3-92fe-2fb1ab876bd6" providerId="ADAL" clId="{2EB6554F-E5DF-4B64-94FC-A99880BB0447}" dt="2021-10-26T13:23:03.959" v="978" actId="478"/>
          <ac:spMkLst>
            <pc:docMk/>
            <pc:sldMk cId="0" sldId="273"/>
            <ac:spMk id="1464" creationId="{00000000-0000-0000-0000-000000000000}"/>
          </ac:spMkLst>
        </pc:spChg>
        <pc:grpChg chg="add mod">
          <ac:chgData name="AYAH FAYEQ MUSTAFA KAMAL" userId="ef555325-2825-4bf3-92fe-2fb1ab876bd6" providerId="ADAL" clId="{2EB6554F-E5DF-4B64-94FC-A99880BB0447}" dt="2021-10-26T13:24:17.328" v="998" actId="1076"/>
          <ac:grpSpMkLst>
            <pc:docMk/>
            <pc:sldMk cId="0" sldId="273"/>
            <ac:grpSpMk id="54" creationId="{E9EDD0C9-403E-4E0A-B391-9B9E25C2499B}"/>
          </ac:grpSpMkLst>
        </pc:grpChg>
        <pc:grpChg chg="del">
          <ac:chgData name="AYAH FAYEQ MUSTAFA KAMAL" userId="ef555325-2825-4bf3-92fe-2fb1ab876bd6" providerId="ADAL" clId="{2EB6554F-E5DF-4B64-94FC-A99880BB0447}" dt="2021-10-26T13:24:06.250" v="995" actId="478"/>
          <ac:grpSpMkLst>
            <pc:docMk/>
            <pc:sldMk cId="0" sldId="273"/>
            <ac:grpSpMk id="1465" creationId="{00000000-0000-0000-0000-000000000000}"/>
          </ac:grpSpMkLst>
        </pc:grpChg>
        <pc:grpChg chg="mod">
          <ac:chgData name="AYAH FAYEQ MUSTAFA KAMAL" userId="ef555325-2825-4bf3-92fe-2fb1ab876bd6" providerId="ADAL" clId="{2EB6554F-E5DF-4B64-94FC-A99880BB0447}" dt="2021-10-26T13:24:21.423" v="999" actId="1076"/>
          <ac:grpSpMkLst>
            <pc:docMk/>
            <pc:sldMk cId="0" sldId="273"/>
            <ac:grpSpMk id="1509" creationId="{00000000-0000-0000-0000-000000000000}"/>
          </ac:grpSpMkLst>
        </pc:grpChg>
      </pc:sldChg>
      <pc:sldChg chg="modSp del">
        <pc:chgData name="AYAH FAYEQ MUSTAFA KAMAL" userId="ef555325-2825-4bf3-92fe-2fb1ab876bd6" providerId="ADAL" clId="{2EB6554F-E5DF-4B64-94FC-A99880BB0447}" dt="2021-10-27T21:05:44.889" v="1635" actId="47"/>
        <pc:sldMkLst>
          <pc:docMk/>
          <pc:sldMk cId="0" sldId="274"/>
        </pc:sldMkLst>
        <pc:spChg chg="mod">
          <ac:chgData name="AYAH FAYEQ MUSTAFA KAMAL" userId="ef555325-2825-4bf3-92fe-2fb1ab876bd6" providerId="ADAL" clId="{2EB6554F-E5DF-4B64-94FC-A99880BB0447}" dt="2021-10-26T13:39:34.461" v="1082"/>
          <ac:spMkLst>
            <pc:docMk/>
            <pc:sldMk cId="0" sldId="274"/>
            <ac:spMk id="1517" creationId="{00000000-0000-0000-0000-000000000000}"/>
          </ac:spMkLst>
        </pc:spChg>
      </pc:sldChg>
      <pc:sldChg chg="del">
        <pc:chgData name="AYAH FAYEQ MUSTAFA KAMAL" userId="ef555325-2825-4bf3-92fe-2fb1ab876bd6" providerId="ADAL" clId="{2EB6554F-E5DF-4B64-94FC-A99880BB0447}" dt="2021-10-26T13:24:37.836" v="1001" actId="47"/>
        <pc:sldMkLst>
          <pc:docMk/>
          <pc:sldMk cId="0" sldId="275"/>
        </pc:sldMkLst>
      </pc:sldChg>
      <pc:sldChg chg="del">
        <pc:chgData name="AYAH FAYEQ MUSTAFA KAMAL" userId="ef555325-2825-4bf3-92fe-2fb1ab876bd6" providerId="ADAL" clId="{2EB6554F-E5DF-4B64-94FC-A99880BB0447}" dt="2021-10-26T13:24:57.003" v="1008" actId="47"/>
        <pc:sldMkLst>
          <pc:docMk/>
          <pc:sldMk cId="0" sldId="276"/>
        </pc:sldMkLst>
      </pc:sldChg>
      <pc:sldChg chg="del">
        <pc:chgData name="AYAH FAYEQ MUSTAFA KAMAL" userId="ef555325-2825-4bf3-92fe-2fb1ab876bd6" providerId="ADAL" clId="{2EB6554F-E5DF-4B64-94FC-A99880BB0447}" dt="2021-10-26T13:24:50.699" v="1005" actId="47"/>
        <pc:sldMkLst>
          <pc:docMk/>
          <pc:sldMk cId="0" sldId="277"/>
        </pc:sldMkLst>
      </pc:sldChg>
      <pc:sldChg chg="del">
        <pc:chgData name="AYAH FAYEQ MUSTAFA KAMAL" userId="ef555325-2825-4bf3-92fe-2fb1ab876bd6" providerId="ADAL" clId="{2EB6554F-E5DF-4B64-94FC-A99880BB0447}" dt="2021-10-26T13:24:51.681" v="1006" actId="47"/>
        <pc:sldMkLst>
          <pc:docMk/>
          <pc:sldMk cId="0" sldId="278"/>
        </pc:sldMkLst>
      </pc:sldChg>
      <pc:sldChg chg="del">
        <pc:chgData name="AYAH FAYEQ MUSTAFA KAMAL" userId="ef555325-2825-4bf3-92fe-2fb1ab876bd6" providerId="ADAL" clId="{2EB6554F-E5DF-4B64-94FC-A99880BB0447}" dt="2021-10-26T13:24:53.034" v="1007" actId="47"/>
        <pc:sldMkLst>
          <pc:docMk/>
          <pc:sldMk cId="0" sldId="279"/>
        </pc:sldMkLst>
      </pc:sldChg>
      <pc:sldChg chg="modSp del">
        <pc:chgData name="AYAH FAYEQ MUSTAFA KAMAL" userId="ef555325-2825-4bf3-92fe-2fb1ab876bd6" providerId="ADAL" clId="{2EB6554F-E5DF-4B64-94FC-A99880BB0447}" dt="2021-10-27T21:05:46.442" v="1636" actId="47"/>
        <pc:sldMkLst>
          <pc:docMk/>
          <pc:sldMk cId="0" sldId="280"/>
        </pc:sldMkLst>
        <pc:spChg chg="mod">
          <ac:chgData name="AYAH FAYEQ MUSTAFA KAMAL" userId="ef555325-2825-4bf3-92fe-2fb1ab876bd6" providerId="ADAL" clId="{2EB6554F-E5DF-4B64-94FC-A99880BB0447}" dt="2021-10-26T13:39:34.461" v="1082"/>
          <ac:spMkLst>
            <pc:docMk/>
            <pc:sldMk cId="0" sldId="280"/>
            <ac:spMk id="1665" creationId="{00000000-0000-0000-0000-000000000000}"/>
          </ac:spMkLst>
        </pc:spChg>
        <pc:spChg chg="mod">
          <ac:chgData name="AYAH FAYEQ MUSTAFA KAMAL" userId="ef555325-2825-4bf3-92fe-2fb1ab876bd6" providerId="ADAL" clId="{2EB6554F-E5DF-4B64-94FC-A99880BB0447}" dt="2021-10-26T13:39:34.461" v="1082"/>
          <ac:spMkLst>
            <pc:docMk/>
            <pc:sldMk cId="0" sldId="280"/>
            <ac:spMk id="1666" creationId="{00000000-0000-0000-0000-000000000000}"/>
          </ac:spMkLst>
        </pc:spChg>
      </pc:sldChg>
      <pc:sldChg chg="del">
        <pc:chgData name="AYAH FAYEQ MUSTAFA KAMAL" userId="ef555325-2825-4bf3-92fe-2fb1ab876bd6" providerId="ADAL" clId="{2EB6554F-E5DF-4B64-94FC-A99880BB0447}" dt="2021-10-25T22:34:34.722" v="808" actId="47"/>
        <pc:sldMkLst>
          <pc:docMk/>
          <pc:sldMk cId="0" sldId="281"/>
        </pc:sldMkLst>
      </pc:sldChg>
      <pc:sldChg chg="addSp delSp modSp del mod">
        <pc:chgData name="AYAH FAYEQ MUSTAFA KAMAL" userId="ef555325-2825-4bf3-92fe-2fb1ab876bd6" providerId="ADAL" clId="{2EB6554F-E5DF-4B64-94FC-A99880BB0447}" dt="2021-10-26T13:24:31.077" v="1000" actId="47"/>
        <pc:sldMkLst>
          <pc:docMk/>
          <pc:sldMk cId="0" sldId="282"/>
        </pc:sldMkLst>
        <pc:spChg chg="add del mod">
          <ac:chgData name="AYAH FAYEQ MUSTAFA KAMAL" userId="ef555325-2825-4bf3-92fe-2fb1ab876bd6" providerId="ADAL" clId="{2EB6554F-E5DF-4B64-94FC-A99880BB0447}" dt="2021-10-26T13:23:16.087" v="981" actId="478"/>
          <ac:spMkLst>
            <pc:docMk/>
            <pc:sldMk cId="0" sldId="282"/>
            <ac:spMk id="3" creationId="{B4D1D795-E495-48A6-A8A3-7FAB287301C9}"/>
          </ac:spMkLst>
        </pc:spChg>
        <pc:spChg chg="add del mod">
          <ac:chgData name="AYAH FAYEQ MUSTAFA KAMAL" userId="ef555325-2825-4bf3-92fe-2fb1ab876bd6" providerId="ADAL" clId="{2EB6554F-E5DF-4B64-94FC-A99880BB0447}" dt="2021-10-26T13:23:19.089" v="983" actId="478"/>
          <ac:spMkLst>
            <pc:docMk/>
            <pc:sldMk cId="0" sldId="282"/>
            <ac:spMk id="5" creationId="{B1175DEB-D050-4F85-950F-1EFB4EFC9202}"/>
          </ac:spMkLst>
        </pc:spChg>
        <pc:spChg chg="add mod">
          <ac:chgData name="AYAH FAYEQ MUSTAFA KAMAL" userId="ef555325-2825-4bf3-92fe-2fb1ab876bd6" providerId="ADAL" clId="{2EB6554F-E5DF-4B64-94FC-A99880BB0447}" dt="2021-10-26T13:23:19.807" v="984" actId="21"/>
          <ac:spMkLst>
            <pc:docMk/>
            <pc:sldMk cId="0" sldId="282"/>
            <ac:spMk id="7" creationId="{957753D2-7878-4F6A-99FD-9B6ABDB6BC35}"/>
          </ac:spMkLst>
        </pc:spChg>
        <pc:spChg chg="del">
          <ac:chgData name="AYAH FAYEQ MUSTAFA KAMAL" userId="ef555325-2825-4bf3-92fe-2fb1ab876bd6" providerId="ADAL" clId="{2EB6554F-E5DF-4B64-94FC-A99880BB0447}" dt="2021-10-26T13:22:43.894" v="974" actId="21"/>
          <ac:spMkLst>
            <pc:docMk/>
            <pc:sldMk cId="0" sldId="282"/>
            <ac:spMk id="1727" creationId="{00000000-0000-0000-0000-000000000000}"/>
          </ac:spMkLst>
        </pc:spChg>
        <pc:spChg chg="add del mod">
          <ac:chgData name="AYAH FAYEQ MUSTAFA KAMAL" userId="ef555325-2825-4bf3-92fe-2fb1ab876bd6" providerId="ADAL" clId="{2EB6554F-E5DF-4B64-94FC-A99880BB0447}" dt="2021-10-26T13:23:19.807" v="984" actId="21"/>
          <ac:spMkLst>
            <pc:docMk/>
            <pc:sldMk cId="0" sldId="282"/>
            <ac:spMk id="1728" creationId="{00000000-0000-0000-0000-000000000000}"/>
          </ac:spMkLst>
        </pc:spChg>
        <pc:grpChg chg="del">
          <ac:chgData name="AYAH FAYEQ MUSTAFA KAMAL" userId="ef555325-2825-4bf3-92fe-2fb1ab876bd6" providerId="ADAL" clId="{2EB6554F-E5DF-4B64-94FC-A99880BB0447}" dt="2021-10-26T13:22:28.908" v="970" actId="478"/>
          <ac:grpSpMkLst>
            <pc:docMk/>
            <pc:sldMk cId="0" sldId="282"/>
            <ac:grpSpMk id="1729" creationId="{00000000-0000-0000-0000-000000000000}"/>
          </ac:grpSpMkLst>
        </pc:grpChg>
        <pc:grpChg chg="del">
          <ac:chgData name="AYAH FAYEQ MUSTAFA KAMAL" userId="ef555325-2825-4bf3-92fe-2fb1ab876bd6" providerId="ADAL" clId="{2EB6554F-E5DF-4B64-94FC-A99880BB0447}" dt="2021-10-26T13:22:30.056" v="972" actId="478"/>
          <ac:grpSpMkLst>
            <pc:docMk/>
            <pc:sldMk cId="0" sldId="282"/>
            <ac:grpSpMk id="1734" creationId="{00000000-0000-0000-0000-000000000000}"/>
          </ac:grpSpMkLst>
        </pc:grpChg>
        <pc:grpChg chg="del">
          <ac:chgData name="AYAH FAYEQ MUSTAFA KAMAL" userId="ef555325-2825-4bf3-92fe-2fb1ab876bd6" providerId="ADAL" clId="{2EB6554F-E5DF-4B64-94FC-A99880BB0447}" dt="2021-10-26T13:22:29.446" v="971" actId="478"/>
          <ac:grpSpMkLst>
            <pc:docMk/>
            <pc:sldMk cId="0" sldId="282"/>
            <ac:grpSpMk id="1737" creationId="{00000000-0000-0000-0000-000000000000}"/>
          </ac:grpSpMkLst>
        </pc:grpChg>
        <pc:grpChg chg="del">
          <ac:chgData name="AYAH FAYEQ MUSTAFA KAMAL" userId="ef555325-2825-4bf3-92fe-2fb1ab876bd6" providerId="ADAL" clId="{2EB6554F-E5DF-4B64-94FC-A99880BB0447}" dt="2021-10-26T13:24:03.975" v="994" actId="21"/>
          <ac:grpSpMkLst>
            <pc:docMk/>
            <pc:sldMk cId="0" sldId="282"/>
            <ac:grpSpMk id="1741" creationId="{00000000-0000-0000-0000-000000000000}"/>
          </ac:grpSpMkLst>
        </pc:grpChg>
      </pc:sldChg>
      <pc:sldChg chg="del">
        <pc:chgData name="AYAH FAYEQ MUSTAFA KAMAL" userId="ef555325-2825-4bf3-92fe-2fb1ab876bd6" providerId="ADAL" clId="{2EB6554F-E5DF-4B64-94FC-A99880BB0447}" dt="2021-10-25T22:34:31.987" v="807" actId="47"/>
        <pc:sldMkLst>
          <pc:docMk/>
          <pc:sldMk cId="0" sldId="283"/>
        </pc:sldMkLst>
      </pc:sldChg>
      <pc:sldChg chg="modSp mod">
        <pc:chgData name="AYAH FAYEQ MUSTAFA KAMAL" userId="ef555325-2825-4bf3-92fe-2fb1ab876bd6" providerId="ADAL" clId="{2EB6554F-E5DF-4B64-94FC-A99880BB0447}" dt="2021-10-27T21:15:57.736" v="2019" actId="20577"/>
        <pc:sldMkLst>
          <pc:docMk/>
          <pc:sldMk cId="0" sldId="284"/>
        </pc:sldMkLst>
        <pc:spChg chg="mod">
          <ac:chgData name="AYAH FAYEQ MUSTAFA KAMAL" userId="ef555325-2825-4bf3-92fe-2fb1ab876bd6" providerId="ADAL" clId="{2EB6554F-E5DF-4B64-94FC-A99880BB0447}" dt="2021-10-26T13:39:34.461" v="1082"/>
          <ac:spMkLst>
            <pc:docMk/>
            <pc:sldMk cId="0" sldId="284"/>
            <ac:spMk id="2018" creationId="{00000000-0000-0000-0000-000000000000}"/>
          </ac:spMkLst>
        </pc:spChg>
        <pc:spChg chg="mod">
          <ac:chgData name="AYAH FAYEQ MUSTAFA KAMAL" userId="ef555325-2825-4bf3-92fe-2fb1ab876bd6" providerId="ADAL" clId="{2EB6554F-E5DF-4B64-94FC-A99880BB0447}" dt="2021-10-27T21:15:57.736" v="2019" actId="20577"/>
          <ac:spMkLst>
            <pc:docMk/>
            <pc:sldMk cId="0" sldId="284"/>
            <ac:spMk id="2019" creationId="{00000000-0000-0000-0000-000000000000}"/>
          </ac:spMkLst>
        </pc:spChg>
      </pc:sldChg>
      <pc:sldChg chg="del">
        <pc:chgData name="AYAH FAYEQ MUSTAFA KAMAL" userId="ef555325-2825-4bf3-92fe-2fb1ab876bd6" providerId="ADAL" clId="{2EB6554F-E5DF-4B64-94FC-A99880BB0447}" dt="2021-10-25T20:27:00.130" v="394" actId="2696"/>
        <pc:sldMkLst>
          <pc:docMk/>
          <pc:sldMk cId="0" sldId="285"/>
        </pc:sldMkLst>
      </pc:sldChg>
      <pc:sldChg chg="addSp delSp modSp new mod modNotesTx">
        <pc:chgData name="AYAH FAYEQ MUSTAFA KAMAL" userId="ef555325-2825-4bf3-92fe-2fb1ab876bd6" providerId="ADAL" clId="{2EB6554F-E5DF-4B64-94FC-A99880BB0447}" dt="2021-10-27T21:25:59.299" v="2036"/>
        <pc:sldMkLst>
          <pc:docMk/>
          <pc:sldMk cId="1350793455" sldId="285"/>
        </pc:sldMkLst>
        <pc:spChg chg="del">
          <ac:chgData name="AYAH FAYEQ MUSTAFA KAMAL" userId="ef555325-2825-4bf3-92fe-2fb1ab876bd6" providerId="ADAL" clId="{2EB6554F-E5DF-4B64-94FC-A99880BB0447}" dt="2021-10-26T13:39:59.239" v="1088" actId="478"/>
          <ac:spMkLst>
            <pc:docMk/>
            <pc:sldMk cId="1350793455" sldId="285"/>
            <ac:spMk id="2" creationId="{9B6E8DB0-4416-46BC-B176-C71EAEF788AB}"/>
          </ac:spMkLst>
        </pc:spChg>
        <pc:spChg chg="add del mod">
          <ac:chgData name="AYAH FAYEQ MUSTAFA KAMAL" userId="ef555325-2825-4bf3-92fe-2fb1ab876bd6" providerId="ADAL" clId="{2EB6554F-E5DF-4B64-94FC-A99880BB0447}" dt="2021-10-26T13:39:57.032" v="1087"/>
          <ac:spMkLst>
            <pc:docMk/>
            <pc:sldMk cId="1350793455" sldId="285"/>
            <ac:spMk id="3" creationId="{B6B42648-605E-4E72-AC16-73D8E1048EA0}"/>
          </ac:spMkLst>
        </pc:spChg>
        <pc:spChg chg="add del mod">
          <ac:chgData name="AYAH FAYEQ MUSTAFA KAMAL" userId="ef555325-2825-4bf3-92fe-2fb1ab876bd6" providerId="ADAL" clId="{2EB6554F-E5DF-4B64-94FC-A99880BB0447}" dt="2021-10-26T13:39:57.032" v="1087"/>
          <ac:spMkLst>
            <pc:docMk/>
            <pc:sldMk cId="1350793455" sldId="285"/>
            <ac:spMk id="4" creationId="{6E92CB04-8970-4A92-9B9F-FC0AB5AE722E}"/>
          </ac:spMkLst>
        </pc:spChg>
        <pc:spChg chg="add del mod">
          <ac:chgData name="AYAH FAYEQ MUSTAFA KAMAL" userId="ef555325-2825-4bf3-92fe-2fb1ab876bd6" providerId="ADAL" clId="{2EB6554F-E5DF-4B64-94FC-A99880BB0447}" dt="2021-10-26T13:39:57.032" v="1087"/>
          <ac:spMkLst>
            <pc:docMk/>
            <pc:sldMk cId="1350793455" sldId="285"/>
            <ac:spMk id="5" creationId="{C092A07E-A256-4AA5-B458-730FA2E68C44}"/>
          </ac:spMkLst>
        </pc:spChg>
        <pc:spChg chg="add del mod">
          <ac:chgData name="AYAH FAYEQ MUSTAFA KAMAL" userId="ef555325-2825-4bf3-92fe-2fb1ab876bd6" providerId="ADAL" clId="{2EB6554F-E5DF-4B64-94FC-A99880BB0447}" dt="2021-10-26T13:39:57.032" v="1087"/>
          <ac:spMkLst>
            <pc:docMk/>
            <pc:sldMk cId="1350793455" sldId="285"/>
            <ac:spMk id="6" creationId="{9F4DFA42-6E4A-474B-8F2F-E63363F19152}"/>
          </ac:spMkLst>
        </pc:spChg>
        <pc:spChg chg="add del mod">
          <ac:chgData name="AYAH FAYEQ MUSTAFA KAMAL" userId="ef555325-2825-4bf3-92fe-2fb1ab876bd6" providerId="ADAL" clId="{2EB6554F-E5DF-4B64-94FC-A99880BB0447}" dt="2021-10-26T13:39:57.032" v="1087"/>
          <ac:spMkLst>
            <pc:docMk/>
            <pc:sldMk cId="1350793455" sldId="285"/>
            <ac:spMk id="7" creationId="{90E02547-D620-46A4-92FC-A1C763F8EF2F}"/>
          </ac:spMkLst>
        </pc:spChg>
        <pc:spChg chg="add del mod">
          <ac:chgData name="AYAH FAYEQ MUSTAFA KAMAL" userId="ef555325-2825-4bf3-92fe-2fb1ab876bd6" providerId="ADAL" clId="{2EB6554F-E5DF-4B64-94FC-A99880BB0447}" dt="2021-10-26T13:39:57.032" v="1087"/>
          <ac:spMkLst>
            <pc:docMk/>
            <pc:sldMk cId="1350793455" sldId="285"/>
            <ac:spMk id="8" creationId="{F5DA6712-F178-449A-BA4B-C384440BB696}"/>
          </ac:spMkLst>
        </pc:spChg>
        <pc:spChg chg="add del mod">
          <ac:chgData name="AYAH FAYEQ MUSTAFA KAMAL" userId="ef555325-2825-4bf3-92fe-2fb1ab876bd6" providerId="ADAL" clId="{2EB6554F-E5DF-4B64-94FC-A99880BB0447}" dt="2021-10-26T13:39:57.032" v="1087"/>
          <ac:spMkLst>
            <pc:docMk/>
            <pc:sldMk cId="1350793455" sldId="285"/>
            <ac:spMk id="9" creationId="{E0882E8B-0465-4570-A832-718DF8B39696}"/>
          </ac:spMkLst>
        </pc:spChg>
        <pc:spChg chg="add del mod">
          <ac:chgData name="AYAH FAYEQ MUSTAFA KAMAL" userId="ef555325-2825-4bf3-92fe-2fb1ab876bd6" providerId="ADAL" clId="{2EB6554F-E5DF-4B64-94FC-A99880BB0447}" dt="2021-10-26T13:39:57.032" v="1087"/>
          <ac:spMkLst>
            <pc:docMk/>
            <pc:sldMk cId="1350793455" sldId="285"/>
            <ac:spMk id="10" creationId="{1CC942BF-9084-409A-A2BA-92A6E0861561}"/>
          </ac:spMkLst>
        </pc:spChg>
        <pc:spChg chg="add del mod">
          <ac:chgData name="AYAH FAYEQ MUSTAFA KAMAL" userId="ef555325-2825-4bf3-92fe-2fb1ab876bd6" providerId="ADAL" clId="{2EB6554F-E5DF-4B64-94FC-A99880BB0447}" dt="2021-10-26T13:39:57.032" v="1087"/>
          <ac:spMkLst>
            <pc:docMk/>
            <pc:sldMk cId="1350793455" sldId="285"/>
            <ac:spMk id="11" creationId="{C7BE24AE-4F81-4EAD-A70C-7415ED2D0F4E}"/>
          </ac:spMkLst>
        </pc:spChg>
        <pc:spChg chg="add del mod">
          <ac:chgData name="AYAH FAYEQ MUSTAFA KAMAL" userId="ef555325-2825-4bf3-92fe-2fb1ab876bd6" providerId="ADAL" clId="{2EB6554F-E5DF-4B64-94FC-A99880BB0447}" dt="2021-10-26T13:39:57.032" v="1087"/>
          <ac:spMkLst>
            <pc:docMk/>
            <pc:sldMk cId="1350793455" sldId="285"/>
            <ac:spMk id="12" creationId="{730B9946-A02F-46B6-B4F7-F42BB2A95230}"/>
          </ac:spMkLst>
        </pc:spChg>
        <pc:spChg chg="add del mod">
          <ac:chgData name="AYAH FAYEQ MUSTAFA KAMAL" userId="ef555325-2825-4bf3-92fe-2fb1ab876bd6" providerId="ADAL" clId="{2EB6554F-E5DF-4B64-94FC-A99880BB0447}" dt="2021-10-26T13:39:57.032" v="1087"/>
          <ac:spMkLst>
            <pc:docMk/>
            <pc:sldMk cId="1350793455" sldId="285"/>
            <ac:spMk id="13" creationId="{9EC0C58F-F0FC-4C3C-9F92-49E4BAB423AC}"/>
          </ac:spMkLst>
        </pc:spChg>
        <pc:spChg chg="add del mod">
          <ac:chgData name="AYAH FAYEQ MUSTAFA KAMAL" userId="ef555325-2825-4bf3-92fe-2fb1ab876bd6" providerId="ADAL" clId="{2EB6554F-E5DF-4B64-94FC-A99880BB0447}" dt="2021-10-26T13:39:57.032" v="1087"/>
          <ac:spMkLst>
            <pc:docMk/>
            <pc:sldMk cId="1350793455" sldId="285"/>
            <ac:spMk id="14" creationId="{93A78140-44FC-48EF-9899-44892A2068B5}"/>
          </ac:spMkLst>
        </pc:spChg>
        <pc:spChg chg="add del mod">
          <ac:chgData name="AYAH FAYEQ MUSTAFA KAMAL" userId="ef555325-2825-4bf3-92fe-2fb1ab876bd6" providerId="ADAL" clId="{2EB6554F-E5DF-4B64-94FC-A99880BB0447}" dt="2021-10-26T13:39:57.032" v="1087"/>
          <ac:spMkLst>
            <pc:docMk/>
            <pc:sldMk cId="1350793455" sldId="285"/>
            <ac:spMk id="15" creationId="{5A1F6641-D82F-4B30-9428-D280CE6BAA66}"/>
          </ac:spMkLst>
        </pc:spChg>
        <pc:spChg chg="add del mod">
          <ac:chgData name="AYAH FAYEQ MUSTAFA KAMAL" userId="ef555325-2825-4bf3-92fe-2fb1ab876bd6" providerId="ADAL" clId="{2EB6554F-E5DF-4B64-94FC-A99880BB0447}" dt="2021-10-26T13:39:57.032" v="1087"/>
          <ac:spMkLst>
            <pc:docMk/>
            <pc:sldMk cId="1350793455" sldId="285"/>
            <ac:spMk id="16" creationId="{8D68A401-8768-4D4B-BC1C-FE2958D33080}"/>
          </ac:spMkLst>
        </pc:spChg>
        <pc:spChg chg="add del mod">
          <ac:chgData name="AYAH FAYEQ MUSTAFA KAMAL" userId="ef555325-2825-4bf3-92fe-2fb1ab876bd6" providerId="ADAL" clId="{2EB6554F-E5DF-4B64-94FC-A99880BB0447}" dt="2021-10-26T13:39:57.032" v="1087"/>
          <ac:spMkLst>
            <pc:docMk/>
            <pc:sldMk cId="1350793455" sldId="285"/>
            <ac:spMk id="17" creationId="{1506EDA8-BA6C-4DFD-BC09-CA1B05B099C4}"/>
          </ac:spMkLst>
        </pc:spChg>
        <pc:spChg chg="add del mod">
          <ac:chgData name="AYAH FAYEQ MUSTAFA KAMAL" userId="ef555325-2825-4bf3-92fe-2fb1ab876bd6" providerId="ADAL" clId="{2EB6554F-E5DF-4B64-94FC-A99880BB0447}" dt="2021-10-26T13:39:57.032" v="1087"/>
          <ac:spMkLst>
            <pc:docMk/>
            <pc:sldMk cId="1350793455" sldId="285"/>
            <ac:spMk id="18" creationId="{53075B8B-BE67-4675-B4A7-AFB01071D879}"/>
          </ac:spMkLst>
        </pc:spChg>
        <pc:spChg chg="add del mod">
          <ac:chgData name="AYAH FAYEQ MUSTAFA KAMAL" userId="ef555325-2825-4bf3-92fe-2fb1ab876bd6" providerId="ADAL" clId="{2EB6554F-E5DF-4B64-94FC-A99880BB0447}" dt="2021-10-26T13:39:57.032" v="1087"/>
          <ac:spMkLst>
            <pc:docMk/>
            <pc:sldMk cId="1350793455" sldId="285"/>
            <ac:spMk id="19" creationId="{677E4A8A-4D27-4D81-BCBA-B84CF10CCCD8}"/>
          </ac:spMkLst>
        </pc:spChg>
        <pc:spChg chg="add del mod">
          <ac:chgData name="AYAH FAYEQ MUSTAFA KAMAL" userId="ef555325-2825-4bf3-92fe-2fb1ab876bd6" providerId="ADAL" clId="{2EB6554F-E5DF-4B64-94FC-A99880BB0447}" dt="2021-10-26T13:39:57.032" v="1087"/>
          <ac:spMkLst>
            <pc:docMk/>
            <pc:sldMk cId="1350793455" sldId="285"/>
            <ac:spMk id="20" creationId="{06E81906-FE7A-46EE-8890-1725BD0CEDB2}"/>
          </ac:spMkLst>
        </pc:spChg>
        <pc:spChg chg="add del mod">
          <ac:chgData name="AYAH FAYEQ MUSTAFA KAMAL" userId="ef555325-2825-4bf3-92fe-2fb1ab876bd6" providerId="ADAL" clId="{2EB6554F-E5DF-4B64-94FC-A99880BB0447}" dt="2021-10-26T13:39:57.032" v="1087"/>
          <ac:spMkLst>
            <pc:docMk/>
            <pc:sldMk cId="1350793455" sldId="285"/>
            <ac:spMk id="21" creationId="{0DD50D21-1E60-4BB8-B3F7-9AB82DE8AC5F}"/>
          </ac:spMkLst>
        </pc:spChg>
        <pc:spChg chg="mod">
          <ac:chgData name="AYAH FAYEQ MUSTAFA KAMAL" userId="ef555325-2825-4bf3-92fe-2fb1ab876bd6" providerId="ADAL" clId="{2EB6554F-E5DF-4B64-94FC-A99880BB0447}" dt="2021-10-26T13:39:55.733" v="1086"/>
          <ac:spMkLst>
            <pc:docMk/>
            <pc:sldMk cId="1350793455" sldId="285"/>
            <ac:spMk id="23" creationId="{96B0FD7E-9A66-4B2D-B8FF-478A9A9F5369}"/>
          </ac:spMkLst>
        </pc:spChg>
        <pc:spChg chg="mod">
          <ac:chgData name="AYAH FAYEQ MUSTAFA KAMAL" userId="ef555325-2825-4bf3-92fe-2fb1ab876bd6" providerId="ADAL" clId="{2EB6554F-E5DF-4B64-94FC-A99880BB0447}" dt="2021-10-26T13:39:55.733" v="1086"/>
          <ac:spMkLst>
            <pc:docMk/>
            <pc:sldMk cId="1350793455" sldId="285"/>
            <ac:spMk id="24" creationId="{09F43CE4-E967-43E8-B96C-ED5650CE5ECD}"/>
          </ac:spMkLst>
        </pc:spChg>
        <pc:spChg chg="mod">
          <ac:chgData name="AYAH FAYEQ MUSTAFA KAMAL" userId="ef555325-2825-4bf3-92fe-2fb1ab876bd6" providerId="ADAL" clId="{2EB6554F-E5DF-4B64-94FC-A99880BB0447}" dt="2021-10-26T13:39:55.733" v="1086"/>
          <ac:spMkLst>
            <pc:docMk/>
            <pc:sldMk cId="1350793455" sldId="285"/>
            <ac:spMk id="25" creationId="{C91F433C-7E5A-486C-8ED1-217591951AD8}"/>
          </ac:spMkLst>
        </pc:spChg>
        <pc:spChg chg="mod">
          <ac:chgData name="AYAH FAYEQ MUSTAFA KAMAL" userId="ef555325-2825-4bf3-92fe-2fb1ab876bd6" providerId="ADAL" clId="{2EB6554F-E5DF-4B64-94FC-A99880BB0447}" dt="2021-10-26T13:39:55.733" v="1086"/>
          <ac:spMkLst>
            <pc:docMk/>
            <pc:sldMk cId="1350793455" sldId="285"/>
            <ac:spMk id="26" creationId="{2C3F37F9-E044-4568-B625-796A78C653DC}"/>
          </ac:spMkLst>
        </pc:spChg>
        <pc:spChg chg="mod">
          <ac:chgData name="AYAH FAYEQ MUSTAFA KAMAL" userId="ef555325-2825-4bf3-92fe-2fb1ab876bd6" providerId="ADAL" clId="{2EB6554F-E5DF-4B64-94FC-A99880BB0447}" dt="2021-10-26T13:39:55.733" v="1086"/>
          <ac:spMkLst>
            <pc:docMk/>
            <pc:sldMk cId="1350793455" sldId="285"/>
            <ac:spMk id="28" creationId="{B81988B9-3320-44FD-8396-2B5AE6ED3122}"/>
          </ac:spMkLst>
        </pc:spChg>
        <pc:spChg chg="mod">
          <ac:chgData name="AYAH FAYEQ MUSTAFA KAMAL" userId="ef555325-2825-4bf3-92fe-2fb1ab876bd6" providerId="ADAL" clId="{2EB6554F-E5DF-4B64-94FC-A99880BB0447}" dt="2021-10-26T13:39:55.733" v="1086"/>
          <ac:spMkLst>
            <pc:docMk/>
            <pc:sldMk cId="1350793455" sldId="285"/>
            <ac:spMk id="29" creationId="{9FBA3033-66BE-441F-901F-D00B0D6B9E23}"/>
          </ac:spMkLst>
        </pc:spChg>
        <pc:spChg chg="mod">
          <ac:chgData name="AYAH FAYEQ MUSTAFA KAMAL" userId="ef555325-2825-4bf3-92fe-2fb1ab876bd6" providerId="ADAL" clId="{2EB6554F-E5DF-4B64-94FC-A99880BB0447}" dt="2021-10-26T13:39:55.733" v="1086"/>
          <ac:spMkLst>
            <pc:docMk/>
            <pc:sldMk cId="1350793455" sldId="285"/>
            <ac:spMk id="30" creationId="{C626257F-4273-4DAC-96E7-482173F93135}"/>
          </ac:spMkLst>
        </pc:spChg>
        <pc:spChg chg="mod">
          <ac:chgData name="AYAH FAYEQ MUSTAFA KAMAL" userId="ef555325-2825-4bf3-92fe-2fb1ab876bd6" providerId="ADAL" clId="{2EB6554F-E5DF-4B64-94FC-A99880BB0447}" dt="2021-10-26T13:39:55.733" v="1086"/>
          <ac:spMkLst>
            <pc:docMk/>
            <pc:sldMk cId="1350793455" sldId="285"/>
            <ac:spMk id="31" creationId="{1B8535D7-B0F7-4D34-85E0-9FD7552083E4}"/>
          </ac:spMkLst>
        </pc:spChg>
        <pc:spChg chg="mod">
          <ac:chgData name="AYAH FAYEQ MUSTAFA KAMAL" userId="ef555325-2825-4bf3-92fe-2fb1ab876bd6" providerId="ADAL" clId="{2EB6554F-E5DF-4B64-94FC-A99880BB0447}" dt="2021-10-26T13:39:55.733" v="1086"/>
          <ac:spMkLst>
            <pc:docMk/>
            <pc:sldMk cId="1350793455" sldId="285"/>
            <ac:spMk id="32" creationId="{F8690D6E-D021-4BFE-BACD-65FE08D6FF2A}"/>
          </ac:spMkLst>
        </pc:spChg>
        <pc:spChg chg="mod">
          <ac:chgData name="AYAH FAYEQ MUSTAFA KAMAL" userId="ef555325-2825-4bf3-92fe-2fb1ab876bd6" providerId="ADAL" clId="{2EB6554F-E5DF-4B64-94FC-A99880BB0447}" dt="2021-10-26T13:39:55.733" v="1086"/>
          <ac:spMkLst>
            <pc:docMk/>
            <pc:sldMk cId="1350793455" sldId="285"/>
            <ac:spMk id="34" creationId="{21EFF348-5D9B-4221-A261-6F15A9B3C3A4}"/>
          </ac:spMkLst>
        </pc:spChg>
        <pc:spChg chg="mod">
          <ac:chgData name="AYAH FAYEQ MUSTAFA KAMAL" userId="ef555325-2825-4bf3-92fe-2fb1ab876bd6" providerId="ADAL" clId="{2EB6554F-E5DF-4B64-94FC-A99880BB0447}" dt="2021-10-26T13:39:55.733" v="1086"/>
          <ac:spMkLst>
            <pc:docMk/>
            <pc:sldMk cId="1350793455" sldId="285"/>
            <ac:spMk id="35" creationId="{CD290CDB-5C83-41C0-809E-0719A1226CC0}"/>
          </ac:spMkLst>
        </pc:spChg>
        <pc:spChg chg="mod">
          <ac:chgData name="AYAH FAYEQ MUSTAFA KAMAL" userId="ef555325-2825-4bf3-92fe-2fb1ab876bd6" providerId="ADAL" clId="{2EB6554F-E5DF-4B64-94FC-A99880BB0447}" dt="2021-10-26T13:39:55.733" v="1086"/>
          <ac:spMkLst>
            <pc:docMk/>
            <pc:sldMk cId="1350793455" sldId="285"/>
            <ac:spMk id="36" creationId="{0BC7555F-6C51-4548-B393-5B7848F3DB1A}"/>
          </ac:spMkLst>
        </pc:spChg>
        <pc:spChg chg="mod">
          <ac:chgData name="AYAH FAYEQ MUSTAFA KAMAL" userId="ef555325-2825-4bf3-92fe-2fb1ab876bd6" providerId="ADAL" clId="{2EB6554F-E5DF-4B64-94FC-A99880BB0447}" dt="2021-10-26T13:39:55.733" v="1086"/>
          <ac:spMkLst>
            <pc:docMk/>
            <pc:sldMk cId="1350793455" sldId="285"/>
            <ac:spMk id="38" creationId="{00D53744-F21A-4472-9ECB-B7614A41BAD6}"/>
          </ac:spMkLst>
        </pc:spChg>
        <pc:spChg chg="mod">
          <ac:chgData name="AYAH FAYEQ MUSTAFA KAMAL" userId="ef555325-2825-4bf3-92fe-2fb1ab876bd6" providerId="ADAL" clId="{2EB6554F-E5DF-4B64-94FC-A99880BB0447}" dt="2021-10-26T13:39:55.733" v="1086"/>
          <ac:spMkLst>
            <pc:docMk/>
            <pc:sldMk cId="1350793455" sldId="285"/>
            <ac:spMk id="39" creationId="{233C9C41-2624-477E-B2C3-E86395FCD21C}"/>
          </ac:spMkLst>
        </pc:spChg>
        <pc:spChg chg="mod">
          <ac:chgData name="AYAH FAYEQ MUSTAFA KAMAL" userId="ef555325-2825-4bf3-92fe-2fb1ab876bd6" providerId="ADAL" clId="{2EB6554F-E5DF-4B64-94FC-A99880BB0447}" dt="2021-10-26T13:39:55.733" v="1086"/>
          <ac:spMkLst>
            <pc:docMk/>
            <pc:sldMk cId="1350793455" sldId="285"/>
            <ac:spMk id="40" creationId="{BB2605A9-D610-474F-ADC3-B2095169B00F}"/>
          </ac:spMkLst>
        </pc:spChg>
        <pc:spChg chg="mod">
          <ac:chgData name="AYAH FAYEQ MUSTAFA KAMAL" userId="ef555325-2825-4bf3-92fe-2fb1ab876bd6" providerId="ADAL" clId="{2EB6554F-E5DF-4B64-94FC-A99880BB0447}" dt="2021-10-26T13:39:55.733" v="1086"/>
          <ac:spMkLst>
            <pc:docMk/>
            <pc:sldMk cId="1350793455" sldId="285"/>
            <ac:spMk id="42" creationId="{F97EFEC8-9FB8-4B6D-A2F9-949C4D1D0FE3}"/>
          </ac:spMkLst>
        </pc:spChg>
        <pc:spChg chg="mod">
          <ac:chgData name="AYAH FAYEQ MUSTAFA KAMAL" userId="ef555325-2825-4bf3-92fe-2fb1ab876bd6" providerId="ADAL" clId="{2EB6554F-E5DF-4B64-94FC-A99880BB0447}" dt="2021-10-26T13:39:55.733" v="1086"/>
          <ac:spMkLst>
            <pc:docMk/>
            <pc:sldMk cId="1350793455" sldId="285"/>
            <ac:spMk id="43" creationId="{7819D2E9-0266-4CEF-9D2A-323E540C8C32}"/>
          </ac:spMkLst>
        </pc:spChg>
        <pc:spChg chg="mod">
          <ac:chgData name="AYAH FAYEQ MUSTAFA KAMAL" userId="ef555325-2825-4bf3-92fe-2fb1ab876bd6" providerId="ADAL" clId="{2EB6554F-E5DF-4B64-94FC-A99880BB0447}" dt="2021-10-26T13:39:55.733" v="1086"/>
          <ac:spMkLst>
            <pc:docMk/>
            <pc:sldMk cId="1350793455" sldId="285"/>
            <ac:spMk id="44" creationId="{C3A8B8B4-0AF3-487B-A9C8-814B76E1BF62}"/>
          </ac:spMkLst>
        </pc:spChg>
        <pc:spChg chg="mod">
          <ac:chgData name="AYAH FAYEQ MUSTAFA KAMAL" userId="ef555325-2825-4bf3-92fe-2fb1ab876bd6" providerId="ADAL" clId="{2EB6554F-E5DF-4B64-94FC-A99880BB0447}" dt="2021-10-26T13:39:55.733" v="1086"/>
          <ac:spMkLst>
            <pc:docMk/>
            <pc:sldMk cId="1350793455" sldId="285"/>
            <ac:spMk id="45" creationId="{17AAEF77-9306-439E-803C-570EF03CF26A}"/>
          </ac:spMkLst>
        </pc:spChg>
        <pc:spChg chg="mod">
          <ac:chgData name="AYAH FAYEQ MUSTAFA KAMAL" userId="ef555325-2825-4bf3-92fe-2fb1ab876bd6" providerId="ADAL" clId="{2EB6554F-E5DF-4B64-94FC-A99880BB0447}" dt="2021-10-26T13:39:55.733" v="1086"/>
          <ac:spMkLst>
            <pc:docMk/>
            <pc:sldMk cId="1350793455" sldId="285"/>
            <ac:spMk id="46" creationId="{0ABB5F07-DA7C-4795-9313-9D4DFA03D7D6}"/>
          </ac:spMkLst>
        </pc:spChg>
        <pc:spChg chg="add del mod">
          <ac:chgData name="AYAH FAYEQ MUSTAFA KAMAL" userId="ef555325-2825-4bf3-92fe-2fb1ab876bd6" providerId="ADAL" clId="{2EB6554F-E5DF-4B64-94FC-A99880BB0447}" dt="2021-10-26T13:39:57.032" v="1087"/>
          <ac:spMkLst>
            <pc:docMk/>
            <pc:sldMk cId="1350793455" sldId="285"/>
            <ac:spMk id="47" creationId="{DE1026E1-91DA-4E3B-8948-E8014CE0D210}"/>
          </ac:spMkLst>
        </pc:spChg>
        <pc:spChg chg="mod">
          <ac:chgData name="AYAH FAYEQ MUSTAFA KAMAL" userId="ef555325-2825-4bf3-92fe-2fb1ab876bd6" providerId="ADAL" clId="{2EB6554F-E5DF-4B64-94FC-A99880BB0447}" dt="2021-10-26T13:39:55.733" v="1086"/>
          <ac:spMkLst>
            <pc:docMk/>
            <pc:sldMk cId="1350793455" sldId="285"/>
            <ac:spMk id="49" creationId="{7FD1C469-4D79-43A4-8CA3-7A3292C15041}"/>
          </ac:spMkLst>
        </pc:spChg>
        <pc:spChg chg="mod">
          <ac:chgData name="AYAH FAYEQ MUSTAFA KAMAL" userId="ef555325-2825-4bf3-92fe-2fb1ab876bd6" providerId="ADAL" clId="{2EB6554F-E5DF-4B64-94FC-A99880BB0447}" dt="2021-10-26T13:39:55.733" v="1086"/>
          <ac:spMkLst>
            <pc:docMk/>
            <pc:sldMk cId="1350793455" sldId="285"/>
            <ac:spMk id="50" creationId="{93A9FD1F-6AB3-4C91-8C03-0FF396295A84}"/>
          </ac:spMkLst>
        </pc:spChg>
        <pc:spChg chg="add del mod">
          <ac:chgData name="AYAH FAYEQ MUSTAFA KAMAL" userId="ef555325-2825-4bf3-92fe-2fb1ab876bd6" providerId="ADAL" clId="{2EB6554F-E5DF-4B64-94FC-A99880BB0447}" dt="2021-10-26T13:39:57.032" v="1087"/>
          <ac:spMkLst>
            <pc:docMk/>
            <pc:sldMk cId="1350793455" sldId="285"/>
            <ac:spMk id="51" creationId="{B45161F6-6336-4D03-BE09-284B25144157}"/>
          </ac:spMkLst>
        </pc:spChg>
        <pc:spChg chg="add mod">
          <ac:chgData name="AYAH FAYEQ MUSTAFA KAMAL" userId="ef555325-2825-4bf3-92fe-2fb1ab876bd6" providerId="ADAL" clId="{2EB6554F-E5DF-4B64-94FC-A99880BB0447}" dt="2021-10-26T13:40:00.460" v="1089"/>
          <ac:spMkLst>
            <pc:docMk/>
            <pc:sldMk cId="1350793455" sldId="285"/>
            <ac:spMk id="52" creationId="{217A24CC-FB7C-4A00-ADF0-C32E05E65B00}"/>
          </ac:spMkLst>
        </pc:spChg>
        <pc:spChg chg="add mod">
          <ac:chgData name="AYAH FAYEQ MUSTAFA KAMAL" userId="ef555325-2825-4bf3-92fe-2fb1ab876bd6" providerId="ADAL" clId="{2EB6554F-E5DF-4B64-94FC-A99880BB0447}" dt="2021-10-27T21:25:21.633" v="2027" actId="1076"/>
          <ac:spMkLst>
            <pc:docMk/>
            <pc:sldMk cId="1350793455" sldId="285"/>
            <ac:spMk id="53" creationId="{15A19901-F38D-4250-AAFF-43CF2B81A474}"/>
          </ac:spMkLst>
        </pc:spChg>
        <pc:spChg chg="add del mod">
          <ac:chgData name="AYAH FAYEQ MUSTAFA KAMAL" userId="ef555325-2825-4bf3-92fe-2fb1ab876bd6" providerId="ADAL" clId="{2EB6554F-E5DF-4B64-94FC-A99880BB0447}" dt="2021-10-27T21:25:08.522" v="2024" actId="478"/>
          <ac:spMkLst>
            <pc:docMk/>
            <pc:sldMk cId="1350793455" sldId="285"/>
            <ac:spMk id="54" creationId="{9952B715-9082-4317-A9B7-C113751FE9CF}"/>
          </ac:spMkLst>
        </pc:spChg>
        <pc:spChg chg="add del mod">
          <ac:chgData name="AYAH FAYEQ MUSTAFA KAMAL" userId="ef555325-2825-4bf3-92fe-2fb1ab876bd6" providerId="ADAL" clId="{2EB6554F-E5DF-4B64-94FC-A99880BB0447}" dt="2021-10-27T20:16:18.595" v="1180" actId="478"/>
          <ac:spMkLst>
            <pc:docMk/>
            <pc:sldMk cId="1350793455" sldId="285"/>
            <ac:spMk id="55" creationId="{8F2B2170-E949-49B0-AAF4-9CF0F919B461}"/>
          </ac:spMkLst>
        </pc:spChg>
        <pc:spChg chg="add mod">
          <ac:chgData name="AYAH FAYEQ MUSTAFA KAMAL" userId="ef555325-2825-4bf3-92fe-2fb1ab876bd6" providerId="ADAL" clId="{2EB6554F-E5DF-4B64-94FC-A99880BB0447}" dt="2021-10-27T21:05:06.535" v="1633" actId="1076"/>
          <ac:spMkLst>
            <pc:docMk/>
            <pc:sldMk cId="1350793455" sldId="285"/>
            <ac:spMk id="56" creationId="{E99FDB40-169D-4A81-A706-77165ED9FAAC}"/>
          </ac:spMkLst>
        </pc:spChg>
        <pc:spChg chg="add mod">
          <ac:chgData name="AYAH FAYEQ MUSTAFA KAMAL" userId="ef555325-2825-4bf3-92fe-2fb1ab876bd6" providerId="ADAL" clId="{2EB6554F-E5DF-4B64-94FC-A99880BB0447}" dt="2021-10-27T21:05:06.535" v="1633" actId="1076"/>
          <ac:spMkLst>
            <pc:docMk/>
            <pc:sldMk cId="1350793455" sldId="285"/>
            <ac:spMk id="57" creationId="{43E6B895-AD68-404E-B51C-FCA624BD77F1}"/>
          </ac:spMkLst>
        </pc:spChg>
        <pc:spChg chg="add mod">
          <ac:chgData name="AYAH FAYEQ MUSTAFA KAMAL" userId="ef555325-2825-4bf3-92fe-2fb1ab876bd6" providerId="ADAL" clId="{2EB6554F-E5DF-4B64-94FC-A99880BB0447}" dt="2021-10-26T13:40:00.460" v="1089"/>
          <ac:spMkLst>
            <pc:docMk/>
            <pc:sldMk cId="1350793455" sldId="285"/>
            <ac:spMk id="58" creationId="{64B76397-8265-4E39-B118-2C8FF74E57AB}"/>
          </ac:spMkLst>
        </pc:spChg>
        <pc:spChg chg="add mod">
          <ac:chgData name="AYAH FAYEQ MUSTAFA KAMAL" userId="ef555325-2825-4bf3-92fe-2fb1ab876bd6" providerId="ADAL" clId="{2EB6554F-E5DF-4B64-94FC-A99880BB0447}" dt="2021-10-27T21:05:06.535" v="1633" actId="1076"/>
          <ac:spMkLst>
            <pc:docMk/>
            <pc:sldMk cId="1350793455" sldId="285"/>
            <ac:spMk id="59" creationId="{C9C10AD4-A1CB-45BE-8B8C-50C597C074C6}"/>
          </ac:spMkLst>
        </pc:spChg>
        <pc:spChg chg="add mod">
          <ac:chgData name="AYAH FAYEQ MUSTAFA KAMAL" userId="ef555325-2825-4bf3-92fe-2fb1ab876bd6" providerId="ADAL" clId="{2EB6554F-E5DF-4B64-94FC-A99880BB0447}" dt="2021-10-27T21:05:06.535" v="1633" actId="1076"/>
          <ac:spMkLst>
            <pc:docMk/>
            <pc:sldMk cId="1350793455" sldId="285"/>
            <ac:spMk id="60" creationId="{F562A007-5F7A-4E26-9A2A-353F29C95288}"/>
          </ac:spMkLst>
        </pc:spChg>
        <pc:spChg chg="add del mod">
          <ac:chgData name="AYAH FAYEQ MUSTAFA KAMAL" userId="ef555325-2825-4bf3-92fe-2fb1ab876bd6" providerId="ADAL" clId="{2EB6554F-E5DF-4B64-94FC-A99880BB0447}" dt="2021-10-27T21:25:10.119" v="2025" actId="478"/>
          <ac:spMkLst>
            <pc:docMk/>
            <pc:sldMk cId="1350793455" sldId="285"/>
            <ac:spMk id="61" creationId="{A72B6448-D8AB-4EBE-AF37-B0FD6351109A}"/>
          </ac:spMkLst>
        </pc:spChg>
        <pc:spChg chg="add mod">
          <ac:chgData name="AYAH FAYEQ MUSTAFA KAMAL" userId="ef555325-2825-4bf3-92fe-2fb1ab876bd6" providerId="ADAL" clId="{2EB6554F-E5DF-4B64-94FC-A99880BB0447}" dt="2021-10-27T21:25:25.151" v="2028" actId="1076"/>
          <ac:spMkLst>
            <pc:docMk/>
            <pc:sldMk cId="1350793455" sldId="285"/>
            <ac:spMk id="62" creationId="{ED991D60-B9F8-4CD9-BDFB-7C158D808EAF}"/>
          </ac:spMkLst>
        </pc:spChg>
        <pc:spChg chg="add del mod">
          <ac:chgData name="AYAH FAYEQ MUSTAFA KAMAL" userId="ef555325-2825-4bf3-92fe-2fb1ab876bd6" providerId="ADAL" clId="{2EB6554F-E5DF-4B64-94FC-A99880BB0447}" dt="2021-10-27T21:04:52.312" v="1627" actId="478"/>
          <ac:spMkLst>
            <pc:docMk/>
            <pc:sldMk cId="1350793455" sldId="285"/>
            <ac:spMk id="63" creationId="{7F4B8D09-594D-4C4A-A736-2A2443C5F40D}"/>
          </ac:spMkLst>
        </pc:spChg>
        <pc:spChg chg="add del mod">
          <ac:chgData name="AYAH FAYEQ MUSTAFA KAMAL" userId="ef555325-2825-4bf3-92fe-2fb1ab876bd6" providerId="ADAL" clId="{2EB6554F-E5DF-4B64-94FC-A99880BB0447}" dt="2021-10-27T21:04:53.480" v="1628" actId="478"/>
          <ac:spMkLst>
            <pc:docMk/>
            <pc:sldMk cId="1350793455" sldId="285"/>
            <ac:spMk id="64" creationId="{B5F14923-96E4-44CB-9696-0355EA08E6E6}"/>
          </ac:spMkLst>
        </pc:spChg>
        <pc:spChg chg="add del mod">
          <ac:chgData name="AYAH FAYEQ MUSTAFA KAMAL" userId="ef555325-2825-4bf3-92fe-2fb1ab876bd6" providerId="ADAL" clId="{2EB6554F-E5DF-4B64-94FC-A99880BB0447}" dt="2021-10-27T21:04:55.039" v="1629" actId="478"/>
          <ac:spMkLst>
            <pc:docMk/>
            <pc:sldMk cId="1350793455" sldId="285"/>
            <ac:spMk id="65" creationId="{11E58198-D2EA-447C-ACDA-F2FF878D1661}"/>
          </ac:spMkLst>
        </pc:spChg>
        <pc:spChg chg="add del mod">
          <ac:chgData name="AYAH FAYEQ MUSTAFA KAMAL" userId="ef555325-2825-4bf3-92fe-2fb1ab876bd6" providerId="ADAL" clId="{2EB6554F-E5DF-4B64-94FC-A99880BB0447}" dt="2021-10-27T21:04:56.317" v="1630" actId="478"/>
          <ac:spMkLst>
            <pc:docMk/>
            <pc:sldMk cId="1350793455" sldId="285"/>
            <ac:spMk id="66" creationId="{2CD3C833-AA53-4C25-866E-12532A45F38A}"/>
          </ac:spMkLst>
        </pc:spChg>
        <pc:spChg chg="add del mod">
          <ac:chgData name="AYAH FAYEQ MUSTAFA KAMAL" userId="ef555325-2825-4bf3-92fe-2fb1ab876bd6" providerId="ADAL" clId="{2EB6554F-E5DF-4B64-94FC-A99880BB0447}" dt="2021-10-27T20:16:24.623" v="1182" actId="478"/>
          <ac:spMkLst>
            <pc:docMk/>
            <pc:sldMk cId="1350793455" sldId="285"/>
            <ac:spMk id="67" creationId="{8EF54BDB-6974-4604-9A14-6CEC62DE0511}"/>
          </ac:spMkLst>
        </pc:spChg>
        <pc:spChg chg="add mod">
          <ac:chgData name="AYAH FAYEQ MUSTAFA KAMAL" userId="ef555325-2825-4bf3-92fe-2fb1ab876bd6" providerId="ADAL" clId="{2EB6554F-E5DF-4B64-94FC-A99880BB0447}" dt="2021-10-27T20:17:32.066" v="1234" actId="207"/>
          <ac:spMkLst>
            <pc:docMk/>
            <pc:sldMk cId="1350793455" sldId="285"/>
            <ac:spMk id="68" creationId="{00F72279-8DE2-49E0-AEE2-CB58E5C9A907}"/>
          </ac:spMkLst>
        </pc:spChg>
        <pc:spChg chg="add del mod">
          <ac:chgData name="AYAH FAYEQ MUSTAFA KAMAL" userId="ef555325-2825-4bf3-92fe-2fb1ab876bd6" providerId="ADAL" clId="{2EB6554F-E5DF-4B64-94FC-A99880BB0447}" dt="2021-10-27T20:16:25.899" v="1183" actId="478"/>
          <ac:spMkLst>
            <pc:docMk/>
            <pc:sldMk cId="1350793455" sldId="285"/>
            <ac:spMk id="69" creationId="{7A37AC87-D86C-4D80-BFDF-ED6A26A5AB3A}"/>
          </ac:spMkLst>
        </pc:spChg>
        <pc:spChg chg="add del mod">
          <ac:chgData name="AYAH FAYEQ MUSTAFA KAMAL" userId="ef555325-2825-4bf3-92fe-2fb1ab876bd6" providerId="ADAL" clId="{2EB6554F-E5DF-4B64-94FC-A99880BB0447}" dt="2021-10-27T21:04:57.373" v="1631" actId="478"/>
          <ac:spMkLst>
            <pc:docMk/>
            <pc:sldMk cId="1350793455" sldId="285"/>
            <ac:spMk id="70" creationId="{75CF5AAA-4F55-4B4B-9A46-A94FB86424F8}"/>
          </ac:spMkLst>
        </pc:spChg>
        <pc:spChg chg="mod">
          <ac:chgData name="AYAH FAYEQ MUSTAFA KAMAL" userId="ef555325-2825-4bf3-92fe-2fb1ab876bd6" providerId="ADAL" clId="{2EB6554F-E5DF-4B64-94FC-A99880BB0447}" dt="2021-10-26T13:40:00.460" v="1089"/>
          <ac:spMkLst>
            <pc:docMk/>
            <pc:sldMk cId="1350793455" sldId="285"/>
            <ac:spMk id="72" creationId="{B49441D2-0EA6-42F5-AC39-F1840CBB5C58}"/>
          </ac:spMkLst>
        </pc:spChg>
        <pc:spChg chg="mod">
          <ac:chgData name="AYAH FAYEQ MUSTAFA KAMAL" userId="ef555325-2825-4bf3-92fe-2fb1ab876bd6" providerId="ADAL" clId="{2EB6554F-E5DF-4B64-94FC-A99880BB0447}" dt="2021-10-26T13:40:00.460" v="1089"/>
          <ac:spMkLst>
            <pc:docMk/>
            <pc:sldMk cId="1350793455" sldId="285"/>
            <ac:spMk id="73" creationId="{527C78E8-786C-4CC4-A36B-BC225CBE4C4C}"/>
          </ac:spMkLst>
        </pc:spChg>
        <pc:spChg chg="mod">
          <ac:chgData name="AYAH FAYEQ MUSTAFA KAMAL" userId="ef555325-2825-4bf3-92fe-2fb1ab876bd6" providerId="ADAL" clId="{2EB6554F-E5DF-4B64-94FC-A99880BB0447}" dt="2021-10-26T13:40:00.460" v="1089"/>
          <ac:spMkLst>
            <pc:docMk/>
            <pc:sldMk cId="1350793455" sldId="285"/>
            <ac:spMk id="74" creationId="{18AED502-DD91-4B99-8C32-E5A8A698389A}"/>
          </ac:spMkLst>
        </pc:spChg>
        <pc:spChg chg="mod">
          <ac:chgData name="AYAH FAYEQ MUSTAFA KAMAL" userId="ef555325-2825-4bf3-92fe-2fb1ab876bd6" providerId="ADAL" clId="{2EB6554F-E5DF-4B64-94FC-A99880BB0447}" dt="2021-10-26T13:40:00.460" v="1089"/>
          <ac:spMkLst>
            <pc:docMk/>
            <pc:sldMk cId="1350793455" sldId="285"/>
            <ac:spMk id="75" creationId="{961EC62F-3D0C-4F41-9DBB-C85502C23425}"/>
          </ac:spMkLst>
        </pc:spChg>
        <pc:spChg chg="mod">
          <ac:chgData name="AYAH FAYEQ MUSTAFA KAMAL" userId="ef555325-2825-4bf3-92fe-2fb1ab876bd6" providerId="ADAL" clId="{2EB6554F-E5DF-4B64-94FC-A99880BB0447}" dt="2021-10-26T13:40:00.460" v="1089"/>
          <ac:spMkLst>
            <pc:docMk/>
            <pc:sldMk cId="1350793455" sldId="285"/>
            <ac:spMk id="77" creationId="{41A3B70B-BBC9-4881-9E23-1637751578C1}"/>
          </ac:spMkLst>
        </pc:spChg>
        <pc:spChg chg="mod">
          <ac:chgData name="AYAH FAYEQ MUSTAFA KAMAL" userId="ef555325-2825-4bf3-92fe-2fb1ab876bd6" providerId="ADAL" clId="{2EB6554F-E5DF-4B64-94FC-A99880BB0447}" dt="2021-10-26T13:40:00.460" v="1089"/>
          <ac:spMkLst>
            <pc:docMk/>
            <pc:sldMk cId="1350793455" sldId="285"/>
            <ac:spMk id="78" creationId="{724408D4-5921-4564-A071-D30B60954D98}"/>
          </ac:spMkLst>
        </pc:spChg>
        <pc:spChg chg="mod">
          <ac:chgData name="AYAH FAYEQ MUSTAFA KAMAL" userId="ef555325-2825-4bf3-92fe-2fb1ab876bd6" providerId="ADAL" clId="{2EB6554F-E5DF-4B64-94FC-A99880BB0447}" dt="2021-10-26T13:40:00.460" v="1089"/>
          <ac:spMkLst>
            <pc:docMk/>
            <pc:sldMk cId="1350793455" sldId="285"/>
            <ac:spMk id="79" creationId="{0A384D45-3EB1-42F9-8EFB-A7A604B26F4C}"/>
          </ac:spMkLst>
        </pc:spChg>
        <pc:spChg chg="mod">
          <ac:chgData name="AYAH FAYEQ MUSTAFA KAMAL" userId="ef555325-2825-4bf3-92fe-2fb1ab876bd6" providerId="ADAL" clId="{2EB6554F-E5DF-4B64-94FC-A99880BB0447}" dt="2021-10-26T13:40:00.460" v="1089"/>
          <ac:spMkLst>
            <pc:docMk/>
            <pc:sldMk cId="1350793455" sldId="285"/>
            <ac:spMk id="80" creationId="{0B6EC109-0CC7-4C00-8A5A-26DC87898C1D}"/>
          </ac:spMkLst>
        </pc:spChg>
        <pc:spChg chg="mod">
          <ac:chgData name="AYAH FAYEQ MUSTAFA KAMAL" userId="ef555325-2825-4bf3-92fe-2fb1ab876bd6" providerId="ADAL" clId="{2EB6554F-E5DF-4B64-94FC-A99880BB0447}" dt="2021-10-26T13:40:00.460" v="1089"/>
          <ac:spMkLst>
            <pc:docMk/>
            <pc:sldMk cId="1350793455" sldId="285"/>
            <ac:spMk id="81" creationId="{439C7CC7-9562-4CBB-9B17-2EA3A66EDCC8}"/>
          </ac:spMkLst>
        </pc:spChg>
        <pc:spChg chg="mod">
          <ac:chgData name="AYAH FAYEQ MUSTAFA KAMAL" userId="ef555325-2825-4bf3-92fe-2fb1ab876bd6" providerId="ADAL" clId="{2EB6554F-E5DF-4B64-94FC-A99880BB0447}" dt="2021-10-26T13:40:00.460" v="1089"/>
          <ac:spMkLst>
            <pc:docMk/>
            <pc:sldMk cId="1350793455" sldId="285"/>
            <ac:spMk id="83" creationId="{DAE38BE0-3574-4009-8BFB-21C58779F81F}"/>
          </ac:spMkLst>
        </pc:spChg>
        <pc:spChg chg="mod">
          <ac:chgData name="AYAH FAYEQ MUSTAFA KAMAL" userId="ef555325-2825-4bf3-92fe-2fb1ab876bd6" providerId="ADAL" clId="{2EB6554F-E5DF-4B64-94FC-A99880BB0447}" dt="2021-10-26T13:40:00.460" v="1089"/>
          <ac:spMkLst>
            <pc:docMk/>
            <pc:sldMk cId="1350793455" sldId="285"/>
            <ac:spMk id="84" creationId="{EC239F3D-C72E-4FDE-A409-B776FCF78E00}"/>
          </ac:spMkLst>
        </pc:spChg>
        <pc:spChg chg="mod">
          <ac:chgData name="AYAH FAYEQ MUSTAFA KAMAL" userId="ef555325-2825-4bf3-92fe-2fb1ab876bd6" providerId="ADAL" clId="{2EB6554F-E5DF-4B64-94FC-A99880BB0447}" dt="2021-10-26T13:40:00.460" v="1089"/>
          <ac:spMkLst>
            <pc:docMk/>
            <pc:sldMk cId="1350793455" sldId="285"/>
            <ac:spMk id="85" creationId="{919C80C9-B3FE-4438-B16B-E92BE44B33A3}"/>
          </ac:spMkLst>
        </pc:spChg>
        <pc:spChg chg="mod">
          <ac:chgData name="AYAH FAYEQ MUSTAFA KAMAL" userId="ef555325-2825-4bf3-92fe-2fb1ab876bd6" providerId="ADAL" clId="{2EB6554F-E5DF-4B64-94FC-A99880BB0447}" dt="2021-10-26T13:40:00.460" v="1089"/>
          <ac:spMkLst>
            <pc:docMk/>
            <pc:sldMk cId="1350793455" sldId="285"/>
            <ac:spMk id="87" creationId="{ED6A270C-102D-4047-BAD6-E14F918EE82F}"/>
          </ac:spMkLst>
        </pc:spChg>
        <pc:spChg chg="mod">
          <ac:chgData name="AYAH FAYEQ MUSTAFA KAMAL" userId="ef555325-2825-4bf3-92fe-2fb1ab876bd6" providerId="ADAL" clId="{2EB6554F-E5DF-4B64-94FC-A99880BB0447}" dt="2021-10-26T13:40:00.460" v="1089"/>
          <ac:spMkLst>
            <pc:docMk/>
            <pc:sldMk cId="1350793455" sldId="285"/>
            <ac:spMk id="88" creationId="{14090A6A-9636-45BD-B5AA-C15C823D11F8}"/>
          </ac:spMkLst>
        </pc:spChg>
        <pc:spChg chg="mod">
          <ac:chgData name="AYAH FAYEQ MUSTAFA KAMAL" userId="ef555325-2825-4bf3-92fe-2fb1ab876bd6" providerId="ADAL" clId="{2EB6554F-E5DF-4B64-94FC-A99880BB0447}" dt="2021-10-26T13:40:00.460" v="1089"/>
          <ac:spMkLst>
            <pc:docMk/>
            <pc:sldMk cId="1350793455" sldId="285"/>
            <ac:spMk id="89" creationId="{7EBDFD23-E80D-47C9-99DD-03DB62E7F565}"/>
          </ac:spMkLst>
        </pc:spChg>
        <pc:spChg chg="mod">
          <ac:chgData name="AYAH FAYEQ MUSTAFA KAMAL" userId="ef555325-2825-4bf3-92fe-2fb1ab876bd6" providerId="ADAL" clId="{2EB6554F-E5DF-4B64-94FC-A99880BB0447}" dt="2021-10-26T13:40:00.460" v="1089"/>
          <ac:spMkLst>
            <pc:docMk/>
            <pc:sldMk cId="1350793455" sldId="285"/>
            <ac:spMk id="91" creationId="{DD9ECD99-E4D1-4022-A440-D01AC4243423}"/>
          </ac:spMkLst>
        </pc:spChg>
        <pc:spChg chg="mod">
          <ac:chgData name="AYAH FAYEQ MUSTAFA KAMAL" userId="ef555325-2825-4bf3-92fe-2fb1ab876bd6" providerId="ADAL" clId="{2EB6554F-E5DF-4B64-94FC-A99880BB0447}" dt="2021-10-26T13:40:00.460" v="1089"/>
          <ac:spMkLst>
            <pc:docMk/>
            <pc:sldMk cId="1350793455" sldId="285"/>
            <ac:spMk id="92" creationId="{7BBF0102-FFC8-4615-BF6A-BB38A92DF161}"/>
          </ac:spMkLst>
        </pc:spChg>
        <pc:spChg chg="mod">
          <ac:chgData name="AYAH FAYEQ MUSTAFA KAMAL" userId="ef555325-2825-4bf3-92fe-2fb1ab876bd6" providerId="ADAL" clId="{2EB6554F-E5DF-4B64-94FC-A99880BB0447}" dt="2021-10-26T13:40:00.460" v="1089"/>
          <ac:spMkLst>
            <pc:docMk/>
            <pc:sldMk cId="1350793455" sldId="285"/>
            <ac:spMk id="93" creationId="{E4B22AB3-6508-467C-A45E-F56C6F40D123}"/>
          </ac:spMkLst>
        </pc:spChg>
        <pc:spChg chg="mod">
          <ac:chgData name="AYAH FAYEQ MUSTAFA KAMAL" userId="ef555325-2825-4bf3-92fe-2fb1ab876bd6" providerId="ADAL" clId="{2EB6554F-E5DF-4B64-94FC-A99880BB0447}" dt="2021-10-26T13:40:00.460" v="1089"/>
          <ac:spMkLst>
            <pc:docMk/>
            <pc:sldMk cId="1350793455" sldId="285"/>
            <ac:spMk id="94" creationId="{5FB28EF3-4EDD-401A-9D5B-C912168DF8B7}"/>
          </ac:spMkLst>
        </pc:spChg>
        <pc:spChg chg="mod">
          <ac:chgData name="AYAH FAYEQ MUSTAFA KAMAL" userId="ef555325-2825-4bf3-92fe-2fb1ab876bd6" providerId="ADAL" clId="{2EB6554F-E5DF-4B64-94FC-A99880BB0447}" dt="2021-10-26T13:40:00.460" v="1089"/>
          <ac:spMkLst>
            <pc:docMk/>
            <pc:sldMk cId="1350793455" sldId="285"/>
            <ac:spMk id="95" creationId="{8A67FB21-1D40-4EF0-BB42-B6D4251AE007}"/>
          </ac:spMkLst>
        </pc:spChg>
        <pc:spChg chg="add mod">
          <ac:chgData name="AYAH FAYEQ MUSTAFA KAMAL" userId="ef555325-2825-4bf3-92fe-2fb1ab876bd6" providerId="ADAL" clId="{2EB6554F-E5DF-4B64-94FC-A99880BB0447}" dt="2021-10-26T13:40:00.460" v="1089"/>
          <ac:spMkLst>
            <pc:docMk/>
            <pc:sldMk cId="1350793455" sldId="285"/>
            <ac:spMk id="96" creationId="{D5A347B1-2FAA-4245-B29C-C70586B23A80}"/>
          </ac:spMkLst>
        </pc:spChg>
        <pc:spChg chg="mod">
          <ac:chgData name="AYAH FAYEQ MUSTAFA KAMAL" userId="ef555325-2825-4bf3-92fe-2fb1ab876bd6" providerId="ADAL" clId="{2EB6554F-E5DF-4B64-94FC-A99880BB0447}" dt="2021-10-26T13:40:00.460" v="1089"/>
          <ac:spMkLst>
            <pc:docMk/>
            <pc:sldMk cId="1350793455" sldId="285"/>
            <ac:spMk id="98" creationId="{E1C4BE7D-0E98-4FE5-A3D0-05544B0DE14D}"/>
          </ac:spMkLst>
        </pc:spChg>
        <pc:spChg chg="mod">
          <ac:chgData name="AYAH FAYEQ MUSTAFA KAMAL" userId="ef555325-2825-4bf3-92fe-2fb1ab876bd6" providerId="ADAL" clId="{2EB6554F-E5DF-4B64-94FC-A99880BB0447}" dt="2021-10-26T13:40:00.460" v="1089"/>
          <ac:spMkLst>
            <pc:docMk/>
            <pc:sldMk cId="1350793455" sldId="285"/>
            <ac:spMk id="99" creationId="{2642A0C5-A148-48F2-A4C4-55A3BC280492}"/>
          </ac:spMkLst>
        </pc:spChg>
        <pc:spChg chg="add mod">
          <ac:chgData name="AYAH FAYEQ MUSTAFA KAMAL" userId="ef555325-2825-4bf3-92fe-2fb1ab876bd6" providerId="ADAL" clId="{2EB6554F-E5DF-4B64-94FC-A99880BB0447}" dt="2021-10-27T21:05:08.275" v="1634" actId="1076"/>
          <ac:spMkLst>
            <pc:docMk/>
            <pc:sldMk cId="1350793455" sldId="285"/>
            <ac:spMk id="100" creationId="{94055B6D-B531-46F5-9CF7-771B8159C8ED}"/>
          </ac:spMkLst>
        </pc:spChg>
        <pc:grpChg chg="add del mod">
          <ac:chgData name="AYAH FAYEQ MUSTAFA KAMAL" userId="ef555325-2825-4bf3-92fe-2fb1ab876bd6" providerId="ADAL" clId="{2EB6554F-E5DF-4B64-94FC-A99880BB0447}" dt="2021-10-26T13:39:57.032" v="1087"/>
          <ac:grpSpMkLst>
            <pc:docMk/>
            <pc:sldMk cId="1350793455" sldId="285"/>
            <ac:grpSpMk id="22" creationId="{64D55F4E-5E75-454B-9BE1-616EDA298017}"/>
          </ac:grpSpMkLst>
        </pc:grpChg>
        <pc:grpChg chg="add del mod">
          <ac:chgData name="AYAH FAYEQ MUSTAFA KAMAL" userId="ef555325-2825-4bf3-92fe-2fb1ab876bd6" providerId="ADAL" clId="{2EB6554F-E5DF-4B64-94FC-A99880BB0447}" dt="2021-10-26T13:39:57.032" v="1087"/>
          <ac:grpSpMkLst>
            <pc:docMk/>
            <pc:sldMk cId="1350793455" sldId="285"/>
            <ac:grpSpMk id="27" creationId="{F731B50E-9665-4E71-98F4-20E6DFEF4A3C}"/>
          </ac:grpSpMkLst>
        </pc:grpChg>
        <pc:grpChg chg="add del mod">
          <ac:chgData name="AYAH FAYEQ MUSTAFA KAMAL" userId="ef555325-2825-4bf3-92fe-2fb1ab876bd6" providerId="ADAL" clId="{2EB6554F-E5DF-4B64-94FC-A99880BB0447}" dt="2021-10-26T13:39:57.032" v="1087"/>
          <ac:grpSpMkLst>
            <pc:docMk/>
            <pc:sldMk cId="1350793455" sldId="285"/>
            <ac:grpSpMk id="33" creationId="{0F6DA633-666C-43E0-A50E-1DFE81F30586}"/>
          </ac:grpSpMkLst>
        </pc:grpChg>
        <pc:grpChg chg="add del mod">
          <ac:chgData name="AYAH FAYEQ MUSTAFA KAMAL" userId="ef555325-2825-4bf3-92fe-2fb1ab876bd6" providerId="ADAL" clId="{2EB6554F-E5DF-4B64-94FC-A99880BB0447}" dt="2021-10-26T13:39:57.032" v="1087"/>
          <ac:grpSpMkLst>
            <pc:docMk/>
            <pc:sldMk cId="1350793455" sldId="285"/>
            <ac:grpSpMk id="37" creationId="{D277B923-5FA2-431E-ACB5-11A78CF02564}"/>
          </ac:grpSpMkLst>
        </pc:grpChg>
        <pc:grpChg chg="add del mod">
          <ac:chgData name="AYAH FAYEQ MUSTAFA KAMAL" userId="ef555325-2825-4bf3-92fe-2fb1ab876bd6" providerId="ADAL" clId="{2EB6554F-E5DF-4B64-94FC-A99880BB0447}" dt="2021-10-26T13:39:57.032" v="1087"/>
          <ac:grpSpMkLst>
            <pc:docMk/>
            <pc:sldMk cId="1350793455" sldId="285"/>
            <ac:grpSpMk id="41" creationId="{ED6C39B3-AFEE-4815-BF67-4C83F6766F74}"/>
          </ac:grpSpMkLst>
        </pc:grpChg>
        <pc:grpChg chg="add del mod">
          <ac:chgData name="AYAH FAYEQ MUSTAFA KAMAL" userId="ef555325-2825-4bf3-92fe-2fb1ab876bd6" providerId="ADAL" clId="{2EB6554F-E5DF-4B64-94FC-A99880BB0447}" dt="2021-10-26T13:39:57.032" v="1087"/>
          <ac:grpSpMkLst>
            <pc:docMk/>
            <pc:sldMk cId="1350793455" sldId="285"/>
            <ac:grpSpMk id="48" creationId="{E5F53133-0508-426F-993D-FEEEE5B9A0FF}"/>
          </ac:grpSpMkLst>
        </pc:grpChg>
        <pc:grpChg chg="add del mod">
          <ac:chgData name="AYAH FAYEQ MUSTAFA KAMAL" userId="ef555325-2825-4bf3-92fe-2fb1ab876bd6" providerId="ADAL" clId="{2EB6554F-E5DF-4B64-94FC-A99880BB0447}" dt="2021-10-27T20:16:23.212" v="1181" actId="478"/>
          <ac:grpSpMkLst>
            <pc:docMk/>
            <pc:sldMk cId="1350793455" sldId="285"/>
            <ac:grpSpMk id="71" creationId="{C4F5C0F0-0567-40D1-BC00-7B93CAA7CDF3}"/>
          </ac:grpSpMkLst>
        </pc:grpChg>
        <pc:grpChg chg="add mod">
          <ac:chgData name="AYAH FAYEQ MUSTAFA KAMAL" userId="ef555325-2825-4bf3-92fe-2fb1ab876bd6" providerId="ADAL" clId="{2EB6554F-E5DF-4B64-94FC-A99880BB0447}" dt="2021-10-27T21:05:06.535" v="1633" actId="1076"/>
          <ac:grpSpMkLst>
            <pc:docMk/>
            <pc:sldMk cId="1350793455" sldId="285"/>
            <ac:grpSpMk id="76" creationId="{F7848C08-9E9B-4365-8FA9-9CE55DDF1FA0}"/>
          </ac:grpSpMkLst>
        </pc:grpChg>
        <pc:grpChg chg="add mod">
          <ac:chgData name="AYAH FAYEQ MUSTAFA KAMAL" userId="ef555325-2825-4bf3-92fe-2fb1ab876bd6" providerId="ADAL" clId="{2EB6554F-E5DF-4B64-94FC-A99880BB0447}" dt="2021-10-27T21:05:06.535" v="1633" actId="1076"/>
          <ac:grpSpMkLst>
            <pc:docMk/>
            <pc:sldMk cId="1350793455" sldId="285"/>
            <ac:grpSpMk id="82" creationId="{042EFF41-1DD9-4569-AAD6-15C4437A2FD4}"/>
          </ac:grpSpMkLst>
        </pc:grpChg>
        <pc:grpChg chg="add del mod">
          <ac:chgData name="AYAH FAYEQ MUSTAFA KAMAL" userId="ef555325-2825-4bf3-92fe-2fb1ab876bd6" providerId="ADAL" clId="{2EB6554F-E5DF-4B64-94FC-A99880BB0447}" dt="2021-10-27T21:25:08.522" v="2024" actId="478"/>
          <ac:grpSpMkLst>
            <pc:docMk/>
            <pc:sldMk cId="1350793455" sldId="285"/>
            <ac:grpSpMk id="86" creationId="{E6226961-364F-4EEE-A43F-EE68BFF6CE3D}"/>
          </ac:grpSpMkLst>
        </pc:grpChg>
        <pc:grpChg chg="add mod">
          <ac:chgData name="AYAH FAYEQ MUSTAFA KAMAL" userId="ef555325-2825-4bf3-92fe-2fb1ab876bd6" providerId="ADAL" clId="{2EB6554F-E5DF-4B64-94FC-A99880BB0447}" dt="2021-10-27T21:25:17.280" v="2026" actId="1076"/>
          <ac:grpSpMkLst>
            <pc:docMk/>
            <pc:sldMk cId="1350793455" sldId="285"/>
            <ac:grpSpMk id="90" creationId="{827CF3B4-C885-43A3-B8CA-72F541D561EA}"/>
          </ac:grpSpMkLst>
        </pc:grpChg>
        <pc:grpChg chg="add mod">
          <ac:chgData name="AYAH FAYEQ MUSTAFA KAMAL" userId="ef555325-2825-4bf3-92fe-2fb1ab876bd6" providerId="ADAL" clId="{2EB6554F-E5DF-4B64-94FC-A99880BB0447}" dt="2021-10-26T13:40:00.460" v="1089"/>
          <ac:grpSpMkLst>
            <pc:docMk/>
            <pc:sldMk cId="1350793455" sldId="285"/>
            <ac:grpSpMk id="97" creationId="{5DAF71A1-6DD4-468F-A407-16A281A576E9}"/>
          </ac:grpSpMkLst>
        </pc:grpChg>
      </pc:sldChg>
      <pc:sldChg chg="del">
        <pc:chgData name="AYAH FAYEQ MUSTAFA KAMAL" userId="ef555325-2825-4bf3-92fe-2fb1ab876bd6" providerId="ADAL" clId="{2EB6554F-E5DF-4B64-94FC-A99880BB0447}" dt="2021-10-26T13:22:16.905" v="952" actId="47"/>
        <pc:sldMkLst>
          <pc:docMk/>
          <pc:sldMk cId="0" sldId="286"/>
        </pc:sldMkLst>
      </pc:sldChg>
      <pc:sldChg chg="addSp delSp modSp new mod">
        <pc:chgData name="AYAH FAYEQ MUSTAFA KAMAL" userId="ef555325-2825-4bf3-92fe-2fb1ab876bd6" providerId="ADAL" clId="{2EB6554F-E5DF-4B64-94FC-A99880BB0447}" dt="2021-10-27T23:52:57.100" v="2111" actId="1076"/>
        <pc:sldMkLst>
          <pc:docMk/>
          <pc:sldMk cId="2859141750" sldId="286"/>
        </pc:sldMkLst>
        <pc:spChg chg="del">
          <ac:chgData name="AYAH FAYEQ MUSTAFA KAMAL" userId="ef555325-2825-4bf3-92fe-2fb1ab876bd6" providerId="ADAL" clId="{2EB6554F-E5DF-4B64-94FC-A99880BB0447}" dt="2021-10-27T23:14:06.898" v="2086" actId="478"/>
          <ac:spMkLst>
            <pc:docMk/>
            <pc:sldMk cId="2859141750" sldId="286"/>
            <ac:spMk id="2" creationId="{1E4C2452-C7F0-45A5-BD55-496DC8FB226F}"/>
          </ac:spMkLst>
        </pc:spChg>
        <pc:spChg chg="del">
          <ac:chgData name="AYAH FAYEQ MUSTAFA KAMAL" userId="ef555325-2825-4bf3-92fe-2fb1ab876bd6" providerId="ADAL" clId="{2EB6554F-E5DF-4B64-94FC-A99880BB0447}" dt="2021-10-27T23:14:07.931" v="2087" actId="478"/>
          <ac:spMkLst>
            <pc:docMk/>
            <pc:sldMk cId="2859141750" sldId="286"/>
            <ac:spMk id="3" creationId="{CEFC9795-798E-420F-B535-5574800BF56C}"/>
          </ac:spMkLst>
        </pc:spChg>
        <pc:spChg chg="add mod">
          <ac:chgData name="AYAH FAYEQ MUSTAFA KAMAL" userId="ef555325-2825-4bf3-92fe-2fb1ab876bd6" providerId="ADAL" clId="{2EB6554F-E5DF-4B64-94FC-A99880BB0447}" dt="2021-10-27T23:14:37.186" v="2095" actId="207"/>
          <ac:spMkLst>
            <pc:docMk/>
            <pc:sldMk cId="2859141750" sldId="286"/>
            <ac:spMk id="4" creationId="{5C338AAB-9D89-41CC-B51E-649CB3A1413C}"/>
          </ac:spMkLst>
        </pc:spChg>
        <pc:spChg chg="mod">
          <ac:chgData name="AYAH FAYEQ MUSTAFA KAMAL" userId="ef555325-2825-4bf3-92fe-2fb1ab876bd6" providerId="ADAL" clId="{2EB6554F-E5DF-4B64-94FC-A99880BB0447}" dt="2021-10-27T23:14:47.156" v="2097"/>
          <ac:spMkLst>
            <pc:docMk/>
            <pc:sldMk cId="2859141750" sldId="286"/>
            <ac:spMk id="6" creationId="{716FD659-A790-4D56-8652-B921DAF2FC11}"/>
          </ac:spMkLst>
        </pc:spChg>
        <pc:spChg chg="mod">
          <ac:chgData name="AYAH FAYEQ MUSTAFA KAMAL" userId="ef555325-2825-4bf3-92fe-2fb1ab876bd6" providerId="ADAL" clId="{2EB6554F-E5DF-4B64-94FC-A99880BB0447}" dt="2021-10-27T23:14:47.156" v="2097"/>
          <ac:spMkLst>
            <pc:docMk/>
            <pc:sldMk cId="2859141750" sldId="286"/>
            <ac:spMk id="7" creationId="{C7B6529C-6999-49A2-9AD0-BB4C159BCCD0}"/>
          </ac:spMkLst>
        </pc:spChg>
        <pc:spChg chg="mod">
          <ac:chgData name="AYAH FAYEQ MUSTAFA KAMAL" userId="ef555325-2825-4bf3-92fe-2fb1ab876bd6" providerId="ADAL" clId="{2EB6554F-E5DF-4B64-94FC-A99880BB0447}" dt="2021-10-27T23:14:47.156" v="2097"/>
          <ac:spMkLst>
            <pc:docMk/>
            <pc:sldMk cId="2859141750" sldId="286"/>
            <ac:spMk id="8" creationId="{E1336ECF-0746-41DE-AC92-45E618E648DB}"/>
          </ac:spMkLst>
        </pc:spChg>
        <pc:spChg chg="mod">
          <ac:chgData name="AYAH FAYEQ MUSTAFA KAMAL" userId="ef555325-2825-4bf3-92fe-2fb1ab876bd6" providerId="ADAL" clId="{2EB6554F-E5DF-4B64-94FC-A99880BB0447}" dt="2021-10-27T23:14:47.156" v="2097"/>
          <ac:spMkLst>
            <pc:docMk/>
            <pc:sldMk cId="2859141750" sldId="286"/>
            <ac:spMk id="9" creationId="{96DE9CDE-B95B-4042-9E08-9CF2B9ACC85E}"/>
          </ac:spMkLst>
        </pc:spChg>
        <pc:spChg chg="mod">
          <ac:chgData name="AYAH FAYEQ MUSTAFA KAMAL" userId="ef555325-2825-4bf3-92fe-2fb1ab876bd6" providerId="ADAL" clId="{2EB6554F-E5DF-4B64-94FC-A99880BB0447}" dt="2021-10-27T23:14:47.156" v="2097"/>
          <ac:spMkLst>
            <pc:docMk/>
            <pc:sldMk cId="2859141750" sldId="286"/>
            <ac:spMk id="10" creationId="{0FA42E74-D988-41F1-8AD1-FB6D06270C72}"/>
          </ac:spMkLst>
        </pc:spChg>
        <pc:spChg chg="mod">
          <ac:chgData name="AYAH FAYEQ MUSTAFA KAMAL" userId="ef555325-2825-4bf3-92fe-2fb1ab876bd6" providerId="ADAL" clId="{2EB6554F-E5DF-4B64-94FC-A99880BB0447}" dt="2021-10-27T23:14:47.156" v="2097"/>
          <ac:spMkLst>
            <pc:docMk/>
            <pc:sldMk cId="2859141750" sldId="286"/>
            <ac:spMk id="11" creationId="{ED47112A-B477-4856-80D5-1B4DEE5F37CD}"/>
          </ac:spMkLst>
        </pc:spChg>
        <pc:spChg chg="mod">
          <ac:chgData name="AYAH FAYEQ MUSTAFA KAMAL" userId="ef555325-2825-4bf3-92fe-2fb1ab876bd6" providerId="ADAL" clId="{2EB6554F-E5DF-4B64-94FC-A99880BB0447}" dt="2021-10-27T23:14:47.156" v="2097"/>
          <ac:spMkLst>
            <pc:docMk/>
            <pc:sldMk cId="2859141750" sldId="286"/>
            <ac:spMk id="12" creationId="{D6BDA47F-A724-4827-92C1-D78A25C1D3FE}"/>
          </ac:spMkLst>
        </pc:spChg>
        <pc:spChg chg="mod">
          <ac:chgData name="AYAH FAYEQ MUSTAFA KAMAL" userId="ef555325-2825-4bf3-92fe-2fb1ab876bd6" providerId="ADAL" clId="{2EB6554F-E5DF-4B64-94FC-A99880BB0447}" dt="2021-10-27T23:14:47.156" v="2097"/>
          <ac:spMkLst>
            <pc:docMk/>
            <pc:sldMk cId="2859141750" sldId="286"/>
            <ac:spMk id="13" creationId="{588EBAA1-829A-4BDD-B730-948C67816B5B}"/>
          </ac:spMkLst>
        </pc:spChg>
        <pc:spChg chg="mod">
          <ac:chgData name="AYAH FAYEQ MUSTAFA KAMAL" userId="ef555325-2825-4bf3-92fe-2fb1ab876bd6" providerId="ADAL" clId="{2EB6554F-E5DF-4B64-94FC-A99880BB0447}" dt="2021-10-27T23:14:47.156" v="2097"/>
          <ac:spMkLst>
            <pc:docMk/>
            <pc:sldMk cId="2859141750" sldId="286"/>
            <ac:spMk id="14" creationId="{1B869187-7E86-4AB4-9A9C-8DBD355593B2}"/>
          </ac:spMkLst>
        </pc:spChg>
        <pc:spChg chg="mod">
          <ac:chgData name="AYAH FAYEQ MUSTAFA KAMAL" userId="ef555325-2825-4bf3-92fe-2fb1ab876bd6" providerId="ADAL" clId="{2EB6554F-E5DF-4B64-94FC-A99880BB0447}" dt="2021-10-27T23:14:47.156" v="2097"/>
          <ac:spMkLst>
            <pc:docMk/>
            <pc:sldMk cId="2859141750" sldId="286"/>
            <ac:spMk id="15" creationId="{DB7E78D1-5587-48A4-8372-7D949BBEDD3C}"/>
          </ac:spMkLst>
        </pc:spChg>
        <pc:spChg chg="mod">
          <ac:chgData name="AYAH FAYEQ MUSTAFA KAMAL" userId="ef555325-2825-4bf3-92fe-2fb1ab876bd6" providerId="ADAL" clId="{2EB6554F-E5DF-4B64-94FC-A99880BB0447}" dt="2021-10-27T23:14:47.156" v="2097"/>
          <ac:spMkLst>
            <pc:docMk/>
            <pc:sldMk cId="2859141750" sldId="286"/>
            <ac:spMk id="16" creationId="{3259E00E-01F4-4F6A-B977-9E42D3A7A8E1}"/>
          </ac:spMkLst>
        </pc:spChg>
        <pc:spChg chg="mod">
          <ac:chgData name="AYAH FAYEQ MUSTAFA KAMAL" userId="ef555325-2825-4bf3-92fe-2fb1ab876bd6" providerId="ADAL" clId="{2EB6554F-E5DF-4B64-94FC-A99880BB0447}" dt="2021-10-27T23:14:47.156" v="2097"/>
          <ac:spMkLst>
            <pc:docMk/>
            <pc:sldMk cId="2859141750" sldId="286"/>
            <ac:spMk id="17" creationId="{DFC4A189-FFF6-45C7-B112-8DCEC97D57C5}"/>
          </ac:spMkLst>
        </pc:spChg>
        <pc:spChg chg="mod">
          <ac:chgData name="AYAH FAYEQ MUSTAFA KAMAL" userId="ef555325-2825-4bf3-92fe-2fb1ab876bd6" providerId="ADAL" clId="{2EB6554F-E5DF-4B64-94FC-A99880BB0447}" dt="2021-10-27T23:14:47.156" v="2097"/>
          <ac:spMkLst>
            <pc:docMk/>
            <pc:sldMk cId="2859141750" sldId="286"/>
            <ac:spMk id="18" creationId="{86A3E6A4-BCB6-4042-AF14-601202174523}"/>
          </ac:spMkLst>
        </pc:spChg>
        <pc:spChg chg="mod">
          <ac:chgData name="AYAH FAYEQ MUSTAFA KAMAL" userId="ef555325-2825-4bf3-92fe-2fb1ab876bd6" providerId="ADAL" clId="{2EB6554F-E5DF-4B64-94FC-A99880BB0447}" dt="2021-10-27T23:14:47.156" v="2097"/>
          <ac:spMkLst>
            <pc:docMk/>
            <pc:sldMk cId="2859141750" sldId="286"/>
            <ac:spMk id="19" creationId="{94811EE3-B04D-482D-B182-600D963E61C2}"/>
          </ac:spMkLst>
        </pc:spChg>
        <pc:spChg chg="mod">
          <ac:chgData name="AYAH FAYEQ MUSTAFA KAMAL" userId="ef555325-2825-4bf3-92fe-2fb1ab876bd6" providerId="ADAL" clId="{2EB6554F-E5DF-4B64-94FC-A99880BB0447}" dt="2021-10-27T23:14:47.156" v="2097"/>
          <ac:spMkLst>
            <pc:docMk/>
            <pc:sldMk cId="2859141750" sldId="286"/>
            <ac:spMk id="20" creationId="{42D16E64-F50E-400A-80E1-9A8069F4D895}"/>
          </ac:spMkLst>
        </pc:spChg>
        <pc:spChg chg="mod">
          <ac:chgData name="AYAH FAYEQ MUSTAFA KAMAL" userId="ef555325-2825-4bf3-92fe-2fb1ab876bd6" providerId="ADAL" clId="{2EB6554F-E5DF-4B64-94FC-A99880BB0447}" dt="2021-10-27T23:14:47.156" v="2097"/>
          <ac:spMkLst>
            <pc:docMk/>
            <pc:sldMk cId="2859141750" sldId="286"/>
            <ac:spMk id="21" creationId="{D54F951C-9553-4862-890A-B0F7839E89FC}"/>
          </ac:spMkLst>
        </pc:spChg>
        <pc:spChg chg="mod">
          <ac:chgData name="AYAH FAYEQ MUSTAFA KAMAL" userId="ef555325-2825-4bf3-92fe-2fb1ab876bd6" providerId="ADAL" clId="{2EB6554F-E5DF-4B64-94FC-A99880BB0447}" dt="2021-10-27T23:14:47.156" v="2097"/>
          <ac:spMkLst>
            <pc:docMk/>
            <pc:sldMk cId="2859141750" sldId="286"/>
            <ac:spMk id="22" creationId="{FA9A4EC4-6DE7-460D-A2A0-FBAEF8DA6D0E}"/>
          </ac:spMkLst>
        </pc:spChg>
        <pc:spChg chg="mod">
          <ac:chgData name="AYAH FAYEQ MUSTAFA KAMAL" userId="ef555325-2825-4bf3-92fe-2fb1ab876bd6" providerId="ADAL" clId="{2EB6554F-E5DF-4B64-94FC-A99880BB0447}" dt="2021-10-27T23:14:47.156" v="2097"/>
          <ac:spMkLst>
            <pc:docMk/>
            <pc:sldMk cId="2859141750" sldId="286"/>
            <ac:spMk id="23" creationId="{69E7D922-FEC7-437A-954B-37C0B25FC376}"/>
          </ac:spMkLst>
        </pc:spChg>
        <pc:spChg chg="mod">
          <ac:chgData name="AYAH FAYEQ MUSTAFA KAMAL" userId="ef555325-2825-4bf3-92fe-2fb1ab876bd6" providerId="ADAL" clId="{2EB6554F-E5DF-4B64-94FC-A99880BB0447}" dt="2021-10-27T23:14:47.156" v="2097"/>
          <ac:spMkLst>
            <pc:docMk/>
            <pc:sldMk cId="2859141750" sldId="286"/>
            <ac:spMk id="24" creationId="{B1192D0A-769E-422F-A2A9-CED3F212FD89}"/>
          </ac:spMkLst>
        </pc:spChg>
        <pc:spChg chg="mod">
          <ac:chgData name="AYAH FAYEQ MUSTAFA KAMAL" userId="ef555325-2825-4bf3-92fe-2fb1ab876bd6" providerId="ADAL" clId="{2EB6554F-E5DF-4B64-94FC-A99880BB0447}" dt="2021-10-27T23:14:47.156" v="2097"/>
          <ac:spMkLst>
            <pc:docMk/>
            <pc:sldMk cId="2859141750" sldId="286"/>
            <ac:spMk id="25" creationId="{80BA469F-E4E8-4C0A-BE59-4A1B551B97E0}"/>
          </ac:spMkLst>
        </pc:spChg>
        <pc:spChg chg="mod">
          <ac:chgData name="AYAH FAYEQ MUSTAFA KAMAL" userId="ef555325-2825-4bf3-92fe-2fb1ab876bd6" providerId="ADAL" clId="{2EB6554F-E5DF-4B64-94FC-A99880BB0447}" dt="2021-10-27T23:14:47.156" v="2097"/>
          <ac:spMkLst>
            <pc:docMk/>
            <pc:sldMk cId="2859141750" sldId="286"/>
            <ac:spMk id="26" creationId="{D572C5CE-732F-4F7C-B831-37617672F1A5}"/>
          </ac:spMkLst>
        </pc:spChg>
        <pc:spChg chg="mod">
          <ac:chgData name="AYAH FAYEQ MUSTAFA KAMAL" userId="ef555325-2825-4bf3-92fe-2fb1ab876bd6" providerId="ADAL" clId="{2EB6554F-E5DF-4B64-94FC-A99880BB0447}" dt="2021-10-27T23:14:47.156" v="2097"/>
          <ac:spMkLst>
            <pc:docMk/>
            <pc:sldMk cId="2859141750" sldId="286"/>
            <ac:spMk id="27" creationId="{67E18283-3E4A-4968-8C2F-3D2256810093}"/>
          </ac:spMkLst>
        </pc:spChg>
        <pc:spChg chg="mod">
          <ac:chgData name="AYAH FAYEQ MUSTAFA KAMAL" userId="ef555325-2825-4bf3-92fe-2fb1ab876bd6" providerId="ADAL" clId="{2EB6554F-E5DF-4B64-94FC-A99880BB0447}" dt="2021-10-27T23:14:47.156" v="2097"/>
          <ac:spMkLst>
            <pc:docMk/>
            <pc:sldMk cId="2859141750" sldId="286"/>
            <ac:spMk id="28" creationId="{A91A46C0-43F7-4805-968C-42C2C466C34F}"/>
          </ac:spMkLst>
        </pc:spChg>
        <pc:spChg chg="mod">
          <ac:chgData name="AYAH FAYEQ MUSTAFA KAMAL" userId="ef555325-2825-4bf3-92fe-2fb1ab876bd6" providerId="ADAL" clId="{2EB6554F-E5DF-4B64-94FC-A99880BB0447}" dt="2021-10-27T23:14:47.156" v="2097"/>
          <ac:spMkLst>
            <pc:docMk/>
            <pc:sldMk cId="2859141750" sldId="286"/>
            <ac:spMk id="29" creationId="{C3E735A5-FBC0-44E6-B972-3210B6BF77EC}"/>
          </ac:spMkLst>
        </pc:spChg>
        <pc:spChg chg="mod">
          <ac:chgData name="AYAH FAYEQ MUSTAFA KAMAL" userId="ef555325-2825-4bf3-92fe-2fb1ab876bd6" providerId="ADAL" clId="{2EB6554F-E5DF-4B64-94FC-A99880BB0447}" dt="2021-10-27T23:14:47.156" v="2097"/>
          <ac:spMkLst>
            <pc:docMk/>
            <pc:sldMk cId="2859141750" sldId="286"/>
            <ac:spMk id="30" creationId="{1BFC6B20-DCDD-4850-9A13-16957AD33162}"/>
          </ac:spMkLst>
        </pc:spChg>
        <pc:spChg chg="mod">
          <ac:chgData name="AYAH FAYEQ MUSTAFA KAMAL" userId="ef555325-2825-4bf3-92fe-2fb1ab876bd6" providerId="ADAL" clId="{2EB6554F-E5DF-4B64-94FC-A99880BB0447}" dt="2021-10-27T23:14:47.156" v="2097"/>
          <ac:spMkLst>
            <pc:docMk/>
            <pc:sldMk cId="2859141750" sldId="286"/>
            <ac:spMk id="31" creationId="{FAC82332-43E9-4CBD-82E5-03106D89FA7E}"/>
          </ac:spMkLst>
        </pc:spChg>
        <pc:spChg chg="mod">
          <ac:chgData name="AYAH FAYEQ MUSTAFA KAMAL" userId="ef555325-2825-4bf3-92fe-2fb1ab876bd6" providerId="ADAL" clId="{2EB6554F-E5DF-4B64-94FC-A99880BB0447}" dt="2021-10-27T23:14:47.156" v="2097"/>
          <ac:spMkLst>
            <pc:docMk/>
            <pc:sldMk cId="2859141750" sldId="286"/>
            <ac:spMk id="32" creationId="{BFC2640E-F159-477B-971B-525DB66CC0DD}"/>
          </ac:spMkLst>
        </pc:spChg>
        <pc:spChg chg="mod">
          <ac:chgData name="AYAH FAYEQ MUSTAFA KAMAL" userId="ef555325-2825-4bf3-92fe-2fb1ab876bd6" providerId="ADAL" clId="{2EB6554F-E5DF-4B64-94FC-A99880BB0447}" dt="2021-10-27T23:14:47.156" v="2097"/>
          <ac:spMkLst>
            <pc:docMk/>
            <pc:sldMk cId="2859141750" sldId="286"/>
            <ac:spMk id="33" creationId="{2D669FD5-9E2D-4E42-BC2F-9E46A277AB19}"/>
          </ac:spMkLst>
        </pc:spChg>
        <pc:spChg chg="mod">
          <ac:chgData name="AYAH FAYEQ MUSTAFA KAMAL" userId="ef555325-2825-4bf3-92fe-2fb1ab876bd6" providerId="ADAL" clId="{2EB6554F-E5DF-4B64-94FC-A99880BB0447}" dt="2021-10-27T23:14:47.156" v="2097"/>
          <ac:spMkLst>
            <pc:docMk/>
            <pc:sldMk cId="2859141750" sldId="286"/>
            <ac:spMk id="34" creationId="{66B03EBF-583D-4FEC-8EAD-BA19199D85D5}"/>
          </ac:spMkLst>
        </pc:spChg>
        <pc:spChg chg="mod">
          <ac:chgData name="AYAH FAYEQ MUSTAFA KAMAL" userId="ef555325-2825-4bf3-92fe-2fb1ab876bd6" providerId="ADAL" clId="{2EB6554F-E5DF-4B64-94FC-A99880BB0447}" dt="2021-10-27T23:14:47.156" v="2097"/>
          <ac:spMkLst>
            <pc:docMk/>
            <pc:sldMk cId="2859141750" sldId="286"/>
            <ac:spMk id="35" creationId="{E9A8C18B-BC9B-43CD-9D3A-1F8E95F8954A}"/>
          </ac:spMkLst>
        </pc:spChg>
        <pc:spChg chg="mod">
          <ac:chgData name="AYAH FAYEQ MUSTAFA KAMAL" userId="ef555325-2825-4bf3-92fe-2fb1ab876bd6" providerId="ADAL" clId="{2EB6554F-E5DF-4B64-94FC-A99880BB0447}" dt="2021-10-27T23:14:47.156" v="2097"/>
          <ac:spMkLst>
            <pc:docMk/>
            <pc:sldMk cId="2859141750" sldId="286"/>
            <ac:spMk id="36" creationId="{F8477B28-5101-400E-AA32-EB0B6E9AEB29}"/>
          </ac:spMkLst>
        </pc:spChg>
        <pc:spChg chg="mod">
          <ac:chgData name="AYAH FAYEQ MUSTAFA KAMAL" userId="ef555325-2825-4bf3-92fe-2fb1ab876bd6" providerId="ADAL" clId="{2EB6554F-E5DF-4B64-94FC-A99880BB0447}" dt="2021-10-27T23:14:47.156" v="2097"/>
          <ac:spMkLst>
            <pc:docMk/>
            <pc:sldMk cId="2859141750" sldId="286"/>
            <ac:spMk id="37" creationId="{4D62389F-2C4B-47EC-A9A7-27A5ACE4EFBB}"/>
          </ac:spMkLst>
        </pc:spChg>
        <pc:spChg chg="mod">
          <ac:chgData name="AYAH FAYEQ MUSTAFA KAMAL" userId="ef555325-2825-4bf3-92fe-2fb1ab876bd6" providerId="ADAL" clId="{2EB6554F-E5DF-4B64-94FC-A99880BB0447}" dt="2021-10-27T23:14:47.156" v="2097"/>
          <ac:spMkLst>
            <pc:docMk/>
            <pc:sldMk cId="2859141750" sldId="286"/>
            <ac:spMk id="38" creationId="{041C2F94-AE3A-4A02-9267-DC65B561D25A}"/>
          </ac:spMkLst>
        </pc:spChg>
        <pc:spChg chg="mod">
          <ac:chgData name="AYAH FAYEQ MUSTAFA KAMAL" userId="ef555325-2825-4bf3-92fe-2fb1ab876bd6" providerId="ADAL" clId="{2EB6554F-E5DF-4B64-94FC-A99880BB0447}" dt="2021-10-27T23:14:47.156" v="2097"/>
          <ac:spMkLst>
            <pc:docMk/>
            <pc:sldMk cId="2859141750" sldId="286"/>
            <ac:spMk id="39" creationId="{16F14E2F-4A86-4441-8678-7938AFE2D56D}"/>
          </ac:spMkLst>
        </pc:spChg>
        <pc:spChg chg="mod">
          <ac:chgData name="AYAH FAYEQ MUSTAFA KAMAL" userId="ef555325-2825-4bf3-92fe-2fb1ab876bd6" providerId="ADAL" clId="{2EB6554F-E5DF-4B64-94FC-A99880BB0447}" dt="2021-10-27T23:14:47.156" v="2097"/>
          <ac:spMkLst>
            <pc:docMk/>
            <pc:sldMk cId="2859141750" sldId="286"/>
            <ac:spMk id="40" creationId="{E04A3BB4-7002-4C0B-A0C5-C3F26C0FABA1}"/>
          </ac:spMkLst>
        </pc:spChg>
        <pc:spChg chg="mod">
          <ac:chgData name="AYAH FAYEQ MUSTAFA KAMAL" userId="ef555325-2825-4bf3-92fe-2fb1ab876bd6" providerId="ADAL" clId="{2EB6554F-E5DF-4B64-94FC-A99880BB0447}" dt="2021-10-27T23:14:47.156" v="2097"/>
          <ac:spMkLst>
            <pc:docMk/>
            <pc:sldMk cId="2859141750" sldId="286"/>
            <ac:spMk id="41" creationId="{0E2BD26F-2AF3-44D8-917A-EF332FBEBC3C}"/>
          </ac:spMkLst>
        </pc:spChg>
        <pc:spChg chg="mod">
          <ac:chgData name="AYAH FAYEQ MUSTAFA KAMAL" userId="ef555325-2825-4bf3-92fe-2fb1ab876bd6" providerId="ADAL" clId="{2EB6554F-E5DF-4B64-94FC-A99880BB0447}" dt="2021-10-27T23:14:47.156" v="2097"/>
          <ac:spMkLst>
            <pc:docMk/>
            <pc:sldMk cId="2859141750" sldId="286"/>
            <ac:spMk id="42" creationId="{764AA003-462C-4223-A296-C9720EC60CE8}"/>
          </ac:spMkLst>
        </pc:spChg>
        <pc:spChg chg="mod">
          <ac:chgData name="AYAH FAYEQ MUSTAFA KAMAL" userId="ef555325-2825-4bf3-92fe-2fb1ab876bd6" providerId="ADAL" clId="{2EB6554F-E5DF-4B64-94FC-A99880BB0447}" dt="2021-10-27T23:14:47.156" v="2097"/>
          <ac:spMkLst>
            <pc:docMk/>
            <pc:sldMk cId="2859141750" sldId="286"/>
            <ac:spMk id="43" creationId="{9DF909B2-18DE-4F5B-A48F-4EC95126CAB9}"/>
          </ac:spMkLst>
        </pc:spChg>
        <pc:spChg chg="mod">
          <ac:chgData name="AYAH FAYEQ MUSTAFA KAMAL" userId="ef555325-2825-4bf3-92fe-2fb1ab876bd6" providerId="ADAL" clId="{2EB6554F-E5DF-4B64-94FC-A99880BB0447}" dt="2021-10-27T23:14:47.156" v="2097"/>
          <ac:spMkLst>
            <pc:docMk/>
            <pc:sldMk cId="2859141750" sldId="286"/>
            <ac:spMk id="44" creationId="{952CD614-E513-463F-AA0E-3D27BA2B8121}"/>
          </ac:spMkLst>
        </pc:spChg>
        <pc:spChg chg="mod">
          <ac:chgData name="AYAH FAYEQ MUSTAFA KAMAL" userId="ef555325-2825-4bf3-92fe-2fb1ab876bd6" providerId="ADAL" clId="{2EB6554F-E5DF-4B64-94FC-A99880BB0447}" dt="2021-10-27T23:14:47.156" v="2097"/>
          <ac:spMkLst>
            <pc:docMk/>
            <pc:sldMk cId="2859141750" sldId="286"/>
            <ac:spMk id="45" creationId="{B6D2C471-4231-4F71-8573-6D3CE74EAFF7}"/>
          </ac:spMkLst>
        </pc:spChg>
        <pc:spChg chg="mod">
          <ac:chgData name="AYAH FAYEQ MUSTAFA KAMAL" userId="ef555325-2825-4bf3-92fe-2fb1ab876bd6" providerId="ADAL" clId="{2EB6554F-E5DF-4B64-94FC-A99880BB0447}" dt="2021-10-27T23:14:47.156" v="2097"/>
          <ac:spMkLst>
            <pc:docMk/>
            <pc:sldMk cId="2859141750" sldId="286"/>
            <ac:spMk id="46" creationId="{4C5D26C9-07A9-4748-A387-8BDEF16C0949}"/>
          </ac:spMkLst>
        </pc:spChg>
        <pc:spChg chg="mod">
          <ac:chgData name="AYAH FAYEQ MUSTAFA KAMAL" userId="ef555325-2825-4bf3-92fe-2fb1ab876bd6" providerId="ADAL" clId="{2EB6554F-E5DF-4B64-94FC-A99880BB0447}" dt="2021-10-27T23:14:47.156" v="2097"/>
          <ac:spMkLst>
            <pc:docMk/>
            <pc:sldMk cId="2859141750" sldId="286"/>
            <ac:spMk id="47" creationId="{7D86784B-11FE-45C8-AB39-ABDE3EE5562D}"/>
          </ac:spMkLst>
        </pc:spChg>
        <pc:spChg chg="mod">
          <ac:chgData name="AYAH FAYEQ MUSTAFA KAMAL" userId="ef555325-2825-4bf3-92fe-2fb1ab876bd6" providerId="ADAL" clId="{2EB6554F-E5DF-4B64-94FC-A99880BB0447}" dt="2021-10-27T23:14:47.156" v="2097"/>
          <ac:spMkLst>
            <pc:docMk/>
            <pc:sldMk cId="2859141750" sldId="286"/>
            <ac:spMk id="48" creationId="{B642678A-50A5-405F-8AD6-75313E522942}"/>
          </ac:spMkLst>
        </pc:spChg>
        <pc:spChg chg="mod">
          <ac:chgData name="AYAH FAYEQ MUSTAFA KAMAL" userId="ef555325-2825-4bf3-92fe-2fb1ab876bd6" providerId="ADAL" clId="{2EB6554F-E5DF-4B64-94FC-A99880BB0447}" dt="2021-10-27T23:14:47.156" v="2097"/>
          <ac:spMkLst>
            <pc:docMk/>
            <pc:sldMk cId="2859141750" sldId="286"/>
            <ac:spMk id="49" creationId="{07BCC2EF-CD2B-48A4-8257-02E17517E1BB}"/>
          </ac:spMkLst>
        </pc:spChg>
        <pc:spChg chg="mod">
          <ac:chgData name="AYAH FAYEQ MUSTAFA KAMAL" userId="ef555325-2825-4bf3-92fe-2fb1ab876bd6" providerId="ADAL" clId="{2EB6554F-E5DF-4B64-94FC-A99880BB0447}" dt="2021-10-27T23:14:47.156" v="2097"/>
          <ac:spMkLst>
            <pc:docMk/>
            <pc:sldMk cId="2859141750" sldId="286"/>
            <ac:spMk id="50" creationId="{7A0100D1-F489-46CF-B80B-C0086A3EBCFD}"/>
          </ac:spMkLst>
        </pc:spChg>
        <pc:spChg chg="mod">
          <ac:chgData name="AYAH FAYEQ MUSTAFA KAMAL" userId="ef555325-2825-4bf3-92fe-2fb1ab876bd6" providerId="ADAL" clId="{2EB6554F-E5DF-4B64-94FC-A99880BB0447}" dt="2021-10-27T23:14:47.156" v="2097"/>
          <ac:spMkLst>
            <pc:docMk/>
            <pc:sldMk cId="2859141750" sldId="286"/>
            <ac:spMk id="51" creationId="{3A23CB2B-44AE-42EE-99F2-C39DE371AD48}"/>
          </ac:spMkLst>
        </pc:spChg>
        <pc:spChg chg="mod">
          <ac:chgData name="AYAH FAYEQ MUSTAFA KAMAL" userId="ef555325-2825-4bf3-92fe-2fb1ab876bd6" providerId="ADAL" clId="{2EB6554F-E5DF-4B64-94FC-A99880BB0447}" dt="2021-10-27T23:14:47.156" v="2097"/>
          <ac:spMkLst>
            <pc:docMk/>
            <pc:sldMk cId="2859141750" sldId="286"/>
            <ac:spMk id="52" creationId="{DECE4B13-AB67-4115-9718-82F6FB92040D}"/>
          </ac:spMkLst>
        </pc:spChg>
        <pc:spChg chg="mod">
          <ac:chgData name="AYAH FAYEQ MUSTAFA KAMAL" userId="ef555325-2825-4bf3-92fe-2fb1ab876bd6" providerId="ADAL" clId="{2EB6554F-E5DF-4B64-94FC-A99880BB0447}" dt="2021-10-27T23:14:47.156" v="2097"/>
          <ac:spMkLst>
            <pc:docMk/>
            <pc:sldMk cId="2859141750" sldId="286"/>
            <ac:spMk id="53" creationId="{B0629B2E-DA6D-490D-BC67-37535FD287B1}"/>
          </ac:spMkLst>
        </pc:spChg>
        <pc:spChg chg="mod">
          <ac:chgData name="AYAH FAYEQ MUSTAFA KAMAL" userId="ef555325-2825-4bf3-92fe-2fb1ab876bd6" providerId="ADAL" clId="{2EB6554F-E5DF-4B64-94FC-A99880BB0447}" dt="2021-10-27T23:14:47.156" v="2097"/>
          <ac:spMkLst>
            <pc:docMk/>
            <pc:sldMk cId="2859141750" sldId="286"/>
            <ac:spMk id="54" creationId="{0FAEEBC2-2EE0-4818-AFEC-4BECD17B0C39}"/>
          </ac:spMkLst>
        </pc:spChg>
        <pc:spChg chg="mod">
          <ac:chgData name="AYAH FAYEQ MUSTAFA KAMAL" userId="ef555325-2825-4bf3-92fe-2fb1ab876bd6" providerId="ADAL" clId="{2EB6554F-E5DF-4B64-94FC-A99880BB0447}" dt="2021-10-27T23:14:47.156" v="2097"/>
          <ac:spMkLst>
            <pc:docMk/>
            <pc:sldMk cId="2859141750" sldId="286"/>
            <ac:spMk id="55" creationId="{37F195B7-52CC-41E3-872B-1A98B00E612C}"/>
          </ac:spMkLst>
        </pc:spChg>
        <pc:spChg chg="mod">
          <ac:chgData name="AYAH FAYEQ MUSTAFA KAMAL" userId="ef555325-2825-4bf3-92fe-2fb1ab876bd6" providerId="ADAL" clId="{2EB6554F-E5DF-4B64-94FC-A99880BB0447}" dt="2021-10-27T23:14:47.156" v="2097"/>
          <ac:spMkLst>
            <pc:docMk/>
            <pc:sldMk cId="2859141750" sldId="286"/>
            <ac:spMk id="56" creationId="{F0F4670B-C2E2-4C7C-A069-666573CD7829}"/>
          </ac:spMkLst>
        </pc:spChg>
        <pc:spChg chg="mod">
          <ac:chgData name="AYAH FAYEQ MUSTAFA KAMAL" userId="ef555325-2825-4bf3-92fe-2fb1ab876bd6" providerId="ADAL" clId="{2EB6554F-E5DF-4B64-94FC-A99880BB0447}" dt="2021-10-27T23:14:47.156" v="2097"/>
          <ac:spMkLst>
            <pc:docMk/>
            <pc:sldMk cId="2859141750" sldId="286"/>
            <ac:spMk id="57" creationId="{45800A16-AD06-4747-A9E0-2FE4D75569C8}"/>
          </ac:spMkLst>
        </pc:spChg>
        <pc:spChg chg="mod">
          <ac:chgData name="AYAH FAYEQ MUSTAFA KAMAL" userId="ef555325-2825-4bf3-92fe-2fb1ab876bd6" providerId="ADAL" clId="{2EB6554F-E5DF-4B64-94FC-A99880BB0447}" dt="2021-10-27T23:14:47.156" v="2097"/>
          <ac:spMkLst>
            <pc:docMk/>
            <pc:sldMk cId="2859141750" sldId="286"/>
            <ac:spMk id="58" creationId="{B1C47337-124E-424C-98A6-4AABBF9BF0F8}"/>
          </ac:spMkLst>
        </pc:spChg>
        <pc:spChg chg="mod">
          <ac:chgData name="AYAH FAYEQ MUSTAFA KAMAL" userId="ef555325-2825-4bf3-92fe-2fb1ab876bd6" providerId="ADAL" clId="{2EB6554F-E5DF-4B64-94FC-A99880BB0447}" dt="2021-10-27T23:14:47.156" v="2097"/>
          <ac:spMkLst>
            <pc:docMk/>
            <pc:sldMk cId="2859141750" sldId="286"/>
            <ac:spMk id="59" creationId="{D829D895-C2CA-4453-A757-DC1E54D5C956}"/>
          </ac:spMkLst>
        </pc:spChg>
        <pc:spChg chg="mod">
          <ac:chgData name="AYAH FAYEQ MUSTAFA KAMAL" userId="ef555325-2825-4bf3-92fe-2fb1ab876bd6" providerId="ADAL" clId="{2EB6554F-E5DF-4B64-94FC-A99880BB0447}" dt="2021-10-27T23:14:47.156" v="2097"/>
          <ac:spMkLst>
            <pc:docMk/>
            <pc:sldMk cId="2859141750" sldId="286"/>
            <ac:spMk id="60" creationId="{FD82904F-C5D0-428D-9FA7-E111AA30C350}"/>
          </ac:spMkLst>
        </pc:spChg>
        <pc:spChg chg="mod">
          <ac:chgData name="AYAH FAYEQ MUSTAFA KAMAL" userId="ef555325-2825-4bf3-92fe-2fb1ab876bd6" providerId="ADAL" clId="{2EB6554F-E5DF-4B64-94FC-A99880BB0447}" dt="2021-10-27T23:14:47.156" v="2097"/>
          <ac:spMkLst>
            <pc:docMk/>
            <pc:sldMk cId="2859141750" sldId="286"/>
            <ac:spMk id="61" creationId="{BE708FD9-C993-48A8-922D-1380CC00EF10}"/>
          </ac:spMkLst>
        </pc:spChg>
        <pc:spChg chg="mod">
          <ac:chgData name="AYAH FAYEQ MUSTAFA KAMAL" userId="ef555325-2825-4bf3-92fe-2fb1ab876bd6" providerId="ADAL" clId="{2EB6554F-E5DF-4B64-94FC-A99880BB0447}" dt="2021-10-27T23:14:47.156" v="2097"/>
          <ac:spMkLst>
            <pc:docMk/>
            <pc:sldMk cId="2859141750" sldId="286"/>
            <ac:spMk id="62" creationId="{E491AD52-F99B-4EE3-96B6-445E634B11AA}"/>
          </ac:spMkLst>
        </pc:spChg>
        <pc:spChg chg="mod">
          <ac:chgData name="AYAH FAYEQ MUSTAFA KAMAL" userId="ef555325-2825-4bf3-92fe-2fb1ab876bd6" providerId="ADAL" clId="{2EB6554F-E5DF-4B64-94FC-A99880BB0447}" dt="2021-10-27T23:14:47.156" v="2097"/>
          <ac:spMkLst>
            <pc:docMk/>
            <pc:sldMk cId="2859141750" sldId="286"/>
            <ac:spMk id="63" creationId="{7270A90A-3089-4B2A-A083-55DE579D1D00}"/>
          </ac:spMkLst>
        </pc:spChg>
        <pc:spChg chg="mod">
          <ac:chgData name="AYAH FAYEQ MUSTAFA KAMAL" userId="ef555325-2825-4bf3-92fe-2fb1ab876bd6" providerId="ADAL" clId="{2EB6554F-E5DF-4B64-94FC-A99880BB0447}" dt="2021-10-27T23:14:47.156" v="2097"/>
          <ac:spMkLst>
            <pc:docMk/>
            <pc:sldMk cId="2859141750" sldId="286"/>
            <ac:spMk id="64" creationId="{35AC9761-6D20-4327-89CA-20B71319AC27}"/>
          </ac:spMkLst>
        </pc:spChg>
        <pc:spChg chg="mod">
          <ac:chgData name="AYAH FAYEQ MUSTAFA KAMAL" userId="ef555325-2825-4bf3-92fe-2fb1ab876bd6" providerId="ADAL" clId="{2EB6554F-E5DF-4B64-94FC-A99880BB0447}" dt="2021-10-27T23:14:47.156" v="2097"/>
          <ac:spMkLst>
            <pc:docMk/>
            <pc:sldMk cId="2859141750" sldId="286"/>
            <ac:spMk id="65" creationId="{B8DD284A-813E-4DAA-9BFF-0FD4C0CE60EE}"/>
          </ac:spMkLst>
        </pc:spChg>
        <pc:spChg chg="mod">
          <ac:chgData name="AYAH FAYEQ MUSTAFA KAMAL" userId="ef555325-2825-4bf3-92fe-2fb1ab876bd6" providerId="ADAL" clId="{2EB6554F-E5DF-4B64-94FC-A99880BB0447}" dt="2021-10-27T23:14:47.156" v="2097"/>
          <ac:spMkLst>
            <pc:docMk/>
            <pc:sldMk cId="2859141750" sldId="286"/>
            <ac:spMk id="66" creationId="{AD0A9E8A-6C33-468D-816C-A0CFA089AEF0}"/>
          </ac:spMkLst>
        </pc:spChg>
        <pc:spChg chg="mod">
          <ac:chgData name="AYAH FAYEQ MUSTAFA KAMAL" userId="ef555325-2825-4bf3-92fe-2fb1ab876bd6" providerId="ADAL" clId="{2EB6554F-E5DF-4B64-94FC-A99880BB0447}" dt="2021-10-27T23:14:47.156" v="2097"/>
          <ac:spMkLst>
            <pc:docMk/>
            <pc:sldMk cId="2859141750" sldId="286"/>
            <ac:spMk id="67" creationId="{34F1ADB8-3FFD-4236-B093-0610448347CA}"/>
          </ac:spMkLst>
        </pc:spChg>
        <pc:spChg chg="mod">
          <ac:chgData name="AYAH FAYEQ MUSTAFA KAMAL" userId="ef555325-2825-4bf3-92fe-2fb1ab876bd6" providerId="ADAL" clId="{2EB6554F-E5DF-4B64-94FC-A99880BB0447}" dt="2021-10-27T23:14:47.156" v="2097"/>
          <ac:spMkLst>
            <pc:docMk/>
            <pc:sldMk cId="2859141750" sldId="286"/>
            <ac:spMk id="68" creationId="{4508D3C8-2E10-4479-B0A9-C4F34CEB3B39}"/>
          </ac:spMkLst>
        </pc:spChg>
        <pc:spChg chg="mod">
          <ac:chgData name="AYAH FAYEQ MUSTAFA KAMAL" userId="ef555325-2825-4bf3-92fe-2fb1ab876bd6" providerId="ADAL" clId="{2EB6554F-E5DF-4B64-94FC-A99880BB0447}" dt="2021-10-27T23:14:47.156" v="2097"/>
          <ac:spMkLst>
            <pc:docMk/>
            <pc:sldMk cId="2859141750" sldId="286"/>
            <ac:spMk id="69" creationId="{C97627AC-F57D-4C9B-9E30-2DEB79E47F7A}"/>
          </ac:spMkLst>
        </pc:spChg>
        <pc:spChg chg="add del">
          <ac:chgData name="AYAH FAYEQ MUSTAFA KAMAL" userId="ef555325-2825-4bf3-92fe-2fb1ab876bd6" providerId="ADAL" clId="{2EB6554F-E5DF-4B64-94FC-A99880BB0447}" dt="2021-10-27T23:40:35.318" v="2104" actId="21"/>
          <ac:spMkLst>
            <pc:docMk/>
            <pc:sldMk cId="2859141750" sldId="286"/>
            <ac:spMk id="71" creationId="{10A7415A-4A14-4F18-B36C-A2799E572D04}"/>
          </ac:spMkLst>
        </pc:spChg>
        <pc:spChg chg="add mod">
          <ac:chgData name="AYAH FAYEQ MUSTAFA KAMAL" userId="ef555325-2825-4bf3-92fe-2fb1ab876bd6" providerId="ADAL" clId="{2EB6554F-E5DF-4B64-94FC-A99880BB0447}" dt="2021-10-27T23:52:57.100" v="2111" actId="1076"/>
          <ac:spMkLst>
            <pc:docMk/>
            <pc:sldMk cId="2859141750" sldId="286"/>
            <ac:spMk id="73" creationId="{B49097F0-C647-4C80-81C7-37C64DB8D881}"/>
          </ac:spMkLst>
        </pc:spChg>
        <pc:grpChg chg="add mod">
          <ac:chgData name="AYAH FAYEQ MUSTAFA KAMAL" userId="ef555325-2825-4bf3-92fe-2fb1ab876bd6" providerId="ADAL" clId="{2EB6554F-E5DF-4B64-94FC-A99880BB0447}" dt="2021-10-27T23:14:57.504" v="2101" actId="1076"/>
          <ac:grpSpMkLst>
            <pc:docMk/>
            <pc:sldMk cId="2859141750" sldId="286"/>
            <ac:grpSpMk id="5" creationId="{2ACCC2C9-B960-44B8-9BC7-4D643458D08C}"/>
          </ac:grpSpMkLst>
        </pc:grpChg>
        <pc:picChg chg="add del">
          <ac:chgData name="AYAH FAYEQ MUSTAFA KAMAL" userId="ef555325-2825-4bf3-92fe-2fb1ab876bd6" providerId="ADAL" clId="{2EB6554F-E5DF-4B64-94FC-A99880BB0447}" dt="2021-10-27T23:40:41.348" v="2106"/>
          <ac:picMkLst>
            <pc:docMk/>
            <pc:sldMk cId="2859141750" sldId="286"/>
            <ac:picMk id="72" creationId="{AABBDD6D-C72E-4C51-9C13-AD6DB0EE0092}"/>
          </ac:picMkLst>
        </pc:picChg>
      </pc:sldChg>
      <pc:sldChg chg="del">
        <pc:chgData name="AYAH FAYEQ MUSTAFA KAMAL" userId="ef555325-2825-4bf3-92fe-2fb1ab876bd6" providerId="ADAL" clId="{2EB6554F-E5DF-4B64-94FC-A99880BB0447}" dt="2021-10-26T13:22:17.768" v="953" actId="47"/>
        <pc:sldMkLst>
          <pc:docMk/>
          <pc:sldMk cId="0" sldId="287"/>
        </pc:sldMkLst>
      </pc:sldChg>
      <pc:sldChg chg="del">
        <pc:chgData name="AYAH FAYEQ MUSTAFA KAMAL" userId="ef555325-2825-4bf3-92fe-2fb1ab876bd6" providerId="ADAL" clId="{2EB6554F-E5DF-4B64-94FC-A99880BB0447}" dt="2021-10-26T13:22:18.756" v="954" actId="47"/>
        <pc:sldMkLst>
          <pc:docMk/>
          <pc:sldMk cId="0" sldId="288"/>
        </pc:sldMkLst>
      </pc:sldChg>
      <pc:sldChg chg="del">
        <pc:chgData name="AYAH FAYEQ MUSTAFA KAMAL" userId="ef555325-2825-4bf3-92fe-2fb1ab876bd6" providerId="ADAL" clId="{2EB6554F-E5DF-4B64-94FC-A99880BB0447}" dt="2021-10-26T13:22:19.286" v="955" actId="47"/>
        <pc:sldMkLst>
          <pc:docMk/>
          <pc:sldMk cId="0" sldId="289"/>
        </pc:sldMkLst>
      </pc:sldChg>
      <pc:sldChg chg="del">
        <pc:chgData name="AYAH FAYEQ MUSTAFA KAMAL" userId="ef555325-2825-4bf3-92fe-2fb1ab876bd6" providerId="ADAL" clId="{2EB6554F-E5DF-4B64-94FC-A99880BB0447}" dt="2021-10-26T13:22:19.864" v="956" actId="47"/>
        <pc:sldMkLst>
          <pc:docMk/>
          <pc:sldMk cId="0" sldId="290"/>
        </pc:sldMkLst>
      </pc:sldChg>
      <pc:sldChg chg="del">
        <pc:chgData name="AYAH FAYEQ MUSTAFA KAMAL" userId="ef555325-2825-4bf3-92fe-2fb1ab876bd6" providerId="ADAL" clId="{2EB6554F-E5DF-4B64-94FC-A99880BB0447}" dt="2021-10-26T13:22:20.479" v="957" actId="47"/>
        <pc:sldMkLst>
          <pc:docMk/>
          <pc:sldMk cId="0" sldId="291"/>
        </pc:sldMkLst>
      </pc:sldChg>
      <pc:sldChg chg="del">
        <pc:chgData name="AYAH FAYEQ MUSTAFA KAMAL" userId="ef555325-2825-4bf3-92fe-2fb1ab876bd6" providerId="ADAL" clId="{2EB6554F-E5DF-4B64-94FC-A99880BB0447}" dt="2021-10-26T13:22:20.905" v="958" actId="47"/>
        <pc:sldMkLst>
          <pc:docMk/>
          <pc:sldMk cId="0" sldId="292"/>
        </pc:sldMkLst>
      </pc:sldChg>
      <pc:sldChg chg="del">
        <pc:chgData name="AYAH FAYEQ MUSTAFA KAMAL" userId="ef555325-2825-4bf3-92fe-2fb1ab876bd6" providerId="ADAL" clId="{2EB6554F-E5DF-4B64-94FC-A99880BB0447}" dt="2021-10-26T13:22:21.407" v="959" actId="47"/>
        <pc:sldMkLst>
          <pc:docMk/>
          <pc:sldMk cId="0" sldId="293"/>
        </pc:sldMkLst>
      </pc:sldChg>
      <pc:sldChg chg="del">
        <pc:chgData name="AYAH FAYEQ MUSTAFA KAMAL" userId="ef555325-2825-4bf3-92fe-2fb1ab876bd6" providerId="ADAL" clId="{2EB6554F-E5DF-4B64-94FC-A99880BB0447}" dt="2021-10-26T13:22:21.884" v="960" actId="47"/>
        <pc:sldMkLst>
          <pc:docMk/>
          <pc:sldMk cId="0" sldId="294"/>
        </pc:sldMkLst>
      </pc:sldChg>
      <pc:sldChg chg="del">
        <pc:chgData name="AYAH FAYEQ MUSTAFA KAMAL" userId="ef555325-2825-4bf3-92fe-2fb1ab876bd6" providerId="ADAL" clId="{2EB6554F-E5DF-4B64-94FC-A99880BB0447}" dt="2021-10-26T13:22:22.358" v="961" actId="47"/>
        <pc:sldMkLst>
          <pc:docMk/>
          <pc:sldMk cId="0" sldId="295"/>
        </pc:sldMkLst>
      </pc:sldChg>
      <pc:sldChg chg="del">
        <pc:chgData name="AYAH FAYEQ MUSTAFA KAMAL" userId="ef555325-2825-4bf3-92fe-2fb1ab876bd6" providerId="ADAL" clId="{2EB6554F-E5DF-4B64-94FC-A99880BB0447}" dt="2021-10-26T13:22:22.899" v="962" actId="47"/>
        <pc:sldMkLst>
          <pc:docMk/>
          <pc:sldMk cId="0" sldId="296"/>
        </pc:sldMkLst>
      </pc:sldChg>
      <pc:sldChg chg="del">
        <pc:chgData name="AYAH FAYEQ MUSTAFA KAMAL" userId="ef555325-2825-4bf3-92fe-2fb1ab876bd6" providerId="ADAL" clId="{2EB6554F-E5DF-4B64-94FC-A99880BB0447}" dt="2021-10-26T13:22:23.383" v="963" actId="47"/>
        <pc:sldMkLst>
          <pc:docMk/>
          <pc:sldMk cId="0" sldId="297"/>
        </pc:sldMkLst>
      </pc:sldChg>
      <pc:sldChg chg="del">
        <pc:chgData name="AYAH FAYEQ MUSTAFA KAMAL" userId="ef555325-2825-4bf3-92fe-2fb1ab876bd6" providerId="ADAL" clId="{2EB6554F-E5DF-4B64-94FC-A99880BB0447}" dt="2021-10-26T13:22:23.873" v="964" actId="47"/>
        <pc:sldMkLst>
          <pc:docMk/>
          <pc:sldMk cId="0" sldId="298"/>
        </pc:sldMkLst>
      </pc:sldChg>
      <pc:sldChg chg="del">
        <pc:chgData name="AYAH FAYEQ MUSTAFA KAMAL" userId="ef555325-2825-4bf3-92fe-2fb1ab876bd6" providerId="ADAL" clId="{2EB6554F-E5DF-4B64-94FC-A99880BB0447}" dt="2021-10-26T13:22:24.374" v="965" actId="47"/>
        <pc:sldMkLst>
          <pc:docMk/>
          <pc:sldMk cId="0" sldId="299"/>
        </pc:sldMkLst>
      </pc:sldChg>
      <pc:sldChg chg="del">
        <pc:chgData name="AYAH FAYEQ MUSTAFA KAMAL" userId="ef555325-2825-4bf3-92fe-2fb1ab876bd6" providerId="ADAL" clId="{2EB6554F-E5DF-4B64-94FC-A99880BB0447}" dt="2021-10-26T13:22:24.882" v="966" actId="47"/>
        <pc:sldMkLst>
          <pc:docMk/>
          <pc:sldMk cId="0" sldId="300"/>
        </pc:sldMkLst>
      </pc:sldChg>
      <pc:sldChg chg="del">
        <pc:chgData name="AYAH FAYEQ MUSTAFA KAMAL" userId="ef555325-2825-4bf3-92fe-2fb1ab876bd6" providerId="ADAL" clId="{2EB6554F-E5DF-4B64-94FC-A99880BB0447}" dt="2021-10-26T13:22:25.325" v="967" actId="47"/>
        <pc:sldMkLst>
          <pc:docMk/>
          <pc:sldMk cId="0" sldId="301"/>
        </pc:sldMkLst>
      </pc:sldChg>
      <pc:sldChg chg="del">
        <pc:chgData name="AYAH FAYEQ MUSTAFA KAMAL" userId="ef555325-2825-4bf3-92fe-2fb1ab876bd6" providerId="ADAL" clId="{2EB6554F-E5DF-4B64-94FC-A99880BB0447}" dt="2021-10-26T13:22:25.801" v="968" actId="47"/>
        <pc:sldMkLst>
          <pc:docMk/>
          <pc:sldMk cId="0" sldId="302"/>
        </pc:sldMkLst>
      </pc:sldChg>
      <pc:sldChg chg="del">
        <pc:chgData name="AYAH FAYEQ MUSTAFA KAMAL" userId="ef555325-2825-4bf3-92fe-2fb1ab876bd6" providerId="ADAL" clId="{2EB6554F-E5DF-4B64-94FC-A99880BB0447}" dt="2021-10-26T13:22:26.636" v="969" actId="47"/>
        <pc:sldMkLst>
          <pc:docMk/>
          <pc:sldMk cId="0" sldId="303"/>
        </pc:sldMkLst>
      </pc:sldChg>
      <pc:sldMasterChg chg="delSldLayout">
        <pc:chgData name="AYAH FAYEQ MUSTAFA KAMAL" userId="ef555325-2825-4bf3-92fe-2fb1ab876bd6" providerId="ADAL" clId="{2EB6554F-E5DF-4B64-94FC-A99880BB0447}" dt="2021-10-27T23:15:03.440" v="2102" actId="2696"/>
        <pc:sldMasterMkLst>
          <pc:docMk/>
          <pc:sldMasterMk cId="0" sldId="2147483683"/>
        </pc:sldMasterMkLst>
        <pc:sldLayoutChg chg="del">
          <pc:chgData name="AYAH FAYEQ MUSTAFA KAMAL" userId="ef555325-2825-4bf3-92fe-2fb1ab876bd6" providerId="ADAL" clId="{2EB6554F-E5DF-4B64-94FC-A99880BB0447}" dt="2021-10-26T13:25:09.702" v="1011" actId="47"/>
          <pc:sldLayoutMkLst>
            <pc:docMk/>
            <pc:sldMasterMk cId="0" sldId="2147483683"/>
            <pc:sldLayoutMk cId="0" sldId="2147483649"/>
          </pc:sldLayoutMkLst>
        </pc:sldLayoutChg>
        <pc:sldLayoutChg chg="del">
          <pc:chgData name="AYAH FAYEQ MUSTAFA KAMAL" userId="ef555325-2825-4bf3-92fe-2fb1ab876bd6" providerId="ADAL" clId="{2EB6554F-E5DF-4B64-94FC-A99880BB0447}" dt="2021-10-25T20:17:37.473" v="137" actId="2696"/>
          <pc:sldLayoutMkLst>
            <pc:docMk/>
            <pc:sldMasterMk cId="0" sldId="2147483683"/>
            <pc:sldLayoutMk cId="0" sldId="2147483650"/>
          </pc:sldLayoutMkLst>
        </pc:sldLayoutChg>
        <pc:sldLayoutChg chg="del">
          <pc:chgData name="AYAH FAYEQ MUSTAFA KAMAL" userId="ef555325-2825-4bf3-92fe-2fb1ab876bd6" providerId="ADAL" clId="{2EB6554F-E5DF-4B64-94FC-A99880BB0447}" dt="2021-10-26T13:24:53.034" v="1007" actId="47"/>
          <pc:sldLayoutMkLst>
            <pc:docMk/>
            <pc:sldMasterMk cId="0" sldId="2147483683"/>
            <pc:sldLayoutMk cId="0" sldId="2147483651"/>
          </pc:sldLayoutMkLst>
        </pc:sldLayoutChg>
        <pc:sldLayoutChg chg="del">
          <pc:chgData name="AYAH FAYEQ MUSTAFA KAMAL" userId="ef555325-2825-4bf3-92fe-2fb1ab876bd6" providerId="ADAL" clId="{2EB6554F-E5DF-4B64-94FC-A99880BB0447}" dt="2021-10-26T13:25:11.967" v="1012" actId="47"/>
          <pc:sldLayoutMkLst>
            <pc:docMk/>
            <pc:sldMasterMk cId="0" sldId="2147483683"/>
            <pc:sldLayoutMk cId="0" sldId="2147483652"/>
          </pc:sldLayoutMkLst>
        </pc:sldLayoutChg>
        <pc:sldLayoutChg chg="del">
          <pc:chgData name="AYAH FAYEQ MUSTAFA KAMAL" userId="ef555325-2825-4bf3-92fe-2fb1ab876bd6" providerId="ADAL" clId="{2EB6554F-E5DF-4B64-94FC-A99880BB0447}" dt="2021-10-26T13:25:17.755" v="1013" actId="47"/>
          <pc:sldLayoutMkLst>
            <pc:docMk/>
            <pc:sldMasterMk cId="0" sldId="2147483683"/>
            <pc:sldLayoutMk cId="0" sldId="2147483653"/>
          </pc:sldLayoutMkLst>
        </pc:sldLayoutChg>
        <pc:sldLayoutChg chg="del">
          <pc:chgData name="AYAH FAYEQ MUSTAFA KAMAL" userId="ef555325-2825-4bf3-92fe-2fb1ab876bd6" providerId="ADAL" clId="{2EB6554F-E5DF-4B64-94FC-A99880BB0447}" dt="2021-10-26T13:24:37.836" v="1001" actId="47"/>
          <pc:sldLayoutMkLst>
            <pc:docMk/>
            <pc:sldMasterMk cId="0" sldId="2147483683"/>
            <pc:sldLayoutMk cId="0" sldId="2147483656"/>
          </pc:sldLayoutMkLst>
        </pc:sldLayoutChg>
        <pc:sldLayoutChg chg="del">
          <pc:chgData name="AYAH FAYEQ MUSTAFA KAMAL" userId="ef555325-2825-4bf3-92fe-2fb1ab876bd6" providerId="ADAL" clId="{2EB6554F-E5DF-4B64-94FC-A99880BB0447}" dt="2021-10-26T13:24:42.579" v="1004" actId="47"/>
          <pc:sldLayoutMkLst>
            <pc:docMk/>
            <pc:sldMasterMk cId="0" sldId="2147483683"/>
            <pc:sldLayoutMk cId="0" sldId="2147483657"/>
          </pc:sldLayoutMkLst>
        </pc:sldLayoutChg>
        <pc:sldLayoutChg chg="del">
          <pc:chgData name="AYAH FAYEQ MUSTAFA KAMAL" userId="ef555325-2825-4bf3-92fe-2fb1ab876bd6" providerId="ADAL" clId="{2EB6554F-E5DF-4B64-94FC-A99880BB0447}" dt="2021-10-25T22:14:27.716" v="682" actId="2696"/>
          <pc:sldLayoutMkLst>
            <pc:docMk/>
            <pc:sldMasterMk cId="0" sldId="2147483683"/>
            <pc:sldLayoutMk cId="0" sldId="2147483660"/>
          </pc:sldLayoutMkLst>
        </pc:sldLayoutChg>
        <pc:sldLayoutChg chg="del">
          <pc:chgData name="AYAH FAYEQ MUSTAFA KAMAL" userId="ef555325-2825-4bf3-92fe-2fb1ab876bd6" providerId="ADAL" clId="{2EB6554F-E5DF-4B64-94FC-A99880BB0447}" dt="2021-10-26T13:24:41.418" v="1003" actId="47"/>
          <pc:sldLayoutMkLst>
            <pc:docMk/>
            <pc:sldMasterMk cId="0" sldId="2147483683"/>
            <pc:sldLayoutMk cId="0" sldId="2147483661"/>
          </pc:sldLayoutMkLst>
        </pc:sldLayoutChg>
        <pc:sldLayoutChg chg="del">
          <pc:chgData name="AYAH FAYEQ MUSTAFA KAMAL" userId="ef555325-2825-4bf3-92fe-2fb1ab876bd6" providerId="ADAL" clId="{2EB6554F-E5DF-4B64-94FC-A99880BB0447}" dt="2021-10-27T21:05:46.442" v="1636" actId="47"/>
          <pc:sldLayoutMkLst>
            <pc:docMk/>
            <pc:sldMasterMk cId="0" sldId="2147483683"/>
            <pc:sldLayoutMk cId="0" sldId="2147483663"/>
          </pc:sldLayoutMkLst>
        </pc:sldLayoutChg>
        <pc:sldLayoutChg chg="del">
          <pc:chgData name="AYAH FAYEQ MUSTAFA KAMAL" userId="ef555325-2825-4bf3-92fe-2fb1ab876bd6" providerId="ADAL" clId="{2EB6554F-E5DF-4B64-94FC-A99880BB0447}" dt="2021-10-25T22:34:34.722" v="808" actId="47"/>
          <pc:sldLayoutMkLst>
            <pc:docMk/>
            <pc:sldMasterMk cId="0" sldId="2147483683"/>
            <pc:sldLayoutMk cId="0" sldId="2147483664"/>
          </pc:sldLayoutMkLst>
        </pc:sldLayoutChg>
        <pc:sldLayoutChg chg="del">
          <pc:chgData name="AYAH FAYEQ MUSTAFA KAMAL" userId="ef555325-2825-4bf3-92fe-2fb1ab876bd6" providerId="ADAL" clId="{2EB6554F-E5DF-4B64-94FC-A99880BB0447}" dt="2021-10-26T13:25:08.461" v="1010" actId="47"/>
          <pc:sldLayoutMkLst>
            <pc:docMk/>
            <pc:sldMasterMk cId="0" sldId="2147483683"/>
            <pc:sldLayoutMk cId="0" sldId="2147483666"/>
          </pc:sldLayoutMkLst>
        </pc:sldLayoutChg>
        <pc:sldLayoutChg chg="del">
          <pc:chgData name="AYAH FAYEQ MUSTAFA KAMAL" userId="ef555325-2825-4bf3-92fe-2fb1ab876bd6" providerId="ADAL" clId="{2EB6554F-E5DF-4B64-94FC-A99880BB0447}" dt="2021-10-26T13:25:01.884" v="1009" actId="47"/>
          <pc:sldLayoutMkLst>
            <pc:docMk/>
            <pc:sldMasterMk cId="0" sldId="2147483683"/>
            <pc:sldLayoutMk cId="0" sldId="2147483667"/>
          </pc:sldLayoutMkLst>
        </pc:sldLayoutChg>
        <pc:sldLayoutChg chg="del">
          <pc:chgData name="AYAH FAYEQ MUSTAFA KAMAL" userId="ef555325-2825-4bf3-92fe-2fb1ab876bd6" providerId="ADAL" clId="{2EB6554F-E5DF-4B64-94FC-A99880BB0447}" dt="2021-10-26T13:24:51.681" v="1006" actId="47"/>
          <pc:sldLayoutMkLst>
            <pc:docMk/>
            <pc:sldMasterMk cId="0" sldId="2147483683"/>
            <pc:sldLayoutMk cId="0" sldId="2147483669"/>
          </pc:sldLayoutMkLst>
        </pc:sldLayoutChg>
        <pc:sldLayoutChg chg="del">
          <pc:chgData name="AYAH FAYEQ MUSTAFA KAMAL" userId="ef555325-2825-4bf3-92fe-2fb1ab876bd6" providerId="ADAL" clId="{2EB6554F-E5DF-4B64-94FC-A99880BB0447}" dt="2021-10-26T13:24:40.086" v="1002" actId="47"/>
          <pc:sldLayoutMkLst>
            <pc:docMk/>
            <pc:sldMasterMk cId="0" sldId="2147483683"/>
            <pc:sldLayoutMk cId="0" sldId="2147483670"/>
          </pc:sldLayoutMkLst>
        </pc:sldLayoutChg>
        <pc:sldLayoutChg chg="del">
          <pc:chgData name="AYAH FAYEQ MUSTAFA KAMAL" userId="ef555325-2825-4bf3-92fe-2fb1ab876bd6" providerId="ADAL" clId="{2EB6554F-E5DF-4B64-94FC-A99880BB0447}" dt="2021-10-25T22:34:31.987" v="807" actId="47"/>
          <pc:sldLayoutMkLst>
            <pc:docMk/>
            <pc:sldMasterMk cId="0" sldId="2147483683"/>
            <pc:sldLayoutMk cId="0" sldId="2147483671"/>
          </pc:sldLayoutMkLst>
        </pc:sldLayoutChg>
        <pc:sldLayoutChg chg="del">
          <pc:chgData name="AYAH FAYEQ MUSTAFA KAMAL" userId="ef555325-2825-4bf3-92fe-2fb1ab876bd6" providerId="ADAL" clId="{2EB6554F-E5DF-4B64-94FC-A99880BB0447}" dt="2021-10-27T23:15:03.440" v="2102" actId="2696"/>
          <pc:sldLayoutMkLst>
            <pc:docMk/>
            <pc:sldMasterMk cId="0" sldId="2147483683"/>
            <pc:sldLayoutMk cId="0" sldId="2147483672"/>
          </pc:sldLayoutMkLst>
        </pc:sldLayoutChg>
        <pc:sldLayoutChg chg="del">
          <pc:chgData name="AYAH FAYEQ MUSTAFA KAMAL" userId="ef555325-2825-4bf3-92fe-2fb1ab876bd6" providerId="ADAL" clId="{2EB6554F-E5DF-4B64-94FC-A99880BB0447}" dt="2021-10-26T13:24:57.003" v="1008" actId="47"/>
          <pc:sldLayoutMkLst>
            <pc:docMk/>
            <pc:sldMasterMk cId="0" sldId="2147483683"/>
            <pc:sldLayoutMk cId="0" sldId="2147483673"/>
          </pc:sldLayoutMkLst>
        </pc:sldLayoutChg>
        <pc:sldLayoutChg chg="del">
          <pc:chgData name="AYAH FAYEQ MUSTAFA KAMAL" userId="ef555325-2825-4bf3-92fe-2fb1ab876bd6" providerId="ADAL" clId="{2EB6554F-E5DF-4B64-94FC-A99880BB0447}" dt="2021-10-25T20:27:00.130" v="394" actId="2696"/>
          <pc:sldLayoutMkLst>
            <pc:docMk/>
            <pc:sldMasterMk cId="0" sldId="2147483683"/>
            <pc:sldLayoutMk cId="0" sldId="2147483674"/>
          </pc:sldLayoutMkLst>
        </pc:sldLayoutChg>
        <pc:sldLayoutChg chg="del">
          <pc:chgData name="AYAH FAYEQ MUSTAFA KAMAL" userId="ef555325-2825-4bf3-92fe-2fb1ab876bd6" providerId="ADAL" clId="{2EB6554F-E5DF-4B64-94FC-A99880BB0447}" dt="2021-10-26T13:24:50.699" v="1005" actId="47"/>
          <pc:sldLayoutMkLst>
            <pc:docMk/>
            <pc:sldMasterMk cId="0" sldId="2147483683"/>
            <pc:sldLayoutMk cId="0" sldId="2147483676"/>
          </pc:sldLayoutMkLst>
        </pc:sldLayoutChg>
        <pc:sldLayoutChg chg="del">
          <pc:chgData name="AYAH FAYEQ MUSTAFA KAMAL" userId="ef555325-2825-4bf3-92fe-2fb1ab876bd6" providerId="ADAL" clId="{2EB6554F-E5DF-4B64-94FC-A99880BB0447}" dt="2021-10-26T13:39:53.610" v="1085" actId="2696"/>
          <pc:sldLayoutMkLst>
            <pc:docMk/>
            <pc:sldMasterMk cId="0" sldId="2147483683"/>
            <pc:sldLayoutMk cId="0" sldId="2147483677"/>
          </pc:sldLayoutMkLst>
        </pc:sldLayoutChg>
        <pc:sldLayoutChg chg="del">
          <pc:chgData name="AYAH FAYEQ MUSTAFA KAMAL" userId="ef555325-2825-4bf3-92fe-2fb1ab876bd6" providerId="ADAL" clId="{2EB6554F-E5DF-4B64-94FC-A99880BB0447}" dt="2021-10-26T13:24:31.077" v="1000" actId="47"/>
          <pc:sldLayoutMkLst>
            <pc:docMk/>
            <pc:sldMasterMk cId="0" sldId="2147483683"/>
            <pc:sldLayoutMk cId="0" sldId="2147483678"/>
          </pc:sldLayoutMkLst>
        </pc:sldLayoutChg>
      </pc:sldMasterChg>
      <pc:sldMasterChg chg="del delSldLayout">
        <pc:chgData name="AYAH FAYEQ MUSTAFA KAMAL" userId="ef555325-2825-4bf3-92fe-2fb1ab876bd6" providerId="ADAL" clId="{2EB6554F-E5DF-4B64-94FC-A99880BB0447}" dt="2021-10-26T13:22:26.636" v="969" actId="47"/>
        <pc:sldMasterMkLst>
          <pc:docMk/>
          <pc:sldMasterMk cId="0" sldId="2147483684"/>
        </pc:sldMasterMkLst>
        <pc:sldLayoutChg chg="del">
          <pc:chgData name="AYAH FAYEQ MUSTAFA KAMAL" userId="ef555325-2825-4bf3-92fe-2fb1ab876bd6" providerId="ADAL" clId="{2EB6554F-E5DF-4B64-94FC-A99880BB0447}" dt="2021-10-26T13:22:26.636" v="969" actId="47"/>
          <pc:sldLayoutMkLst>
            <pc:docMk/>
            <pc:sldMasterMk cId="0" sldId="2147483684"/>
            <pc:sldLayoutMk cId="0" sldId="214748368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e2c7fb9a31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e2c7fb9a31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e2c7fb9a31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e2c7fb9a31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e2c7fb9a31_0_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e2c7fb9a31_0_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b="1" i="0" dirty="0">
                <a:solidFill>
                  <a:srgbClr val="333333"/>
                </a:solidFill>
                <a:effectLst/>
                <a:latin typeface="Merriweather" panose="020B0604020202020204" pitchFamily="2" charset="0"/>
              </a:rPr>
              <a:t>Uses machine learning to generate better machine learning</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b="0" i="0" dirty="0">
                <a:solidFill>
                  <a:srgbClr val="333333"/>
                </a:solidFill>
                <a:effectLst/>
                <a:latin typeface="Merriweather" panose="020B0604020202020204" pitchFamily="2" charset="0"/>
              </a:rPr>
              <a:t>Many different machine learning algorithms exist; taking into account each algorithm's hyperparameters, there is a staggeringly large number of possible alternatives overall. [2]</a:t>
            </a:r>
            <a:endParaRPr lang="en-US" b="0" i="0" dirty="0">
              <a:solidFill>
                <a:srgbClr val="202122"/>
              </a:solidFill>
              <a:effectLst/>
              <a:latin typeface="Arial" panose="020B0604020202020204" pitchFamily="34" charset="0"/>
            </a:endParaRPr>
          </a:p>
          <a:p>
            <a:pPr marL="171450" lvl="0" indent="-171450" algn="l" rtl="0">
              <a:spcBef>
                <a:spcPts val="0"/>
              </a:spcBef>
              <a:spcAft>
                <a:spcPts val="0"/>
              </a:spcAft>
              <a:buFontTx/>
              <a:buChar char="-"/>
            </a:pPr>
            <a:r>
              <a:rPr lang="en-US" b="0" i="0" dirty="0">
                <a:solidFill>
                  <a:srgbClr val="202122"/>
                </a:solidFill>
                <a:effectLst/>
                <a:latin typeface="Arial" panose="020B0604020202020204" pitchFamily="34" charset="0"/>
              </a:rPr>
              <a:t>AutoML covers the complete pipeline from the raw dataset to the deployable machine learning model (from end to end). [2][3]</a:t>
            </a:r>
            <a:endParaRPr lang="en-US" dirty="0"/>
          </a:p>
          <a:p>
            <a:pPr marL="171450" lvl="0" indent="-171450" algn="l" rtl="0">
              <a:spcBef>
                <a:spcPts val="0"/>
              </a:spcBef>
              <a:spcAft>
                <a:spcPts val="0"/>
              </a:spcAft>
              <a:buFontTx/>
              <a:buChar char="-"/>
            </a:pPr>
            <a:r>
              <a:rPr lang="en-US" dirty="0"/>
              <a:t>Allows data scientists, analysts, and developers to build ML models with high scale, efficiency, and productivity all while sustaining model quality. [1]</a:t>
            </a:r>
          </a:p>
          <a:p>
            <a:pPr marL="171450" lvl="0" indent="-171450" algn="l" rtl="0">
              <a:spcBef>
                <a:spcPts val="0"/>
              </a:spcBef>
              <a:spcAft>
                <a:spcPts val="0"/>
              </a:spcAft>
              <a:buFontTx/>
              <a:buChar char="-"/>
            </a:pPr>
            <a:r>
              <a:rPr lang="en-US" dirty="0"/>
              <a:t>AutoML came into the picture to automate the entire process from data cleaning to parameter optimization. It provides tremendous value for machine learning projects in terms of both time savings and performance</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AutoML was proposed as an artificial intelligence-based solution t</a:t>
            </a:r>
            <a:r>
              <a:rPr lang="en-US" b="0" i="0" dirty="0">
                <a:solidFill>
                  <a:srgbClr val="202122"/>
                </a:solidFill>
                <a:effectLst/>
                <a:latin typeface="Arial" panose="020B0604020202020204" pitchFamily="34" charset="0"/>
              </a:rPr>
              <a:t>o the ever-growing challenge of applying machine learning.</a:t>
            </a:r>
            <a:r>
              <a:rPr lang="en-US" dirty="0"/>
              <a:t> [2][3]</a:t>
            </a:r>
          </a:p>
          <a:p>
            <a:pPr marL="171450" lvl="0" indent="-171450" algn="l" rtl="0">
              <a:spcBef>
                <a:spcPts val="0"/>
              </a:spcBef>
              <a:spcAft>
                <a:spcPts val="0"/>
              </a:spcAft>
              <a:buFontTx/>
              <a:buChar char="-"/>
            </a:pPr>
            <a:r>
              <a:rPr lang="en-US" dirty="0"/>
              <a:t>AutoML also allows non-machine learning experts to make use to make use of machine learning [2][3]</a:t>
            </a:r>
          </a:p>
          <a:p>
            <a:pPr marL="171450" lvl="0" indent="-171450" algn="l" rtl="0">
              <a:spcBef>
                <a:spcPts val="0"/>
              </a:spcBef>
              <a:spcAft>
                <a:spcPts val="0"/>
              </a:spcAft>
              <a:buFontTx/>
              <a:buChar char="-"/>
            </a:pPr>
            <a:r>
              <a:rPr lang="en-US" dirty="0"/>
              <a:t>Success of machine learning crucially relies on human machine learning experts, who select appropriate features, workflows, machine learning paradigms, algorithms, and their hyperparameters. As the complexity of these tasks is often beyond non-experts, the rapid growth of machine learning applications has created a demand for off-the-shelf machine learning methods that can be used easily and without expert knowledge. We call the resulting research area that targets progressive automation of machine learning AutoML.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Structured Data: </a:t>
            </a:r>
            <a:r>
              <a:rPr lang="en-US" b="0" i="0" dirty="0">
                <a:solidFill>
                  <a:srgbClr val="333333"/>
                </a:solidFill>
                <a:effectLst/>
                <a:latin typeface="Poppins" panose="020B0502040204020203" pitchFamily="2" charset="0"/>
              </a:rPr>
              <a:t>AutoML is best suited for ML projects which use structured data, which actually covers a solid majority of projects.  When features are organized into rows and columns, they are already formatted for AutoML tools to ingest.  Since AutoML tools handle imputation, it doesn’t matter if some data is missing from the columns.  And AutoML tools will encode categorical variables and normalize numerical ones to engineer features for ML algorithms.</a:t>
            </a:r>
          </a:p>
          <a:p>
            <a:r>
              <a:rPr lang="en-US" b="1" i="0" dirty="0">
                <a:solidFill>
                  <a:srgbClr val="333333"/>
                </a:solidFill>
                <a:effectLst/>
                <a:latin typeface="Poppins" panose="020B0502040204020203" pitchFamily="2" charset="0"/>
              </a:rPr>
              <a:t>Small and Medium Datasets: </a:t>
            </a:r>
            <a:r>
              <a:rPr lang="en-US" b="0" i="0" dirty="0">
                <a:solidFill>
                  <a:srgbClr val="333333"/>
                </a:solidFill>
                <a:effectLst/>
                <a:latin typeface="Poppins" panose="00000500000000000000" pitchFamily="2" charset="0"/>
              </a:rPr>
              <a:t>AutoML is also most appropriate for small- to medium-sized datasets.  Training ML models on larger datasets simply takes longer. As a rule of thumb, datasets with up to 50 features (columns) and up to 100,000 rows can be compatible with AutoML tools. The technology is built on training many candidate models as experiments, so running larger datasets through so many experiments can be costly in terms of time and/or compute resources.</a:t>
            </a:r>
            <a:endParaRPr lang="en-US" b="0" i="0" dirty="0">
              <a:solidFill>
                <a:srgbClr val="333333"/>
              </a:solidFill>
              <a:effectLst/>
              <a:latin typeface="Poppins" panose="020B0502040204020203" pitchFamily="2" charset="0"/>
            </a:endParaRPr>
          </a:p>
          <a:p>
            <a:endParaRPr lang="en-US" dirty="0"/>
          </a:p>
          <a:p>
            <a:endParaRPr lang="en-US" dirty="0"/>
          </a:p>
          <a:p>
            <a:pPr algn="l"/>
            <a:r>
              <a:rPr lang="en-US" b="1" i="0" dirty="0">
                <a:solidFill>
                  <a:srgbClr val="333333"/>
                </a:solidFill>
                <a:effectLst/>
                <a:latin typeface="Poppins" panose="00000500000000000000" pitchFamily="2" charset="0"/>
              </a:rPr>
              <a:t>Large Datasets: </a:t>
            </a:r>
            <a:r>
              <a:rPr lang="en-US" b="0" i="0" dirty="0">
                <a:solidFill>
                  <a:srgbClr val="333333"/>
                </a:solidFill>
                <a:effectLst/>
                <a:latin typeface="Poppins" panose="00000500000000000000" pitchFamily="2" charset="0"/>
              </a:rPr>
              <a:t>In a similar sense, large datasets will also pose problems for AutoML tools.  Training models on large datasets takes a long time.  As a result, it may require too much time or compute (and ultimately cost) to execute the sheer number of experiments required to select hyperparameters; recall that it is generally necessary for AutoML to run hundreds or thousands of experiments to find the optimal model.</a:t>
            </a:r>
          </a:p>
          <a:p>
            <a:pPr algn="l"/>
            <a:r>
              <a:rPr lang="en-US" b="1" i="0" dirty="0">
                <a:solidFill>
                  <a:srgbClr val="333333"/>
                </a:solidFill>
                <a:effectLst/>
                <a:latin typeface="Poppins" panose="00000500000000000000" pitchFamily="2" charset="0"/>
              </a:rPr>
              <a:t>Complex Use Cases: </a:t>
            </a:r>
            <a:r>
              <a:rPr lang="en-US" b="0" i="0" dirty="0">
                <a:solidFill>
                  <a:srgbClr val="333333"/>
                </a:solidFill>
                <a:effectLst/>
                <a:latin typeface="Poppins" panose="00000500000000000000" pitchFamily="2" charset="0"/>
              </a:rPr>
              <a:t>There are also complex use cases which are not well suited for AutoML.  Within the highly structured framework of AutoML tools, it’s easy to optimize models when the metrics are clear and easy to calculate.  Some problems, however, require custom logic or metrics to evaluate the quality of a model.  Challenges may arise in plugging that logic or metric into the AutoML tool at your disposal. (</a:t>
            </a:r>
            <a:r>
              <a:rPr lang="en-US" b="0" i="1" dirty="0">
                <a:solidFill>
                  <a:srgbClr val="0A0A0A"/>
                </a:solidFill>
                <a:effectLst/>
                <a:latin typeface="Merriweather" panose="00000500000000000000" pitchFamily="2" charset="0"/>
              </a:rPr>
              <a:t>One of the key ingredients for building great ML models has been often disregarded from AutoML systems: feature engineering</a:t>
            </a:r>
            <a:r>
              <a:rPr lang="en-US" b="0" i="0" dirty="0">
                <a:solidFill>
                  <a:srgbClr val="0A0A0A"/>
                </a:solidFill>
                <a:effectLst/>
                <a:latin typeface="Merriweather" panose="00000500000000000000" pitchFamily="2" charset="0"/>
              </a:rPr>
              <a:t>)</a:t>
            </a:r>
            <a:endParaRPr lang="en-US" b="0" i="0" dirty="0">
              <a:solidFill>
                <a:srgbClr val="333333"/>
              </a:solidFill>
              <a:effectLst/>
              <a:latin typeface="Poppins" panose="00000500000000000000" pitchFamily="2" charset="0"/>
            </a:endParaRPr>
          </a:p>
          <a:p>
            <a:pPr algn="l"/>
            <a:endParaRPr lang="en-US" b="0" i="0" dirty="0">
              <a:solidFill>
                <a:srgbClr val="333333"/>
              </a:solidFill>
              <a:effectLst/>
              <a:latin typeface="Poppins" panose="00000500000000000000" pitchFamily="2" charset="0"/>
            </a:endParaRPr>
          </a:p>
          <a:p>
            <a:pPr algn="l"/>
            <a:endParaRPr lang="en-US" b="0" i="0" dirty="0">
              <a:solidFill>
                <a:srgbClr val="333333"/>
              </a:solidFill>
              <a:effectLst/>
              <a:latin typeface="Poppins" panose="00000500000000000000" pitchFamily="2" charset="0"/>
            </a:endParaRPr>
          </a:p>
          <a:p>
            <a:pPr algn="l"/>
            <a:endParaRPr lang="en-US" b="0" i="0" dirty="0">
              <a:solidFill>
                <a:srgbClr val="333333"/>
              </a:solidFill>
              <a:effectLst/>
              <a:latin typeface="Poppins" panose="00000500000000000000" pitchFamily="2" charset="0"/>
            </a:endParaRPr>
          </a:p>
          <a:p>
            <a:pPr algn="l"/>
            <a:endParaRPr lang="en-US" b="0" i="0" dirty="0">
              <a:solidFill>
                <a:srgbClr val="333333"/>
              </a:solidFill>
              <a:effectLst/>
              <a:latin typeface="Poppins" panose="00000500000000000000" pitchFamily="2" charset="0"/>
            </a:endParaRPr>
          </a:p>
          <a:p>
            <a:pPr algn="l"/>
            <a:endParaRPr lang="en-US" b="0" i="0" dirty="0">
              <a:solidFill>
                <a:srgbClr val="333333"/>
              </a:solidFill>
              <a:effectLst/>
              <a:latin typeface="Poppins" panose="00000500000000000000" pitchFamily="2" charset="0"/>
            </a:endParaRPr>
          </a:p>
          <a:p>
            <a:pPr algn="l"/>
            <a:endParaRPr lang="en-US" b="0" i="0" dirty="0">
              <a:solidFill>
                <a:srgbClr val="333333"/>
              </a:solidFill>
              <a:effectLst/>
              <a:latin typeface="Poppins" panose="00000500000000000000" pitchFamily="2" charset="0"/>
            </a:endParaRPr>
          </a:p>
          <a:p>
            <a:pPr algn="l"/>
            <a:endParaRPr lang="en-US" b="0" i="0" dirty="0">
              <a:solidFill>
                <a:srgbClr val="333333"/>
              </a:solidFill>
              <a:effectLst/>
              <a:latin typeface="Poppins" panose="00000500000000000000" pitchFamily="2" charset="0"/>
            </a:endParaRPr>
          </a:p>
          <a:p>
            <a:pPr algn="l"/>
            <a:endParaRPr lang="en-US" b="0" i="0" dirty="0">
              <a:solidFill>
                <a:srgbClr val="333333"/>
              </a:solidFill>
              <a:effectLst/>
              <a:latin typeface="Poppins" panose="00000500000000000000" pitchFamily="2" charset="0"/>
            </a:endParaRPr>
          </a:p>
          <a:p>
            <a:pPr algn="l"/>
            <a:endParaRPr lang="en-US" b="0" i="0" dirty="0">
              <a:solidFill>
                <a:srgbClr val="333333"/>
              </a:solidFill>
              <a:effectLst/>
              <a:latin typeface="Poppins" panose="00000500000000000000" pitchFamily="2" charset="0"/>
            </a:endParaRPr>
          </a:p>
          <a:p>
            <a:pPr algn="l"/>
            <a:endParaRPr lang="en-US" b="0" i="0" dirty="0">
              <a:solidFill>
                <a:srgbClr val="333333"/>
              </a:solidFill>
              <a:effectLst/>
              <a:latin typeface="Poppins" panose="00000500000000000000" pitchFamily="2" charset="0"/>
            </a:endParaRPr>
          </a:p>
          <a:p>
            <a:pPr algn="l"/>
            <a:endParaRPr lang="en-US" b="0" i="0" dirty="0">
              <a:solidFill>
                <a:srgbClr val="333333"/>
              </a:solidFill>
              <a:effectLst/>
              <a:latin typeface="Poppins" panose="00000500000000000000" pitchFamily="2" charset="0"/>
            </a:endParaRPr>
          </a:p>
          <a:p>
            <a:endParaRPr lang="en-US" dirty="0"/>
          </a:p>
        </p:txBody>
      </p:sp>
    </p:spTree>
    <p:extLst>
      <p:ext uri="{BB962C8B-B14F-4D97-AF65-F5344CB8AC3E}">
        <p14:creationId xmlns:p14="http://schemas.microsoft.com/office/powerpoint/2010/main" val="1457784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e2e0c9964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e2e0c9964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Obtained from [5]</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e2c7fb9a31_0_1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e2c7fb9a31_0_1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A data scientist brings a level of nuance, intuition and creative problem-solving to the process that AutoML simply cannot match.</a:t>
            </a:r>
          </a:p>
          <a:p>
            <a:pPr marL="171450" lvl="0" indent="-171450" algn="l" rtl="0">
              <a:spcBef>
                <a:spcPts val="0"/>
              </a:spcBef>
              <a:spcAft>
                <a:spcPts val="0"/>
              </a:spcAft>
              <a:buFontTx/>
              <a:buChar char="-"/>
            </a:pPr>
            <a:r>
              <a:rPr lang="en-US" b="1" i="0" dirty="0">
                <a:solidFill>
                  <a:srgbClr val="333333"/>
                </a:solidFill>
                <a:effectLst/>
                <a:latin typeface="Open Sans" panose="020B0606030504020204" pitchFamily="34" charset="0"/>
              </a:rPr>
              <a:t>Asking whether AutoML is better than human-built machine learning is like asking whether to rent a 3D printer or hire a sculptor with a master’s degree; the answer lies in what you need from the product.</a:t>
            </a:r>
          </a:p>
          <a:p>
            <a:pPr marL="171450" lvl="0" indent="-171450" algn="l" rtl="0">
              <a:spcBef>
                <a:spcPts val="0"/>
              </a:spcBef>
              <a:spcAft>
                <a:spcPts val="0"/>
              </a:spcAft>
              <a:buFontTx/>
              <a:buChar char="-"/>
            </a:pPr>
            <a:r>
              <a:rPr lang="en-US" dirty="0"/>
              <a:t>AutoML is here to make your life easier as a data scientists, but there are aspects that AutoML cannot replace:</a:t>
            </a:r>
          </a:p>
          <a:p>
            <a:pPr marL="628650" lvl="1" indent="-171450" algn="l" rtl="0">
              <a:spcBef>
                <a:spcPts val="0"/>
              </a:spcBef>
              <a:spcAft>
                <a:spcPts val="0"/>
              </a:spcAft>
              <a:buFontTx/>
              <a:buChar char="-"/>
            </a:pPr>
            <a:r>
              <a:rPr lang="en-US" dirty="0"/>
              <a:t>Problem formulation</a:t>
            </a:r>
          </a:p>
          <a:p>
            <a:pPr marL="628650" lvl="1" indent="-171450" algn="l" rtl="0">
              <a:spcBef>
                <a:spcPts val="0"/>
              </a:spcBef>
              <a:spcAft>
                <a:spcPts val="0"/>
              </a:spcAft>
              <a:buFontTx/>
              <a:buChar char="-"/>
            </a:pPr>
            <a:r>
              <a:rPr lang="en-US" dirty="0"/>
              <a:t>Data collection - </a:t>
            </a:r>
            <a:r>
              <a:rPr lang="en-US" b="0" i="0" dirty="0">
                <a:solidFill>
                  <a:srgbClr val="292929"/>
                </a:solidFill>
                <a:effectLst/>
                <a:latin typeface="charter"/>
              </a:rPr>
              <a:t>AutoML does not have the ability to select the data in the first place</a:t>
            </a:r>
            <a:endParaRPr lang="en-US" dirty="0"/>
          </a:p>
          <a:p>
            <a:pPr marL="628650" lvl="1" indent="-171450" algn="l" rtl="0">
              <a:spcBef>
                <a:spcPts val="0"/>
              </a:spcBef>
              <a:spcAft>
                <a:spcPts val="0"/>
              </a:spcAft>
              <a:buFontTx/>
              <a:buChar char="-"/>
            </a:pPr>
            <a:r>
              <a:rPr lang="en-US" dirty="0"/>
              <a:t>Data cleaning (how to deal with outliers and missing data)</a:t>
            </a:r>
          </a:p>
          <a:p>
            <a:pPr marL="628650" lvl="1"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The biggest shortcoming of AutoML is that it has no business intuition. AutoML will get you to a production-ready model more quickly, but it won’t tell you </a:t>
            </a:r>
            <a:r>
              <a:rPr lang="en-US" i="1" dirty="0">
                <a:effectLst/>
              </a:rPr>
              <a:t>why</a:t>
            </a:r>
            <a:r>
              <a:rPr lang="en-US" dirty="0"/>
              <a:t> to use ML or </a:t>
            </a:r>
            <a:r>
              <a:rPr lang="en-US" i="1" dirty="0">
                <a:effectLst/>
              </a:rPr>
              <a:t>what</a:t>
            </a:r>
            <a:r>
              <a:rPr lang="en-US" dirty="0"/>
              <a:t> the business justification is. [6]</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e2e0c99644_0_14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e2e0c99644_0_14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e2e0c99644_0_15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e2e0c99644_0_15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743788" y="1089278"/>
            <a:ext cx="8461395" cy="4065278"/>
          </a:xfrm>
          <a:custGeom>
            <a:avLst/>
            <a:gdLst/>
            <a:ahLst/>
            <a:cxnLst/>
            <a:rect l="l" t="t" r="r" b="b"/>
            <a:pathLst>
              <a:path w="180231" h="86592" extrusionOk="0">
                <a:moveTo>
                  <a:pt x="101320" y="1"/>
                </a:moveTo>
                <a:cubicBezTo>
                  <a:pt x="98137" y="1"/>
                  <a:pt x="94957" y="520"/>
                  <a:pt x="91944" y="1585"/>
                </a:cubicBezTo>
                <a:cubicBezTo>
                  <a:pt x="80868" y="5537"/>
                  <a:pt x="73286" y="15672"/>
                  <a:pt x="65060" y="24221"/>
                </a:cubicBezTo>
                <a:cubicBezTo>
                  <a:pt x="52075" y="37690"/>
                  <a:pt x="36025" y="48094"/>
                  <a:pt x="18551" y="54331"/>
                </a:cubicBezTo>
                <a:cubicBezTo>
                  <a:pt x="15298" y="55487"/>
                  <a:pt x="11991" y="56536"/>
                  <a:pt x="9114" y="58418"/>
                </a:cubicBezTo>
                <a:cubicBezTo>
                  <a:pt x="4759" y="61294"/>
                  <a:pt x="1667" y="66079"/>
                  <a:pt x="834" y="71322"/>
                </a:cubicBezTo>
                <a:cubicBezTo>
                  <a:pt x="1" y="76537"/>
                  <a:pt x="1022" y="82452"/>
                  <a:pt x="4275" y="86592"/>
                </a:cubicBezTo>
                <a:lnTo>
                  <a:pt x="174531" y="86592"/>
                </a:lnTo>
                <a:cubicBezTo>
                  <a:pt x="180231" y="79495"/>
                  <a:pt x="180123" y="67746"/>
                  <a:pt x="174612" y="60488"/>
                </a:cubicBezTo>
                <a:cubicBezTo>
                  <a:pt x="167810" y="51508"/>
                  <a:pt x="154664" y="50110"/>
                  <a:pt x="146196" y="42744"/>
                </a:cubicBezTo>
                <a:cubicBezTo>
                  <a:pt x="134662" y="32743"/>
                  <a:pt x="131087" y="15215"/>
                  <a:pt x="118989" y="5913"/>
                </a:cubicBezTo>
                <a:cubicBezTo>
                  <a:pt x="113934" y="2037"/>
                  <a:pt x="107621" y="1"/>
                  <a:pt x="101320"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964370" y="3631897"/>
            <a:ext cx="1701074" cy="1522649"/>
            <a:chOff x="4499125" y="4305400"/>
            <a:chExt cx="813950" cy="728575"/>
          </a:xfrm>
        </p:grpSpPr>
        <p:sp>
          <p:nvSpPr>
            <p:cNvPr id="12" name="Google Shape;12;p2"/>
            <p:cNvSpPr/>
            <p:nvPr/>
          </p:nvSpPr>
          <p:spPr>
            <a:xfrm>
              <a:off x="4831825" y="4305400"/>
              <a:ext cx="481250" cy="728575"/>
            </a:xfrm>
            <a:custGeom>
              <a:avLst/>
              <a:gdLst/>
              <a:ahLst/>
              <a:cxnLst/>
              <a:rect l="l" t="t" r="r" b="b"/>
              <a:pathLst>
                <a:path w="19250" h="29143" extrusionOk="0">
                  <a:moveTo>
                    <a:pt x="12367" y="1"/>
                  </a:moveTo>
                  <a:cubicBezTo>
                    <a:pt x="0" y="12394"/>
                    <a:pt x="3603" y="29143"/>
                    <a:pt x="3603" y="29143"/>
                  </a:cubicBezTo>
                  <a:lnTo>
                    <a:pt x="12905" y="29143"/>
                  </a:lnTo>
                  <a:cubicBezTo>
                    <a:pt x="19249" y="18470"/>
                    <a:pt x="12367" y="1"/>
                    <a:pt x="12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036150" y="4387975"/>
              <a:ext cx="104850" cy="609725"/>
            </a:xfrm>
            <a:custGeom>
              <a:avLst/>
              <a:gdLst/>
              <a:ahLst/>
              <a:cxnLst/>
              <a:rect l="l" t="t" r="r" b="b"/>
              <a:pathLst>
                <a:path w="4194" h="24389" extrusionOk="0">
                  <a:moveTo>
                    <a:pt x="3868" y="0"/>
                  </a:moveTo>
                  <a:cubicBezTo>
                    <a:pt x="3705" y="0"/>
                    <a:pt x="3570" y="102"/>
                    <a:pt x="3522" y="246"/>
                  </a:cubicBezTo>
                  <a:cubicBezTo>
                    <a:pt x="3495" y="408"/>
                    <a:pt x="242" y="14629"/>
                    <a:pt x="27" y="24039"/>
                  </a:cubicBezTo>
                  <a:cubicBezTo>
                    <a:pt x="0" y="24227"/>
                    <a:pt x="161" y="24388"/>
                    <a:pt x="323" y="24388"/>
                  </a:cubicBezTo>
                  <a:lnTo>
                    <a:pt x="350" y="24388"/>
                  </a:lnTo>
                  <a:cubicBezTo>
                    <a:pt x="511" y="24388"/>
                    <a:pt x="645" y="24254"/>
                    <a:pt x="672" y="24066"/>
                  </a:cubicBezTo>
                  <a:cubicBezTo>
                    <a:pt x="887" y="14737"/>
                    <a:pt x="4113" y="542"/>
                    <a:pt x="4167" y="408"/>
                  </a:cubicBezTo>
                  <a:cubicBezTo>
                    <a:pt x="4194" y="220"/>
                    <a:pt x="4086" y="58"/>
                    <a:pt x="3925" y="4"/>
                  </a:cubicBezTo>
                  <a:cubicBezTo>
                    <a:pt x="3906" y="2"/>
                    <a:pt x="3887" y="0"/>
                    <a:pt x="3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99125" y="4458650"/>
              <a:ext cx="492000" cy="575325"/>
            </a:xfrm>
            <a:custGeom>
              <a:avLst/>
              <a:gdLst/>
              <a:ahLst/>
              <a:cxnLst/>
              <a:rect l="l" t="t" r="r" b="b"/>
              <a:pathLst>
                <a:path w="19680" h="23013" extrusionOk="0">
                  <a:moveTo>
                    <a:pt x="350" y="0"/>
                  </a:moveTo>
                  <a:cubicBezTo>
                    <a:pt x="350" y="1"/>
                    <a:pt x="1" y="12690"/>
                    <a:pt x="14249" y="23013"/>
                  </a:cubicBezTo>
                  <a:lnTo>
                    <a:pt x="19680" y="23013"/>
                  </a:lnTo>
                  <a:cubicBezTo>
                    <a:pt x="19680" y="23013"/>
                    <a:pt x="17018" y="8307"/>
                    <a:pt x="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56925" y="4550725"/>
              <a:ext cx="369025" cy="458400"/>
            </a:xfrm>
            <a:custGeom>
              <a:avLst/>
              <a:gdLst/>
              <a:ahLst/>
              <a:cxnLst/>
              <a:rect l="l" t="t" r="r" b="b"/>
              <a:pathLst>
                <a:path w="14761" h="18336" extrusionOk="0">
                  <a:moveTo>
                    <a:pt x="364" y="0"/>
                  </a:moveTo>
                  <a:cubicBezTo>
                    <a:pt x="283" y="0"/>
                    <a:pt x="202" y="27"/>
                    <a:pt x="135" y="81"/>
                  </a:cubicBezTo>
                  <a:cubicBezTo>
                    <a:pt x="1" y="215"/>
                    <a:pt x="1" y="431"/>
                    <a:pt x="135" y="538"/>
                  </a:cubicBezTo>
                  <a:cubicBezTo>
                    <a:pt x="243" y="646"/>
                    <a:pt x="9088" y="9410"/>
                    <a:pt x="14115" y="18174"/>
                  </a:cubicBezTo>
                  <a:cubicBezTo>
                    <a:pt x="14169" y="18281"/>
                    <a:pt x="14276" y="18335"/>
                    <a:pt x="14384" y="18335"/>
                  </a:cubicBezTo>
                  <a:cubicBezTo>
                    <a:pt x="14464" y="18335"/>
                    <a:pt x="14518" y="18335"/>
                    <a:pt x="14545" y="18281"/>
                  </a:cubicBezTo>
                  <a:cubicBezTo>
                    <a:pt x="14706" y="18201"/>
                    <a:pt x="14760" y="18013"/>
                    <a:pt x="14679" y="17851"/>
                  </a:cubicBezTo>
                  <a:cubicBezTo>
                    <a:pt x="9598" y="9007"/>
                    <a:pt x="700" y="162"/>
                    <a:pt x="592" y="81"/>
                  </a:cubicBezTo>
                  <a:cubicBezTo>
                    <a:pt x="525" y="27"/>
                    <a:pt x="444" y="0"/>
                    <a:pt x="3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5473373" y="-221484"/>
            <a:ext cx="1474481" cy="1726928"/>
            <a:chOff x="2113525" y="967625"/>
            <a:chExt cx="550200" cy="644400"/>
          </a:xfrm>
        </p:grpSpPr>
        <p:sp>
          <p:nvSpPr>
            <p:cNvPr id="17" name="Google Shape;17;p2"/>
            <p:cNvSpPr/>
            <p:nvPr/>
          </p:nvSpPr>
          <p:spPr>
            <a:xfrm>
              <a:off x="2113525" y="967625"/>
              <a:ext cx="550200" cy="644400"/>
            </a:xfrm>
            <a:custGeom>
              <a:avLst/>
              <a:gdLst/>
              <a:ahLst/>
              <a:cxnLst/>
              <a:rect l="l" t="t" r="r" b="b"/>
              <a:pathLst>
                <a:path w="22008" h="25776" extrusionOk="0">
                  <a:moveTo>
                    <a:pt x="5472" y="1"/>
                  </a:moveTo>
                  <a:lnTo>
                    <a:pt x="5472" y="1"/>
                  </a:lnTo>
                  <a:cubicBezTo>
                    <a:pt x="4378" y="4378"/>
                    <a:pt x="1" y="22706"/>
                    <a:pt x="5563" y="25411"/>
                  </a:cubicBezTo>
                  <a:cubicBezTo>
                    <a:pt x="6081" y="25661"/>
                    <a:pt x="6540" y="25776"/>
                    <a:pt x="6945" y="25776"/>
                  </a:cubicBezTo>
                  <a:cubicBezTo>
                    <a:pt x="11723" y="25776"/>
                    <a:pt x="9089" y="9789"/>
                    <a:pt x="9089" y="9788"/>
                  </a:cubicBezTo>
                  <a:lnTo>
                    <a:pt x="9089" y="9788"/>
                  </a:lnTo>
                  <a:cubicBezTo>
                    <a:pt x="9089" y="9789"/>
                    <a:pt x="13594" y="18077"/>
                    <a:pt x="17174" y="18077"/>
                  </a:cubicBezTo>
                  <a:cubicBezTo>
                    <a:pt x="17753" y="18077"/>
                    <a:pt x="18308" y="17860"/>
                    <a:pt x="18816" y="17357"/>
                  </a:cubicBezTo>
                  <a:cubicBezTo>
                    <a:pt x="22007" y="14226"/>
                    <a:pt x="17083" y="10031"/>
                    <a:pt x="11156" y="4742"/>
                  </a:cubicBezTo>
                  <a:cubicBezTo>
                    <a:pt x="10153" y="3831"/>
                    <a:pt x="9119" y="2949"/>
                    <a:pt x="8055" y="2098"/>
                  </a:cubicBezTo>
                  <a:lnTo>
                    <a:pt x="5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243500" y="970550"/>
              <a:ext cx="244750" cy="313250"/>
            </a:xfrm>
            <a:custGeom>
              <a:avLst/>
              <a:gdLst/>
              <a:ahLst/>
              <a:cxnLst/>
              <a:rect l="l" t="t" r="r" b="b"/>
              <a:pathLst>
                <a:path w="9790" h="12530" extrusionOk="0">
                  <a:moveTo>
                    <a:pt x="405" y="1"/>
                  </a:moveTo>
                  <a:cubicBezTo>
                    <a:pt x="200" y="1"/>
                    <a:pt x="1" y="216"/>
                    <a:pt x="151" y="431"/>
                  </a:cubicBezTo>
                  <a:cubicBezTo>
                    <a:pt x="2978" y="4565"/>
                    <a:pt x="5926" y="8638"/>
                    <a:pt x="9209" y="12437"/>
                  </a:cubicBezTo>
                  <a:cubicBezTo>
                    <a:pt x="9267" y="12502"/>
                    <a:pt x="9334" y="12529"/>
                    <a:pt x="9398" y="12529"/>
                  </a:cubicBezTo>
                  <a:cubicBezTo>
                    <a:pt x="9604" y="12529"/>
                    <a:pt x="9790" y="12250"/>
                    <a:pt x="9604" y="12042"/>
                  </a:cubicBezTo>
                  <a:cubicBezTo>
                    <a:pt x="6352" y="8273"/>
                    <a:pt x="3464" y="4230"/>
                    <a:pt x="638" y="127"/>
                  </a:cubicBezTo>
                  <a:cubicBezTo>
                    <a:pt x="575" y="38"/>
                    <a:pt x="489" y="1"/>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45575" y="970550"/>
              <a:ext cx="46550" cy="441925"/>
            </a:xfrm>
            <a:custGeom>
              <a:avLst/>
              <a:gdLst/>
              <a:ahLst/>
              <a:cxnLst/>
              <a:rect l="l" t="t" r="r" b="b"/>
              <a:pathLst>
                <a:path w="1862" h="17677" extrusionOk="0">
                  <a:moveTo>
                    <a:pt x="355" y="0"/>
                  </a:moveTo>
                  <a:cubicBezTo>
                    <a:pt x="189" y="0"/>
                    <a:pt x="1" y="136"/>
                    <a:pt x="38" y="340"/>
                  </a:cubicBezTo>
                  <a:cubicBezTo>
                    <a:pt x="1011" y="5993"/>
                    <a:pt x="1284" y="11708"/>
                    <a:pt x="889" y="17392"/>
                  </a:cubicBezTo>
                  <a:cubicBezTo>
                    <a:pt x="874" y="17585"/>
                    <a:pt x="1005" y="17677"/>
                    <a:pt x="1146" y="17677"/>
                  </a:cubicBezTo>
                  <a:cubicBezTo>
                    <a:pt x="1293" y="17677"/>
                    <a:pt x="1451" y="17578"/>
                    <a:pt x="1466" y="17392"/>
                  </a:cubicBezTo>
                  <a:cubicBezTo>
                    <a:pt x="1862" y="11647"/>
                    <a:pt x="1588" y="5872"/>
                    <a:pt x="585" y="188"/>
                  </a:cubicBezTo>
                  <a:cubicBezTo>
                    <a:pt x="561" y="57"/>
                    <a:pt x="463" y="0"/>
                    <a:pt x="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713225" y="709075"/>
            <a:ext cx="4554600" cy="2979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5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713225" y="3724613"/>
            <a:ext cx="3393300" cy="709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Encode Sans Medium"/>
                <a:ea typeface="Encode Sans Medium"/>
                <a:cs typeface="Encode Sans Medium"/>
                <a:sym typeface="Encode Sans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441"/>
        <p:cNvGrpSpPr/>
        <p:nvPr/>
      </p:nvGrpSpPr>
      <p:grpSpPr>
        <a:xfrm>
          <a:off x="0" y="0"/>
          <a:ext cx="0" cy="0"/>
          <a:chOff x="0" y="0"/>
          <a:chExt cx="0" cy="0"/>
        </a:xfrm>
      </p:grpSpPr>
      <p:sp>
        <p:nvSpPr>
          <p:cNvPr id="442" name="Google Shape;442;p33"/>
          <p:cNvSpPr/>
          <p:nvPr/>
        </p:nvSpPr>
        <p:spPr>
          <a:xfrm flipH="1">
            <a:off x="2085336" y="2754926"/>
            <a:ext cx="4972123" cy="2388640"/>
          </a:xfrm>
          <a:custGeom>
            <a:avLst/>
            <a:gdLst/>
            <a:ahLst/>
            <a:cxnLst/>
            <a:rect l="l" t="t" r="r" b="b"/>
            <a:pathLst>
              <a:path w="180231" h="86592" extrusionOk="0">
                <a:moveTo>
                  <a:pt x="101320" y="1"/>
                </a:moveTo>
                <a:cubicBezTo>
                  <a:pt x="98137" y="1"/>
                  <a:pt x="94957" y="520"/>
                  <a:pt x="91944" y="1585"/>
                </a:cubicBezTo>
                <a:cubicBezTo>
                  <a:pt x="80868" y="5537"/>
                  <a:pt x="73286" y="15672"/>
                  <a:pt x="65060" y="24221"/>
                </a:cubicBezTo>
                <a:cubicBezTo>
                  <a:pt x="52075" y="37690"/>
                  <a:pt x="36025" y="48094"/>
                  <a:pt x="18551" y="54331"/>
                </a:cubicBezTo>
                <a:cubicBezTo>
                  <a:pt x="15298" y="55487"/>
                  <a:pt x="11991" y="56536"/>
                  <a:pt x="9114" y="58418"/>
                </a:cubicBezTo>
                <a:cubicBezTo>
                  <a:pt x="4759" y="61294"/>
                  <a:pt x="1667" y="66079"/>
                  <a:pt x="834" y="71322"/>
                </a:cubicBezTo>
                <a:cubicBezTo>
                  <a:pt x="1" y="76537"/>
                  <a:pt x="1022" y="82452"/>
                  <a:pt x="4275" y="86592"/>
                </a:cubicBezTo>
                <a:lnTo>
                  <a:pt x="174531" y="86592"/>
                </a:lnTo>
                <a:cubicBezTo>
                  <a:pt x="180231" y="79495"/>
                  <a:pt x="180123" y="67746"/>
                  <a:pt x="174612" y="60488"/>
                </a:cubicBezTo>
                <a:cubicBezTo>
                  <a:pt x="167810" y="51508"/>
                  <a:pt x="154664" y="50110"/>
                  <a:pt x="146196" y="42744"/>
                </a:cubicBezTo>
                <a:cubicBezTo>
                  <a:pt x="134662" y="32743"/>
                  <a:pt x="131087" y="15215"/>
                  <a:pt x="118989" y="5913"/>
                </a:cubicBezTo>
                <a:cubicBezTo>
                  <a:pt x="113934" y="2037"/>
                  <a:pt x="107621" y="1"/>
                  <a:pt x="101320"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rot="-2051248">
            <a:off x="3324119" y="2376673"/>
            <a:ext cx="567744" cy="318252"/>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33"/>
          <p:cNvGrpSpPr/>
          <p:nvPr/>
        </p:nvGrpSpPr>
        <p:grpSpPr>
          <a:xfrm rot="1143968" flipH="1">
            <a:off x="397870" y="3025159"/>
            <a:ext cx="1624445" cy="2446335"/>
            <a:chOff x="4289100" y="3261725"/>
            <a:chExt cx="1325275" cy="1995800"/>
          </a:xfrm>
        </p:grpSpPr>
        <p:sp>
          <p:nvSpPr>
            <p:cNvPr id="445" name="Google Shape;445;p33"/>
            <p:cNvSpPr/>
            <p:nvPr/>
          </p:nvSpPr>
          <p:spPr>
            <a:xfrm>
              <a:off x="4758725" y="3355975"/>
              <a:ext cx="511425" cy="633750"/>
            </a:xfrm>
            <a:custGeom>
              <a:avLst/>
              <a:gdLst/>
              <a:ahLst/>
              <a:cxnLst/>
              <a:rect l="l" t="t" r="r" b="b"/>
              <a:pathLst>
                <a:path w="20457" h="25350" extrusionOk="0">
                  <a:moveTo>
                    <a:pt x="9240" y="0"/>
                  </a:moveTo>
                  <a:cubicBezTo>
                    <a:pt x="9240" y="1"/>
                    <a:pt x="0" y="13891"/>
                    <a:pt x="9757" y="25350"/>
                  </a:cubicBezTo>
                  <a:cubicBezTo>
                    <a:pt x="9757" y="25350"/>
                    <a:pt x="20456" y="14863"/>
                    <a:pt x="9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4434425" y="3872100"/>
              <a:ext cx="589525" cy="271825"/>
            </a:xfrm>
            <a:custGeom>
              <a:avLst/>
              <a:gdLst/>
              <a:ahLst/>
              <a:cxnLst/>
              <a:rect l="l" t="t" r="r" b="b"/>
              <a:pathLst>
                <a:path w="23581" h="10873" extrusionOk="0">
                  <a:moveTo>
                    <a:pt x="6891" y="1"/>
                  </a:moveTo>
                  <a:cubicBezTo>
                    <a:pt x="4866" y="1"/>
                    <a:pt x="2620" y="267"/>
                    <a:pt x="135" y="885"/>
                  </a:cubicBezTo>
                  <a:lnTo>
                    <a:pt x="135" y="885"/>
                  </a:lnTo>
                  <a:cubicBezTo>
                    <a:pt x="73" y="838"/>
                    <a:pt x="33" y="813"/>
                    <a:pt x="17" y="813"/>
                  </a:cubicBezTo>
                  <a:cubicBezTo>
                    <a:pt x="0" y="813"/>
                    <a:pt x="12" y="842"/>
                    <a:pt x="54" y="905"/>
                  </a:cubicBezTo>
                  <a:cubicBezTo>
                    <a:pt x="81" y="899"/>
                    <a:pt x="108" y="892"/>
                    <a:pt x="135" y="885"/>
                  </a:cubicBezTo>
                  <a:lnTo>
                    <a:pt x="135" y="885"/>
                  </a:lnTo>
                  <a:cubicBezTo>
                    <a:pt x="1326" y="1791"/>
                    <a:pt x="10797" y="10873"/>
                    <a:pt x="19911" y="10873"/>
                  </a:cubicBezTo>
                  <a:cubicBezTo>
                    <a:pt x="21148" y="10873"/>
                    <a:pt x="22378" y="10706"/>
                    <a:pt x="23580" y="10328"/>
                  </a:cubicBezTo>
                  <a:cubicBezTo>
                    <a:pt x="23580" y="10328"/>
                    <a:pt x="19508" y="1"/>
                    <a:pt x="6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4995050" y="3842300"/>
              <a:ext cx="490900" cy="618575"/>
            </a:xfrm>
            <a:custGeom>
              <a:avLst/>
              <a:gdLst/>
              <a:ahLst/>
              <a:cxnLst/>
              <a:rect l="l" t="t" r="r" b="b"/>
              <a:pathLst>
                <a:path w="19636" h="24743" extrusionOk="0">
                  <a:moveTo>
                    <a:pt x="12250" y="0"/>
                  </a:moveTo>
                  <a:cubicBezTo>
                    <a:pt x="12249" y="1"/>
                    <a:pt x="0" y="11308"/>
                    <a:pt x="6748" y="24742"/>
                  </a:cubicBezTo>
                  <a:cubicBezTo>
                    <a:pt x="6748" y="24742"/>
                    <a:pt x="19636" y="17082"/>
                    <a:pt x="12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4684250" y="4217650"/>
              <a:ext cx="515225" cy="369625"/>
            </a:xfrm>
            <a:custGeom>
              <a:avLst/>
              <a:gdLst/>
              <a:ahLst/>
              <a:cxnLst/>
              <a:rect l="l" t="t" r="r" b="b"/>
              <a:pathLst>
                <a:path w="20609" h="14785" extrusionOk="0">
                  <a:moveTo>
                    <a:pt x="227" y="1"/>
                  </a:moveTo>
                  <a:cubicBezTo>
                    <a:pt x="152" y="1"/>
                    <a:pt x="76" y="1"/>
                    <a:pt x="0" y="2"/>
                  </a:cubicBezTo>
                  <a:cubicBezTo>
                    <a:pt x="0" y="2"/>
                    <a:pt x="5243" y="14784"/>
                    <a:pt x="19316" y="14784"/>
                  </a:cubicBezTo>
                  <a:cubicBezTo>
                    <a:pt x="19739" y="14784"/>
                    <a:pt x="20170" y="14771"/>
                    <a:pt x="20609" y="14743"/>
                  </a:cubicBezTo>
                  <a:cubicBezTo>
                    <a:pt x="20609" y="14743"/>
                    <a:pt x="18619" y="1"/>
                    <a:pt x="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5173625" y="4374975"/>
              <a:ext cx="440750" cy="566150"/>
            </a:xfrm>
            <a:custGeom>
              <a:avLst/>
              <a:gdLst/>
              <a:ahLst/>
              <a:cxnLst/>
              <a:rect l="l" t="t" r="r" b="b"/>
              <a:pathLst>
                <a:path w="17630" h="22646" extrusionOk="0">
                  <a:moveTo>
                    <a:pt x="14620" y="0"/>
                  </a:moveTo>
                  <a:cubicBezTo>
                    <a:pt x="14620" y="1"/>
                    <a:pt x="0" y="7964"/>
                    <a:pt x="3252" y="22645"/>
                  </a:cubicBezTo>
                  <a:cubicBezTo>
                    <a:pt x="3252" y="22645"/>
                    <a:pt x="17630" y="18359"/>
                    <a:pt x="14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4849150" y="4587750"/>
              <a:ext cx="452150" cy="483300"/>
            </a:xfrm>
            <a:custGeom>
              <a:avLst/>
              <a:gdLst/>
              <a:ahLst/>
              <a:cxnLst/>
              <a:rect l="l" t="t" r="r" b="b"/>
              <a:pathLst>
                <a:path w="18086" h="19332" extrusionOk="0">
                  <a:moveTo>
                    <a:pt x="0" y="0"/>
                  </a:moveTo>
                  <a:cubicBezTo>
                    <a:pt x="0" y="1"/>
                    <a:pt x="1581" y="16596"/>
                    <a:pt x="16414" y="19332"/>
                  </a:cubicBezTo>
                  <a:cubicBezTo>
                    <a:pt x="16414" y="19332"/>
                    <a:pt x="18086" y="443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4604850" y="3566600"/>
              <a:ext cx="672900" cy="1690925"/>
            </a:xfrm>
            <a:custGeom>
              <a:avLst/>
              <a:gdLst/>
              <a:ahLst/>
              <a:cxnLst/>
              <a:rect l="l" t="t" r="r" b="b"/>
              <a:pathLst>
                <a:path w="26916" h="67637" extrusionOk="0">
                  <a:moveTo>
                    <a:pt x="551" y="0"/>
                  </a:moveTo>
                  <a:cubicBezTo>
                    <a:pt x="224" y="0"/>
                    <a:pt x="0" y="541"/>
                    <a:pt x="349" y="815"/>
                  </a:cubicBezTo>
                  <a:cubicBezTo>
                    <a:pt x="3146" y="2882"/>
                    <a:pt x="5608" y="5405"/>
                    <a:pt x="7796" y="8080"/>
                  </a:cubicBezTo>
                  <a:cubicBezTo>
                    <a:pt x="10471" y="11363"/>
                    <a:pt x="12781" y="14949"/>
                    <a:pt x="14787" y="18657"/>
                  </a:cubicBezTo>
                  <a:cubicBezTo>
                    <a:pt x="17097" y="22913"/>
                    <a:pt x="19012" y="27351"/>
                    <a:pt x="20593" y="31940"/>
                  </a:cubicBezTo>
                  <a:cubicBezTo>
                    <a:pt x="22326" y="36986"/>
                    <a:pt x="23633" y="42184"/>
                    <a:pt x="24514" y="47472"/>
                  </a:cubicBezTo>
                  <a:cubicBezTo>
                    <a:pt x="25517" y="53248"/>
                    <a:pt x="25973" y="59114"/>
                    <a:pt x="25973" y="64950"/>
                  </a:cubicBezTo>
                  <a:cubicBezTo>
                    <a:pt x="25973" y="65710"/>
                    <a:pt x="25943" y="66470"/>
                    <a:pt x="25943" y="67199"/>
                  </a:cubicBezTo>
                  <a:cubicBezTo>
                    <a:pt x="25927" y="67492"/>
                    <a:pt x="26138" y="67636"/>
                    <a:pt x="26354" y="67636"/>
                  </a:cubicBezTo>
                  <a:cubicBezTo>
                    <a:pt x="26564" y="67636"/>
                    <a:pt x="26779" y="67499"/>
                    <a:pt x="26794" y="67230"/>
                  </a:cubicBezTo>
                  <a:cubicBezTo>
                    <a:pt x="26915" y="61242"/>
                    <a:pt x="26551" y="55284"/>
                    <a:pt x="25699" y="49387"/>
                  </a:cubicBezTo>
                  <a:cubicBezTo>
                    <a:pt x="24879" y="43947"/>
                    <a:pt x="23633" y="38597"/>
                    <a:pt x="21961" y="33369"/>
                  </a:cubicBezTo>
                  <a:cubicBezTo>
                    <a:pt x="20441" y="28658"/>
                    <a:pt x="18556" y="24068"/>
                    <a:pt x="16277" y="19661"/>
                  </a:cubicBezTo>
                  <a:cubicBezTo>
                    <a:pt x="14301" y="15770"/>
                    <a:pt x="11991" y="12062"/>
                    <a:pt x="9316" y="8627"/>
                  </a:cubicBezTo>
                  <a:cubicBezTo>
                    <a:pt x="7097" y="5770"/>
                    <a:pt x="4605" y="3065"/>
                    <a:pt x="1778" y="815"/>
                  </a:cubicBezTo>
                  <a:cubicBezTo>
                    <a:pt x="1444" y="572"/>
                    <a:pt x="1109" y="329"/>
                    <a:pt x="775" y="86"/>
                  </a:cubicBezTo>
                  <a:cubicBezTo>
                    <a:pt x="699" y="26"/>
                    <a:pt x="623" y="0"/>
                    <a:pt x="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4289100" y="3261725"/>
              <a:ext cx="522075" cy="433925"/>
            </a:xfrm>
            <a:custGeom>
              <a:avLst/>
              <a:gdLst/>
              <a:ahLst/>
              <a:cxnLst/>
              <a:rect l="l" t="t" r="r" b="b"/>
              <a:pathLst>
                <a:path w="20883" h="17357" extrusionOk="0">
                  <a:moveTo>
                    <a:pt x="0" y="1"/>
                  </a:moveTo>
                  <a:cubicBezTo>
                    <a:pt x="1" y="1"/>
                    <a:pt x="3435" y="16293"/>
                    <a:pt x="18451" y="17357"/>
                  </a:cubicBezTo>
                  <a:cubicBezTo>
                    <a:pt x="18451" y="14621"/>
                    <a:pt x="20882" y="270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33"/>
          <p:cNvGrpSpPr/>
          <p:nvPr/>
        </p:nvGrpSpPr>
        <p:grpSpPr>
          <a:xfrm rot="10800000" flipH="1">
            <a:off x="6484881" y="110"/>
            <a:ext cx="2019817" cy="1807959"/>
            <a:chOff x="4499125" y="4305400"/>
            <a:chExt cx="813950" cy="728575"/>
          </a:xfrm>
        </p:grpSpPr>
        <p:sp>
          <p:nvSpPr>
            <p:cNvPr id="454" name="Google Shape;454;p33"/>
            <p:cNvSpPr/>
            <p:nvPr/>
          </p:nvSpPr>
          <p:spPr>
            <a:xfrm>
              <a:off x="4831825" y="4305400"/>
              <a:ext cx="481250" cy="728575"/>
            </a:xfrm>
            <a:custGeom>
              <a:avLst/>
              <a:gdLst/>
              <a:ahLst/>
              <a:cxnLst/>
              <a:rect l="l" t="t" r="r" b="b"/>
              <a:pathLst>
                <a:path w="19250" h="29143" extrusionOk="0">
                  <a:moveTo>
                    <a:pt x="12367" y="1"/>
                  </a:moveTo>
                  <a:cubicBezTo>
                    <a:pt x="0" y="12394"/>
                    <a:pt x="3603" y="29143"/>
                    <a:pt x="3603" y="29143"/>
                  </a:cubicBezTo>
                  <a:lnTo>
                    <a:pt x="12905" y="29143"/>
                  </a:lnTo>
                  <a:cubicBezTo>
                    <a:pt x="19249" y="18470"/>
                    <a:pt x="12367" y="1"/>
                    <a:pt x="12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5036150" y="4387975"/>
              <a:ext cx="104850" cy="609725"/>
            </a:xfrm>
            <a:custGeom>
              <a:avLst/>
              <a:gdLst/>
              <a:ahLst/>
              <a:cxnLst/>
              <a:rect l="l" t="t" r="r" b="b"/>
              <a:pathLst>
                <a:path w="4194" h="24389" extrusionOk="0">
                  <a:moveTo>
                    <a:pt x="3868" y="0"/>
                  </a:moveTo>
                  <a:cubicBezTo>
                    <a:pt x="3705" y="0"/>
                    <a:pt x="3570" y="102"/>
                    <a:pt x="3522" y="246"/>
                  </a:cubicBezTo>
                  <a:cubicBezTo>
                    <a:pt x="3495" y="408"/>
                    <a:pt x="242" y="14629"/>
                    <a:pt x="27" y="24039"/>
                  </a:cubicBezTo>
                  <a:cubicBezTo>
                    <a:pt x="0" y="24227"/>
                    <a:pt x="161" y="24388"/>
                    <a:pt x="323" y="24388"/>
                  </a:cubicBezTo>
                  <a:lnTo>
                    <a:pt x="350" y="24388"/>
                  </a:lnTo>
                  <a:cubicBezTo>
                    <a:pt x="511" y="24388"/>
                    <a:pt x="645" y="24254"/>
                    <a:pt x="672" y="24066"/>
                  </a:cubicBezTo>
                  <a:cubicBezTo>
                    <a:pt x="887" y="14737"/>
                    <a:pt x="4113" y="542"/>
                    <a:pt x="4167" y="408"/>
                  </a:cubicBezTo>
                  <a:cubicBezTo>
                    <a:pt x="4194" y="220"/>
                    <a:pt x="4086" y="58"/>
                    <a:pt x="3925" y="4"/>
                  </a:cubicBezTo>
                  <a:cubicBezTo>
                    <a:pt x="3906" y="2"/>
                    <a:pt x="3887" y="0"/>
                    <a:pt x="3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4499125" y="4458650"/>
              <a:ext cx="492000" cy="575325"/>
            </a:xfrm>
            <a:custGeom>
              <a:avLst/>
              <a:gdLst/>
              <a:ahLst/>
              <a:cxnLst/>
              <a:rect l="l" t="t" r="r" b="b"/>
              <a:pathLst>
                <a:path w="19680" h="23013" extrusionOk="0">
                  <a:moveTo>
                    <a:pt x="350" y="0"/>
                  </a:moveTo>
                  <a:cubicBezTo>
                    <a:pt x="350" y="1"/>
                    <a:pt x="1" y="12690"/>
                    <a:pt x="14249" y="23013"/>
                  </a:cubicBezTo>
                  <a:lnTo>
                    <a:pt x="19680" y="23013"/>
                  </a:lnTo>
                  <a:cubicBezTo>
                    <a:pt x="19680" y="23013"/>
                    <a:pt x="17018" y="8307"/>
                    <a:pt x="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4556925" y="4550725"/>
              <a:ext cx="369025" cy="458400"/>
            </a:xfrm>
            <a:custGeom>
              <a:avLst/>
              <a:gdLst/>
              <a:ahLst/>
              <a:cxnLst/>
              <a:rect l="l" t="t" r="r" b="b"/>
              <a:pathLst>
                <a:path w="14761" h="18336" extrusionOk="0">
                  <a:moveTo>
                    <a:pt x="364" y="0"/>
                  </a:moveTo>
                  <a:cubicBezTo>
                    <a:pt x="283" y="0"/>
                    <a:pt x="202" y="27"/>
                    <a:pt x="135" y="81"/>
                  </a:cubicBezTo>
                  <a:cubicBezTo>
                    <a:pt x="1" y="215"/>
                    <a:pt x="1" y="431"/>
                    <a:pt x="135" y="538"/>
                  </a:cubicBezTo>
                  <a:cubicBezTo>
                    <a:pt x="243" y="646"/>
                    <a:pt x="9088" y="9410"/>
                    <a:pt x="14115" y="18174"/>
                  </a:cubicBezTo>
                  <a:cubicBezTo>
                    <a:pt x="14169" y="18281"/>
                    <a:pt x="14276" y="18335"/>
                    <a:pt x="14384" y="18335"/>
                  </a:cubicBezTo>
                  <a:cubicBezTo>
                    <a:pt x="14464" y="18335"/>
                    <a:pt x="14518" y="18335"/>
                    <a:pt x="14545" y="18281"/>
                  </a:cubicBezTo>
                  <a:cubicBezTo>
                    <a:pt x="14706" y="18201"/>
                    <a:pt x="14760" y="18013"/>
                    <a:pt x="14679" y="17851"/>
                  </a:cubicBezTo>
                  <a:cubicBezTo>
                    <a:pt x="9598" y="9007"/>
                    <a:pt x="700" y="162"/>
                    <a:pt x="592" y="81"/>
                  </a:cubicBezTo>
                  <a:cubicBezTo>
                    <a:pt x="525" y="27"/>
                    <a:pt x="444" y="0"/>
                    <a:pt x="3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458"/>
        <p:cNvGrpSpPr/>
        <p:nvPr/>
      </p:nvGrpSpPr>
      <p:grpSpPr>
        <a:xfrm>
          <a:off x="0" y="0"/>
          <a:ext cx="0" cy="0"/>
          <a:chOff x="0" y="0"/>
          <a:chExt cx="0" cy="0"/>
        </a:xfrm>
      </p:grpSpPr>
      <p:sp>
        <p:nvSpPr>
          <p:cNvPr id="459" name="Google Shape;459;p34"/>
          <p:cNvSpPr/>
          <p:nvPr/>
        </p:nvSpPr>
        <p:spPr>
          <a:xfrm flipH="1">
            <a:off x="-1655822" y="2155599"/>
            <a:ext cx="7380774" cy="2987896"/>
          </a:xfrm>
          <a:custGeom>
            <a:avLst/>
            <a:gdLst/>
            <a:ahLst/>
            <a:cxnLst/>
            <a:rect l="l" t="t" r="r" b="b"/>
            <a:pathLst>
              <a:path w="171357" h="69369" extrusionOk="0">
                <a:moveTo>
                  <a:pt x="107979" y="1"/>
                </a:moveTo>
                <a:cubicBezTo>
                  <a:pt x="105155" y="1"/>
                  <a:pt x="102349" y="363"/>
                  <a:pt x="99657" y="1119"/>
                </a:cubicBezTo>
                <a:cubicBezTo>
                  <a:pt x="96539" y="2006"/>
                  <a:pt x="93662" y="3619"/>
                  <a:pt x="90839" y="5340"/>
                </a:cubicBezTo>
                <a:cubicBezTo>
                  <a:pt x="75704" y="14615"/>
                  <a:pt x="61052" y="27196"/>
                  <a:pt x="43550" y="27976"/>
                </a:cubicBezTo>
                <a:cubicBezTo>
                  <a:pt x="41252" y="28084"/>
                  <a:pt x="38946" y="28137"/>
                  <a:pt x="36638" y="28137"/>
                </a:cubicBezTo>
                <a:cubicBezTo>
                  <a:pt x="34329" y="28137"/>
                  <a:pt x="32017" y="28084"/>
                  <a:pt x="29705" y="27976"/>
                </a:cubicBezTo>
                <a:cubicBezTo>
                  <a:pt x="29476" y="27966"/>
                  <a:pt x="29247" y="27960"/>
                  <a:pt x="29018" y="27960"/>
                </a:cubicBezTo>
                <a:cubicBezTo>
                  <a:pt x="12855" y="27960"/>
                  <a:pt x="0" y="53973"/>
                  <a:pt x="22984" y="69189"/>
                </a:cubicBezTo>
                <a:cubicBezTo>
                  <a:pt x="22993" y="69198"/>
                  <a:pt x="23002" y="69201"/>
                  <a:pt x="23010" y="69201"/>
                </a:cubicBezTo>
                <a:cubicBezTo>
                  <a:pt x="23026" y="69201"/>
                  <a:pt x="23038" y="69189"/>
                  <a:pt x="23038" y="69189"/>
                </a:cubicBezTo>
                <a:lnTo>
                  <a:pt x="162001" y="69189"/>
                </a:lnTo>
                <a:cubicBezTo>
                  <a:pt x="162879" y="69189"/>
                  <a:pt x="164092" y="69368"/>
                  <a:pt x="165178" y="69368"/>
                </a:cubicBezTo>
                <a:cubicBezTo>
                  <a:pt x="165720" y="69368"/>
                  <a:pt x="166231" y="69324"/>
                  <a:pt x="166652" y="69189"/>
                </a:cubicBezTo>
                <a:cubicBezTo>
                  <a:pt x="169421" y="68302"/>
                  <a:pt x="170577" y="62737"/>
                  <a:pt x="170954" y="59941"/>
                </a:cubicBezTo>
                <a:cubicBezTo>
                  <a:pt x="171357" y="56742"/>
                  <a:pt x="170819" y="53354"/>
                  <a:pt x="168991" y="50693"/>
                </a:cubicBezTo>
                <a:cubicBezTo>
                  <a:pt x="167217" y="48112"/>
                  <a:pt x="164421" y="46445"/>
                  <a:pt x="161786" y="44671"/>
                </a:cubicBezTo>
                <a:cubicBezTo>
                  <a:pt x="153425" y="39052"/>
                  <a:pt x="146301" y="31578"/>
                  <a:pt x="141059" y="22949"/>
                </a:cubicBezTo>
                <a:cubicBezTo>
                  <a:pt x="138989" y="19561"/>
                  <a:pt x="137187" y="15959"/>
                  <a:pt x="134795" y="12787"/>
                </a:cubicBezTo>
                <a:cubicBezTo>
                  <a:pt x="128684" y="4759"/>
                  <a:pt x="118214" y="1"/>
                  <a:pt x="107979"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4"/>
          <p:cNvSpPr/>
          <p:nvPr/>
        </p:nvSpPr>
        <p:spPr>
          <a:xfrm flipH="1">
            <a:off x="4457487" y="2894879"/>
            <a:ext cx="567724" cy="318241"/>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1" name="Google Shape;461;p34"/>
          <p:cNvGrpSpPr/>
          <p:nvPr/>
        </p:nvGrpSpPr>
        <p:grpSpPr>
          <a:xfrm rot="10800000">
            <a:off x="6663922" y="3064646"/>
            <a:ext cx="1844105" cy="2159771"/>
            <a:chOff x="2113525" y="967625"/>
            <a:chExt cx="550200" cy="644400"/>
          </a:xfrm>
        </p:grpSpPr>
        <p:sp>
          <p:nvSpPr>
            <p:cNvPr id="462" name="Google Shape;462;p34"/>
            <p:cNvSpPr/>
            <p:nvPr/>
          </p:nvSpPr>
          <p:spPr>
            <a:xfrm>
              <a:off x="2113525" y="967625"/>
              <a:ext cx="550200" cy="644400"/>
            </a:xfrm>
            <a:custGeom>
              <a:avLst/>
              <a:gdLst/>
              <a:ahLst/>
              <a:cxnLst/>
              <a:rect l="l" t="t" r="r" b="b"/>
              <a:pathLst>
                <a:path w="22008" h="25776" extrusionOk="0">
                  <a:moveTo>
                    <a:pt x="5472" y="1"/>
                  </a:moveTo>
                  <a:lnTo>
                    <a:pt x="5472" y="1"/>
                  </a:lnTo>
                  <a:cubicBezTo>
                    <a:pt x="4378" y="4378"/>
                    <a:pt x="1" y="22706"/>
                    <a:pt x="5563" y="25411"/>
                  </a:cubicBezTo>
                  <a:cubicBezTo>
                    <a:pt x="6081" y="25661"/>
                    <a:pt x="6540" y="25776"/>
                    <a:pt x="6945" y="25776"/>
                  </a:cubicBezTo>
                  <a:cubicBezTo>
                    <a:pt x="11723" y="25776"/>
                    <a:pt x="9089" y="9789"/>
                    <a:pt x="9089" y="9788"/>
                  </a:cubicBezTo>
                  <a:lnTo>
                    <a:pt x="9089" y="9788"/>
                  </a:lnTo>
                  <a:cubicBezTo>
                    <a:pt x="9089" y="9789"/>
                    <a:pt x="13594" y="18077"/>
                    <a:pt x="17174" y="18077"/>
                  </a:cubicBezTo>
                  <a:cubicBezTo>
                    <a:pt x="17753" y="18077"/>
                    <a:pt x="18308" y="17860"/>
                    <a:pt x="18816" y="17357"/>
                  </a:cubicBezTo>
                  <a:cubicBezTo>
                    <a:pt x="22007" y="14226"/>
                    <a:pt x="17083" y="10031"/>
                    <a:pt x="11156" y="4742"/>
                  </a:cubicBezTo>
                  <a:cubicBezTo>
                    <a:pt x="10153" y="3831"/>
                    <a:pt x="9119" y="2949"/>
                    <a:pt x="8055" y="2098"/>
                  </a:cubicBezTo>
                  <a:lnTo>
                    <a:pt x="5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p:nvPr/>
          </p:nvSpPr>
          <p:spPr>
            <a:xfrm>
              <a:off x="2243500" y="970550"/>
              <a:ext cx="244750" cy="313250"/>
            </a:xfrm>
            <a:custGeom>
              <a:avLst/>
              <a:gdLst/>
              <a:ahLst/>
              <a:cxnLst/>
              <a:rect l="l" t="t" r="r" b="b"/>
              <a:pathLst>
                <a:path w="9790" h="12530" extrusionOk="0">
                  <a:moveTo>
                    <a:pt x="405" y="1"/>
                  </a:moveTo>
                  <a:cubicBezTo>
                    <a:pt x="200" y="1"/>
                    <a:pt x="1" y="216"/>
                    <a:pt x="151" y="431"/>
                  </a:cubicBezTo>
                  <a:cubicBezTo>
                    <a:pt x="2978" y="4565"/>
                    <a:pt x="5926" y="8638"/>
                    <a:pt x="9209" y="12437"/>
                  </a:cubicBezTo>
                  <a:cubicBezTo>
                    <a:pt x="9267" y="12502"/>
                    <a:pt x="9334" y="12529"/>
                    <a:pt x="9398" y="12529"/>
                  </a:cubicBezTo>
                  <a:cubicBezTo>
                    <a:pt x="9604" y="12529"/>
                    <a:pt x="9790" y="12250"/>
                    <a:pt x="9604" y="12042"/>
                  </a:cubicBezTo>
                  <a:cubicBezTo>
                    <a:pt x="6352" y="8273"/>
                    <a:pt x="3464" y="4230"/>
                    <a:pt x="638" y="127"/>
                  </a:cubicBezTo>
                  <a:cubicBezTo>
                    <a:pt x="575" y="38"/>
                    <a:pt x="489" y="1"/>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4"/>
            <p:cNvSpPr/>
            <p:nvPr/>
          </p:nvSpPr>
          <p:spPr>
            <a:xfrm>
              <a:off x="2245575" y="970550"/>
              <a:ext cx="46550" cy="441925"/>
            </a:xfrm>
            <a:custGeom>
              <a:avLst/>
              <a:gdLst/>
              <a:ahLst/>
              <a:cxnLst/>
              <a:rect l="l" t="t" r="r" b="b"/>
              <a:pathLst>
                <a:path w="1862" h="17677" extrusionOk="0">
                  <a:moveTo>
                    <a:pt x="355" y="0"/>
                  </a:moveTo>
                  <a:cubicBezTo>
                    <a:pt x="189" y="0"/>
                    <a:pt x="1" y="136"/>
                    <a:pt x="38" y="340"/>
                  </a:cubicBezTo>
                  <a:cubicBezTo>
                    <a:pt x="1011" y="5993"/>
                    <a:pt x="1284" y="11708"/>
                    <a:pt x="889" y="17392"/>
                  </a:cubicBezTo>
                  <a:cubicBezTo>
                    <a:pt x="874" y="17585"/>
                    <a:pt x="1005" y="17677"/>
                    <a:pt x="1146" y="17677"/>
                  </a:cubicBezTo>
                  <a:cubicBezTo>
                    <a:pt x="1293" y="17677"/>
                    <a:pt x="1451" y="17578"/>
                    <a:pt x="1466" y="17392"/>
                  </a:cubicBezTo>
                  <a:cubicBezTo>
                    <a:pt x="1862" y="11647"/>
                    <a:pt x="1588" y="5872"/>
                    <a:pt x="585" y="188"/>
                  </a:cubicBezTo>
                  <a:cubicBezTo>
                    <a:pt x="561" y="57"/>
                    <a:pt x="463" y="0"/>
                    <a:pt x="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34"/>
          <p:cNvGrpSpPr/>
          <p:nvPr/>
        </p:nvGrpSpPr>
        <p:grpSpPr>
          <a:xfrm rot="-8100000" flipH="1">
            <a:off x="1687418" y="-545207"/>
            <a:ext cx="2235346" cy="2238281"/>
            <a:chOff x="943300" y="1144675"/>
            <a:chExt cx="1732575" cy="1734850"/>
          </a:xfrm>
        </p:grpSpPr>
        <p:sp>
          <p:nvSpPr>
            <p:cNvPr id="466" name="Google Shape;466;p34"/>
            <p:cNvSpPr/>
            <p:nvPr/>
          </p:nvSpPr>
          <p:spPr>
            <a:xfrm>
              <a:off x="943300" y="1213250"/>
              <a:ext cx="1732575" cy="1631900"/>
            </a:xfrm>
            <a:custGeom>
              <a:avLst/>
              <a:gdLst/>
              <a:ahLst/>
              <a:cxnLst/>
              <a:rect l="l" t="t" r="r" b="b"/>
              <a:pathLst>
                <a:path w="69303" h="65276" extrusionOk="0">
                  <a:moveTo>
                    <a:pt x="52340" y="0"/>
                  </a:moveTo>
                  <a:cubicBezTo>
                    <a:pt x="42835" y="0"/>
                    <a:pt x="38025" y="20298"/>
                    <a:pt x="38025" y="20298"/>
                  </a:cubicBezTo>
                  <a:cubicBezTo>
                    <a:pt x="35403" y="11195"/>
                    <a:pt x="32183" y="9385"/>
                    <a:pt x="29136" y="9385"/>
                  </a:cubicBezTo>
                  <a:cubicBezTo>
                    <a:pt x="29110" y="9385"/>
                    <a:pt x="29084" y="9385"/>
                    <a:pt x="29059" y="9386"/>
                  </a:cubicBezTo>
                  <a:cubicBezTo>
                    <a:pt x="20122" y="9447"/>
                    <a:pt x="23253" y="28079"/>
                    <a:pt x="24925" y="36438"/>
                  </a:cubicBezTo>
                  <a:cubicBezTo>
                    <a:pt x="24262" y="35172"/>
                    <a:pt x="17682" y="29932"/>
                    <a:pt x="14074" y="29932"/>
                  </a:cubicBezTo>
                  <a:cubicBezTo>
                    <a:pt x="14043" y="29932"/>
                    <a:pt x="14013" y="29932"/>
                    <a:pt x="13982" y="29933"/>
                  </a:cubicBezTo>
                  <a:cubicBezTo>
                    <a:pt x="0" y="30267"/>
                    <a:pt x="18086" y="61970"/>
                    <a:pt x="23283" y="64554"/>
                  </a:cubicBezTo>
                  <a:cubicBezTo>
                    <a:pt x="24241" y="65035"/>
                    <a:pt x="26253" y="65276"/>
                    <a:pt x="28846" y="65276"/>
                  </a:cubicBezTo>
                  <a:cubicBezTo>
                    <a:pt x="40328" y="65276"/>
                    <a:pt x="63217" y="60569"/>
                    <a:pt x="56597" y="51271"/>
                  </a:cubicBezTo>
                  <a:cubicBezTo>
                    <a:pt x="54625" y="48458"/>
                    <a:pt x="46985" y="46393"/>
                    <a:pt x="45070" y="46393"/>
                  </a:cubicBezTo>
                  <a:cubicBezTo>
                    <a:pt x="44978" y="46393"/>
                    <a:pt x="44898" y="46398"/>
                    <a:pt x="44834" y="46408"/>
                  </a:cubicBezTo>
                  <a:cubicBezTo>
                    <a:pt x="52554" y="42760"/>
                    <a:pt x="69302" y="34097"/>
                    <a:pt x="64044" y="26894"/>
                  </a:cubicBezTo>
                  <a:cubicBezTo>
                    <a:pt x="62972" y="25429"/>
                    <a:pt x="61366" y="24290"/>
                    <a:pt x="58410" y="24290"/>
                  </a:cubicBezTo>
                  <a:cubicBezTo>
                    <a:pt x="56335" y="24290"/>
                    <a:pt x="53596" y="24851"/>
                    <a:pt x="49910" y="26255"/>
                  </a:cubicBezTo>
                  <a:cubicBezTo>
                    <a:pt x="49910" y="26255"/>
                    <a:pt x="66050" y="6924"/>
                    <a:pt x="55290" y="632"/>
                  </a:cubicBezTo>
                  <a:cubicBezTo>
                    <a:pt x="54261" y="198"/>
                    <a:pt x="53278" y="0"/>
                    <a:pt x="523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1460025" y="1144675"/>
              <a:ext cx="914175" cy="1734850"/>
            </a:xfrm>
            <a:custGeom>
              <a:avLst/>
              <a:gdLst/>
              <a:ahLst/>
              <a:cxnLst/>
              <a:rect l="l" t="t" r="r" b="b"/>
              <a:pathLst>
                <a:path w="36567" h="69394" extrusionOk="0">
                  <a:moveTo>
                    <a:pt x="36110" y="1"/>
                  </a:moveTo>
                  <a:lnTo>
                    <a:pt x="0" y="67753"/>
                  </a:lnTo>
                  <a:lnTo>
                    <a:pt x="3222" y="69394"/>
                  </a:lnTo>
                  <a:lnTo>
                    <a:pt x="36566" y="214"/>
                  </a:lnTo>
                  <a:lnTo>
                    <a:pt x="36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8_1_1">
    <p:spTree>
      <p:nvGrpSpPr>
        <p:cNvPr id="1" name="Shape 468"/>
        <p:cNvGrpSpPr/>
        <p:nvPr/>
      </p:nvGrpSpPr>
      <p:grpSpPr>
        <a:xfrm>
          <a:off x="0" y="0"/>
          <a:ext cx="0" cy="0"/>
          <a:chOff x="0" y="0"/>
          <a:chExt cx="0" cy="0"/>
        </a:xfrm>
      </p:grpSpPr>
      <p:sp>
        <p:nvSpPr>
          <p:cNvPr id="469" name="Google Shape;469;p35"/>
          <p:cNvSpPr/>
          <p:nvPr/>
        </p:nvSpPr>
        <p:spPr>
          <a:xfrm flipH="1">
            <a:off x="4446552" y="2431176"/>
            <a:ext cx="5732247" cy="2753842"/>
          </a:xfrm>
          <a:custGeom>
            <a:avLst/>
            <a:gdLst/>
            <a:ahLst/>
            <a:cxnLst/>
            <a:rect l="l" t="t" r="r" b="b"/>
            <a:pathLst>
              <a:path w="180231" h="86592" extrusionOk="0">
                <a:moveTo>
                  <a:pt x="101320" y="1"/>
                </a:moveTo>
                <a:cubicBezTo>
                  <a:pt x="98137" y="1"/>
                  <a:pt x="94957" y="520"/>
                  <a:pt x="91944" y="1585"/>
                </a:cubicBezTo>
                <a:cubicBezTo>
                  <a:pt x="80868" y="5537"/>
                  <a:pt x="73286" y="15672"/>
                  <a:pt x="65060" y="24221"/>
                </a:cubicBezTo>
                <a:cubicBezTo>
                  <a:pt x="52075" y="37690"/>
                  <a:pt x="36025" y="48094"/>
                  <a:pt x="18551" y="54331"/>
                </a:cubicBezTo>
                <a:cubicBezTo>
                  <a:pt x="15298" y="55487"/>
                  <a:pt x="11991" y="56536"/>
                  <a:pt x="9114" y="58418"/>
                </a:cubicBezTo>
                <a:cubicBezTo>
                  <a:pt x="4759" y="61294"/>
                  <a:pt x="1667" y="66079"/>
                  <a:pt x="834" y="71322"/>
                </a:cubicBezTo>
                <a:cubicBezTo>
                  <a:pt x="1" y="76537"/>
                  <a:pt x="1022" y="82452"/>
                  <a:pt x="4275" y="86592"/>
                </a:cubicBezTo>
                <a:lnTo>
                  <a:pt x="174531" y="86592"/>
                </a:lnTo>
                <a:cubicBezTo>
                  <a:pt x="180231" y="79495"/>
                  <a:pt x="180123" y="67746"/>
                  <a:pt x="174612" y="60488"/>
                </a:cubicBezTo>
                <a:cubicBezTo>
                  <a:pt x="167810" y="51508"/>
                  <a:pt x="154664" y="50110"/>
                  <a:pt x="146196" y="42744"/>
                </a:cubicBezTo>
                <a:cubicBezTo>
                  <a:pt x="134662" y="32743"/>
                  <a:pt x="131087" y="15215"/>
                  <a:pt x="118989" y="5913"/>
                </a:cubicBezTo>
                <a:cubicBezTo>
                  <a:pt x="113934" y="2037"/>
                  <a:pt x="107621" y="1"/>
                  <a:pt x="101320"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5"/>
          <p:cNvSpPr/>
          <p:nvPr/>
        </p:nvSpPr>
        <p:spPr>
          <a:xfrm rot="-2214671">
            <a:off x="3897181" y="4090799"/>
            <a:ext cx="654552" cy="366913"/>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5"/>
          <p:cNvGrpSpPr/>
          <p:nvPr/>
        </p:nvGrpSpPr>
        <p:grpSpPr>
          <a:xfrm flipH="1">
            <a:off x="685805" y="3468207"/>
            <a:ext cx="1871678" cy="1675285"/>
            <a:chOff x="4499125" y="4305400"/>
            <a:chExt cx="813950" cy="728575"/>
          </a:xfrm>
        </p:grpSpPr>
        <p:sp>
          <p:nvSpPr>
            <p:cNvPr id="472" name="Google Shape;472;p35"/>
            <p:cNvSpPr/>
            <p:nvPr/>
          </p:nvSpPr>
          <p:spPr>
            <a:xfrm>
              <a:off x="4831825" y="4305400"/>
              <a:ext cx="481250" cy="728575"/>
            </a:xfrm>
            <a:custGeom>
              <a:avLst/>
              <a:gdLst/>
              <a:ahLst/>
              <a:cxnLst/>
              <a:rect l="l" t="t" r="r" b="b"/>
              <a:pathLst>
                <a:path w="19250" h="29143" extrusionOk="0">
                  <a:moveTo>
                    <a:pt x="12367" y="1"/>
                  </a:moveTo>
                  <a:cubicBezTo>
                    <a:pt x="0" y="12394"/>
                    <a:pt x="3603" y="29143"/>
                    <a:pt x="3603" y="29143"/>
                  </a:cubicBezTo>
                  <a:lnTo>
                    <a:pt x="12905" y="29143"/>
                  </a:lnTo>
                  <a:cubicBezTo>
                    <a:pt x="19249" y="18470"/>
                    <a:pt x="12367" y="1"/>
                    <a:pt x="12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5"/>
            <p:cNvSpPr/>
            <p:nvPr/>
          </p:nvSpPr>
          <p:spPr>
            <a:xfrm>
              <a:off x="5036150" y="4387975"/>
              <a:ext cx="104850" cy="609725"/>
            </a:xfrm>
            <a:custGeom>
              <a:avLst/>
              <a:gdLst/>
              <a:ahLst/>
              <a:cxnLst/>
              <a:rect l="l" t="t" r="r" b="b"/>
              <a:pathLst>
                <a:path w="4194" h="24389" extrusionOk="0">
                  <a:moveTo>
                    <a:pt x="3868" y="0"/>
                  </a:moveTo>
                  <a:cubicBezTo>
                    <a:pt x="3705" y="0"/>
                    <a:pt x="3570" y="102"/>
                    <a:pt x="3522" y="246"/>
                  </a:cubicBezTo>
                  <a:cubicBezTo>
                    <a:pt x="3495" y="408"/>
                    <a:pt x="242" y="14629"/>
                    <a:pt x="27" y="24039"/>
                  </a:cubicBezTo>
                  <a:cubicBezTo>
                    <a:pt x="0" y="24227"/>
                    <a:pt x="161" y="24388"/>
                    <a:pt x="323" y="24388"/>
                  </a:cubicBezTo>
                  <a:lnTo>
                    <a:pt x="350" y="24388"/>
                  </a:lnTo>
                  <a:cubicBezTo>
                    <a:pt x="511" y="24388"/>
                    <a:pt x="645" y="24254"/>
                    <a:pt x="672" y="24066"/>
                  </a:cubicBezTo>
                  <a:cubicBezTo>
                    <a:pt x="887" y="14737"/>
                    <a:pt x="4113" y="542"/>
                    <a:pt x="4167" y="408"/>
                  </a:cubicBezTo>
                  <a:cubicBezTo>
                    <a:pt x="4194" y="220"/>
                    <a:pt x="4086" y="58"/>
                    <a:pt x="3925" y="4"/>
                  </a:cubicBezTo>
                  <a:cubicBezTo>
                    <a:pt x="3906" y="2"/>
                    <a:pt x="3887" y="0"/>
                    <a:pt x="3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5"/>
            <p:cNvSpPr/>
            <p:nvPr/>
          </p:nvSpPr>
          <p:spPr>
            <a:xfrm>
              <a:off x="4499125" y="4458650"/>
              <a:ext cx="492000" cy="575325"/>
            </a:xfrm>
            <a:custGeom>
              <a:avLst/>
              <a:gdLst/>
              <a:ahLst/>
              <a:cxnLst/>
              <a:rect l="l" t="t" r="r" b="b"/>
              <a:pathLst>
                <a:path w="19680" h="23013" extrusionOk="0">
                  <a:moveTo>
                    <a:pt x="350" y="0"/>
                  </a:moveTo>
                  <a:cubicBezTo>
                    <a:pt x="350" y="1"/>
                    <a:pt x="1" y="12690"/>
                    <a:pt x="14249" y="23013"/>
                  </a:cubicBezTo>
                  <a:lnTo>
                    <a:pt x="19680" y="23013"/>
                  </a:lnTo>
                  <a:cubicBezTo>
                    <a:pt x="19680" y="23013"/>
                    <a:pt x="17018" y="8307"/>
                    <a:pt x="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5"/>
            <p:cNvSpPr/>
            <p:nvPr/>
          </p:nvSpPr>
          <p:spPr>
            <a:xfrm>
              <a:off x="4556925" y="4550725"/>
              <a:ext cx="369025" cy="458400"/>
            </a:xfrm>
            <a:custGeom>
              <a:avLst/>
              <a:gdLst/>
              <a:ahLst/>
              <a:cxnLst/>
              <a:rect l="l" t="t" r="r" b="b"/>
              <a:pathLst>
                <a:path w="14761" h="18336" extrusionOk="0">
                  <a:moveTo>
                    <a:pt x="364" y="0"/>
                  </a:moveTo>
                  <a:cubicBezTo>
                    <a:pt x="283" y="0"/>
                    <a:pt x="202" y="27"/>
                    <a:pt x="135" y="81"/>
                  </a:cubicBezTo>
                  <a:cubicBezTo>
                    <a:pt x="1" y="215"/>
                    <a:pt x="1" y="431"/>
                    <a:pt x="135" y="538"/>
                  </a:cubicBezTo>
                  <a:cubicBezTo>
                    <a:pt x="243" y="646"/>
                    <a:pt x="9088" y="9410"/>
                    <a:pt x="14115" y="18174"/>
                  </a:cubicBezTo>
                  <a:cubicBezTo>
                    <a:pt x="14169" y="18281"/>
                    <a:pt x="14276" y="18335"/>
                    <a:pt x="14384" y="18335"/>
                  </a:cubicBezTo>
                  <a:cubicBezTo>
                    <a:pt x="14464" y="18335"/>
                    <a:pt x="14518" y="18335"/>
                    <a:pt x="14545" y="18281"/>
                  </a:cubicBezTo>
                  <a:cubicBezTo>
                    <a:pt x="14706" y="18201"/>
                    <a:pt x="14760" y="18013"/>
                    <a:pt x="14679" y="17851"/>
                  </a:cubicBezTo>
                  <a:cubicBezTo>
                    <a:pt x="9598" y="9007"/>
                    <a:pt x="700" y="162"/>
                    <a:pt x="592" y="81"/>
                  </a:cubicBezTo>
                  <a:cubicBezTo>
                    <a:pt x="525" y="27"/>
                    <a:pt x="444" y="0"/>
                    <a:pt x="3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5"/>
          <p:cNvGrpSpPr/>
          <p:nvPr/>
        </p:nvGrpSpPr>
        <p:grpSpPr>
          <a:xfrm rot="9656032">
            <a:off x="4913095" y="-859916"/>
            <a:ext cx="1624445" cy="2446335"/>
            <a:chOff x="4289100" y="3261725"/>
            <a:chExt cx="1325275" cy="1995800"/>
          </a:xfrm>
        </p:grpSpPr>
        <p:sp>
          <p:nvSpPr>
            <p:cNvPr id="477" name="Google Shape;477;p35"/>
            <p:cNvSpPr/>
            <p:nvPr/>
          </p:nvSpPr>
          <p:spPr>
            <a:xfrm>
              <a:off x="4758725" y="3355975"/>
              <a:ext cx="511425" cy="633750"/>
            </a:xfrm>
            <a:custGeom>
              <a:avLst/>
              <a:gdLst/>
              <a:ahLst/>
              <a:cxnLst/>
              <a:rect l="l" t="t" r="r" b="b"/>
              <a:pathLst>
                <a:path w="20457" h="25350" extrusionOk="0">
                  <a:moveTo>
                    <a:pt x="9240" y="0"/>
                  </a:moveTo>
                  <a:cubicBezTo>
                    <a:pt x="9240" y="1"/>
                    <a:pt x="0" y="13891"/>
                    <a:pt x="9757" y="25350"/>
                  </a:cubicBezTo>
                  <a:cubicBezTo>
                    <a:pt x="9757" y="25350"/>
                    <a:pt x="20456" y="14863"/>
                    <a:pt x="9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5"/>
            <p:cNvSpPr/>
            <p:nvPr/>
          </p:nvSpPr>
          <p:spPr>
            <a:xfrm>
              <a:off x="4434425" y="3872100"/>
              <a:ext cx="589525" cy="271825"/>
            </a:xfrm>
            <a:custGeom>
              <a:avLst/>
              <a:gdLst/>
              <a:ahLst/>
              <a:cxnLst/>
              <a:rect l="l" t="t" r="r" b="b"/>
              <a:pathLst>
                <a:path w="23581" h="10873" extrusionOk="0">
                  <a:moveTo>
                    <a:pt x="6891" y="1"/>
                  </a:moveTo>
                  <a:cubicBezTo>
                    <a:pt x="4866" y="1"/>
                    <a:pt x="2620" y="267"/>
                    <a:pt x="135" y="885"/>
                  </a:cubicBezTo>
                  <a:lnTo>
                    <a:pt x="135" y="885"/>
                  </a:lnTo>
                  <a:cubicBezTo>
                    <a:pt x="73" y="838"/>
                    <a:pt x="33" y="813"/>
                    <a:pt x="17" y="813"/>
                  </a:cubicBezTo>
                  <a:cubicBezTo>
                    <a:pt x="0" y="813"/>
                    <a:pt x="12" y="842"/>
                    <a:pt x="54" y="905"/>
                  </a:cubicBezTo>
                  <a:cubicBezTo>
                    <a:pt x="81" y="899"/>
                    <a:pt x="108" y="892"/>
                    <a:pt x="135" y="885"/>
                  </a:cubicBezTo>
                  <a:lnTo>
                    <a:pt x="135" y="885"/>
                  </a:lnTo>
                  <a:cubicBezTo>
                    <a:pt x="1326" y="1791"/>
                    <a:pt x="10797" y="10873"/>
                    <a:pt x="19911" y="10873"/>
                  </a:cubicBezTo>
                  <a:cubicBezTo>
                    <a:pt x="21148" y="10873"/>
                    <a:pt x="22378" y="10706"/>
                    <a:pt x="23580" y="10328"/>
                  </a:cubicBezTo>
                  <a:cubicBezTo>
                    <a:pt x="23580" y="10328"/>
                    <a:pt x="19508" y="1"/>
                    <a:pt x="6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5"/>
            <p:cNvSpPr/>
            <p:nvPr/>
          </p:nvSpPr>
          <p:spPr>
            <a:xfrm>
              <a:off x="4995050" y="3842300"/>
              <a:ext cx="490900" cy="618575"/>
            </a:xfrm>
            <a:custGeom>
              <a:avLst/>
              <a:gdLst/>
              <a:ahLst/>
              <a:cxnLst/>
              <a:rect l="l" t="t" r="r" b="b"/>
              <a:pathLst>
                <a:path w="19636" h="24743" extrusionOk="0">
                  <a:moveTo>
                    <a:pt x="12250" y="0"/>
                  </a:moveTo>
                  <a:cubicBezTo>
                    <a:pt x="12249" y="1"/>
                    <a:pt x="0" y="11308"/>
                    <a:pt x="6748" y="24742"/>
                  </a:cubicBezTo>
                  <a:cubicBezTo>
                    <a:pt x="6748" y="24742"/>
                    <a:pt x="19636" y="17082"/>
                    <a:pt x="12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5"/>
            <p:cNvSpPr/>
            <p:nvPr/>
          </p:nvSpPr>
          <p:spPr>
            <a:xfrm>
              <a:off x="4684250" y="4217650"/>
              <a:ext cx="515225" cy="369625"/>
            </a:xfrm>
            <a:custGeom>
              <a:avLst/>
              <a:gdLst/>
              <a:ahLst/>
              <a:cxnLst/>
              <a:rect l="l" t="t" r="r" b="b"/>
              <a:pathLst>
                <a:path w="20609" h="14785" extrusionOk="0">
                  <a:moveTo>
                    <a:pt x="227" y="1"/>
                  </a:moveTo>
                  <a:cubicBezTo>
                    <a:pt x="152" y="1"/>
                    <a:pt x="76" y="1"/>
                    <a:pt x="0" y="2"/>
                  </a:cubicBezTo>
                  <a:cubicBezTo>
                    <a:pt x="0" y="2"/>
                    <a:pt x="5243" y="14784"/>
                    <a:pt x="19316" y="14784"/>
                  </a:cubicBezTo>
                  <a:cubicBezTo>
                    <a:pt x="19739" y="14784"/>
                    <a:pt x="20170" y="14771"/>
                    <a:pt x="20609" y="14743"/>
                  </a:cubicBezTo>
                  <a:cubicBezTo>
                    <a:pt x="20609" y="14743"/>
                    <a:pt x="18619" y="1"/>
                    <a:pt x="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5"/>
            <p:cNvSpPr/>
            <p:nvPr/>
          </p:nvSpPr>
          <p:spPr>
            <a:xfrm>
              <a:off x="5173625" y="4374975"/>
              <a:ext cx="440750" cy="566150"/>
            </a:xfrm>
            <a:custGeom>
              <a:avLst/>
              <a:gdLst/>
              <a:ahLst/>
              <a:cxnLst/>
              <a:rect l="l" t="t" r="r" b="b"/>
              <a:pathLst>
                <a:path w="17630" h="22646" extrusionOk="0">
                  <a:moveTo>
                    <a:pt x="14620" y="0"/>
                  </a:moveTo>
                  <a:cubicBezTo>
                    <a:pt x="14620" y="1"/>
                    <a:pt x="0" y="7964"/>
                    <a:pt x="3252" y="22645"/>
                  </a:cubicBezTo>
                  <a:cubicBezTo>
                    <a:pt x="3252" y="22645"/>
                    <a:pt x="17630" y="18359"/>
                    <a:pt x="14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5"/>
            <p:cNvSpPr/>
            <p:nvPr/>
          </p:nvSpPr>
          <p:spPr>
            <a:xfrm>
              <a:off x="4849150" y="4587750"/>
              <a:ext cx="452150" cy="483300"/>
            </a:xfrm>
            <a:custGeom>
              <a:avLst/>
              <a:gdLst/>
              <a:ahLst/>
              <a:cxnLst/>
              <a:rect l="l" t="t" r="r" b="b"/>
              <a:pathLst>
                <a:path w="18086" h="19332" extrusionOk="0">
                  <a:moveTo>
                    <a:pt x="0" y="0"/>
                  </a:moveTo>
                  <a:cubicBezTo>
                    <a:pt x="0" y="1"/>
                    <a:pt x="1581" y="16596"/>
                    <a:pt x="16414" y="19332"/>
                  </a:cubicBezTo>
                  <a:cubicBezTo>
                    <a:pt x="16414" y="19332"/>
                    <a:pt x="18086" y="443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a:off x="4604850" y="3566600"/>
              <a:ext cx="672900" cy="1690925"/>
            </a:xfrm>
            <a:custGeom>
              <a:avLst/>
              <a:gdLst/>
              <a:ahLst/>
              <a:cxnLst/>
              <a:rect l="l" t="t" r="r" b="b"/>
              <a:pathLst>
                <a:path w="26916" h="67637" extrusionOk="0">
                  <a:moveTo>
                    <a:pt x="551" y="0"/>
                  </a:moveTo>
                  <a:cubicBezTo>
                    <a:pt x="224" y="0"/>
                    <a:pt x="0" y="541"/>
                    <a:pt x="349" y="815"/>
                  </a:cubicBezTo>
                  <a:cubicBezTo>
                    <a:pt x="3146" y="2882"/>
                    <a:pt x="5608" y="5405"/>
                    <a:pt x="7796" y="8080"/>
                  </a:cubicBezTo>
                  <a:cubicBezTo>
                    <a:pt x="10471" y="11363"/>
                    <a:pt x="12781" y="14949"/>
                    <a:pt x="14787" y="18657"/>
                  </a:cubicBezTo>
                  <a:cubicBezTo>
                    <a:pt x="17097" y="22913"/>
                    <a:pt x="19012" y="27351"/>
                    <a:pt x="20593" y="31940"/>
                  </a:cubicBezTo>
                  <a:cubicBezTo>
                    <a:pt x="22326" y="36986"/>
                    <a:pt x="23633" y="42184"/>
                    <a:pt x="24514" y="47472"/>
                  </a:cubicBezTo>
                  <a:cubicBezTo>
                    <a:pt x="25517" y="53248"/>
                    <a:pt x="25973" y="59114"/>
                    <a:pt x="25973" y="64950"/>
                  </a:cubicBezTo>
                  <a:cubicBezTo>
                    <a:pt x="25973" y="65710"/>
                    <a:pt x="25943" y="66470"/>
                    <a:pt x="25943" y="67199"/>
                  </a:cubicBezTo>
                  <a:cubicBezTo>
                    <a:pt x="25927" y="67492"/>
                    <a:pt x="26138" y="67636"/>
                    <a:pt x="26354" y="67636"/>
                  </a:cubicBezTo>
                  <a:cubicBezTo>
                    <a:pt x="26564" y="67636"/>
                    <a:pt x="26779" y="67499"/>
                    <a:pt x="26794" y="67230"/>
                  </a:cubicBezTo>
                  <a:cubicBezTo>
                    <a:pt x="26915" y="61242"/>
                    <a:pt x="26551" y="55284"/>
                    <a:pt x="25699" y="49387"/>
                  </a:cubicBezTo>
                  <a:cubicBezTo>
                    <a:pt x="24879" y="43947"/>
                    <a:pt x="23633" y="38597"/>
                    <a:pt x="21961" y="33369"/>
                  </a:cubicBezTo>
                  <a:cubicBezTo>
                    <a:pt x="20441" y="28658"/>
                    <a:pt x="18556" y="24068"/>
                    <a:pt x="16277" y="19661"/>
                  </a:cubicBezTo>
                  <a:cubicBezTo>
                    <a:pt x="14301" y="15770"/>
                    <a:pt x="11991" y="12062"/>
                    <a:pt x="9316" y="8627"/>
                  </a:cubicBezTo>
                  <a:cubicBezTo>
                    <a:pt x="7097" y="5770"/>
                    <a:pt x="4605" y="3065"/>
                    <a:pt x="1778" y="815"/>
                  </a:cubicBezTo>
                  <a:cubicBezTo>
                    <a:pt x="1444" y="572"/>
                    <a:pt x="1109" y="329"/>
                    <a:pt x="775" y="86"/>
                  </a:cubicBezTo>
                  <a:cubicBezTo>
                    <a:pt x="699" y="26"/>
                    <a:pt x="623" y="0"/>
                    <a:pt x="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5"/>
            <p:cNvSpPr/>
            <p:nvPr/>
          </p:nvSpPr>
          <p:spPr>
            <a:xfrm>
              <a:off x="4289100" y="3261725"/>
              <a:ext cx="522075" cy="433925"/>
            </a:xfrm>
            <a:custGeom>
              <a:avLst/>
              <a:gdLst/>
              <a:ahLst/>
              <a:cxnLst/>
              <a:rect l="l" t="t" r="r" b="b"/>
              <a:pathLst>
                <a:path w="20883" h="17357" extrusionOk="0">
                  <a:moveTo>
                    <a:pt x="0" y="1"/>
                  </a:moveTo>
                  <a:cubicBezTo>
                    <a:pt x="1" y="1"/>
                    <a:pt x="3435" y="16293"/>
                    <a:pt x="18451" y="17357"/>
                  </a:cubicBezTo>
                  <a:cubicBezTo>
                    <a:pt x="18451" y="14621"/>
                    <a:pt x="20882" y="270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8"/>
          <p:cNvSpPr/>
          <p:nvPr/>
        </p:nvSpPr>
        <p:spPr>
          <a:xfrm>
            <a:off x="-906700" y="2081175"/>
            <a:ext cx="6971647" cy="3062324"/>
          </a:xfrm>
          <a:custGeom>
            <a:avLst/>
            <a:gdLst/>
            <a:ahLst/>
            <a:cxnLst/>
            <a:rect l="l" t="t" r="r" b="b"/>
            <a:pathLst>
              <a:path w="181790" h="79852" extrusionOk="0">
                <a:moveTo>
                  <a:pt x="87736" y="1"/>
                </a:moveTo>
                <a:cubicBezTo>
                  <a:pt x="87508" y="1"/>
                  <a:pt x="87279" y="4"/>
                  <a:pt x="87051" y="12"/>
                </a:cubicBezTo>
                <a:cubicBezTo>
                  <a:pt x="81351" y="173"/>
                  <a:pt x="75974" y="2619"/>
                  <a:pt x="71243" y="5765"/>
                </a:cubicBezTo>
                <a:cubicBezTo>
                  <a:pt x="61484" y="12298"/>
                  <a:pt x="53553" y="20524"/>
                  <a:pt x="42988" y="25928"/>
                </a:cubicBezTo>
                <a:cubicBezTo>
                  <a:pt x="32664" y="31197"/>
                  <a:pt x="21669" y="35095"/>
                  <a:pt x="11749" y="41117"/>
                </a:cubicBezTo>
                <a:cubicBezTo>
                  <a:pt x="6452" y="44343"/>
                  <a:pt x="1076" y="48860"/>
                  <a:pt x="403" y="55043"/>
                </a:cubicBezTo>
                <a:cubicBezTo>
                  <a:pt x="0" y="58672"/>
                  <a:pt x="1318" y="62248"/>
                  <a:pt x="2635" y="65662"/>
                </a:cubicBezTo>
                <a:cubicBezTo>
                  <a:pt x="3791" y="68673"/>
                  <a:pt x="5565" y="77276"/>
                  <a:pt x="8200" y="79427"/>
                </a:cubicBezTo>
                <a:cubicBezTo>
                  <a:pt x="8361" y="79561"/>
                  <a:pt x="8522" y="79669"/>
                  <a:pt x="8684" y="79749"/>
                </a:cubicBezTo>
                <a:cubicBezTo>
                  <a:pt x="8845" y="79826"/>
                  <a:pt x="9065" y="79851"/>
                  <a:pt x="9308" y="79851"/>
                </a:cubicBezTo>
                <a:cubicBezTo>
                  <a:pt x="9799" y="79851"/>
                  <a:pt x="10385" y="79748"/>
                  <a:pt x="10775" y="79748"/>
                </a:cubicBezTo>
                <a:cubicBezTo>
                  <a:pt x="10805" y="79748"/>
                  <a:pt x="10834" y="79748"/>
                  <a:pt x="10861" y="79749"/>
                </a:cubicBezTo>
                <a:cubicBezTo>
                  <a:pt x="11766" y="79812"/>
                  <a:pt x="12678" y="79833"/>
                  <a:pt x="13591" y="79833"/>
                </a:cubicBezTo>
                <a:cubicBezTo>
                  <a:pt x="15417" y="79833"/>
                  <a:pt x="17251" y="79749"/>
                  <a:pt x="19061" y="79749"/>
                </a:cubicBezTo>
                <a:lnTo>
                  <a:pt x="170902" y="79749"/>
                </a:lnTo>
                <a:cubicBezTo>
                  <a:pt x="170938" y="79749"/>
                  <a:pt x="171356" y="79761"/>
                  <a:pt x="171631" y="79761"/>
                </a:cubicBezTo>
                <a:cubicBezTo>
                  <a:pt x="171768" y="79761"/>
                  <a:pt x="171870" y="79758"/>
                  <a:pt x="171870" y="79749"/>
                </a:cubicBezTo>
                <a:cubicBezTo>
                  <a:pt x="172972" y="73593"/>
                  <a:pt x="177703" y="67947"/>
                  <a:pt x="179316" y="61657"/>
                </a:cubicBezTo>
                <a:cubicBezTo>
                  <a:pt x="181790" y="51978"/>
                  <a:pt x="175580" y="40929"/>
                  <a:pt x="166036" y="37999"/>
                </a:cubicBezTo>
                <a:cubicBezTo>
                  <a:pt x="162218" y="36816"/>
                  <a:pt x="158347" y="36977"/>
                  <a:pt x="154422" y="36386"/>
                </a:cubicBezTo>
                <a:cubicBezTo>
                  <a:pt x="150282" y="35767"/>
                  <a:pt x="146249" y="34638"/>
                  <a:pt x="142351" y="33106"/>
                </a:cubicBezTo>
                <a:cubicBezTo>
                  <a:pt x="134340" y="29987"/>
                  <a:pt x="127000" y="25229"/>
                  <a:pt x="120494" y="19637"/>
                </a:cubicBezTo>
                <a:cubicBezTo>
                  <a:pt x="115467" y="15309"/>
                  <a:pt x="110843" y="10469"/>
                  <a:pt x="105439" y="6598"/>
                </a:cubicBezTo>
                <a:cubicBezTo>
                  <a:pt x="100249" y="2861"/>
                  <a:pt x="94106" y="1"/>
                  <a:pt x="87736"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8"/>
          <p:cNvGrpSpPr/>
          <p:nvPr/>
        </p:nvGrpSpPr>
        <p:grpSpPr>
          <a:xfrm flipH="1">
            <a:off x="3534355" y="3468207"/>
            <a:ext cx="1871678" cy="1675285"/>
            <a:chOff x="4499125" y="4305400"/>
            <a:chExt cx="813950" cy="728575"/>
          </a:xfrm>
        </p:grpSpPr>
        <p:sp>
          <p:nvSpPr>
            <p:cNvPr id="93" name="Google Shape;93;p8"/>
            <p:cNvSpPr/>
            <p:nvPr/>
          </p:nvSpPr>
          <p:spPr>
            <a:xfrm>
              <a:off x="4831825" y="4305400"/>
              <a:ext cx="481250" cy="728575"/>
            </a:xfrm>
            <a:custGeom>
              <a:avLst/>
              <a:gdLst/>
              <a:ahLst/>
              <a:cxnLst/>
              <a:rect l="l" t="t" r="r" b="b"/>
              <a:pathLst>
                <a:path w="19250" h="29143" extrusionOk="0">
                  <a:moveTo>
                    <a:pt x="12367" y="1"/>
                  </a:moveTo>
                  <a:cubicBezTo>
                    <a:pt x="0" y="12394"/>
                    <a:pt x="3603" y="29143"/>
                    <a:pt x="3603" y="29143"/>
                  </a:cubicBezTo>
                  <a:lnTo>
                    <a:pt x="12905" y="29143"/>
                  </a:lnTo>
                  <a:cubicBezTo>
                    <a:pt x="19249" y="18470"/>
                    <a:pt x="12367" y="1"/>
                    <a:pt x="12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a:off x="5036150" y="4387975"/>
              <a:ext cx="104850" cy="609725"/>
            </a:xfrm>
            <a:custGeom>
              <a:avLst/>
              <a:gdLst/>
              <a:ahLst/>
              <a:cxnLst/>
              <a:rect l="l" t="t" r="r" b="b"/>
              <a:pathLst>
                <a:path w="4194" h="24389" extrusionOk="0">
                  <a:moveTo>
                    <a:pt x="3868" y="0"/>
                  </a:moveTo>
                  <a:cubicBezTo>
                    <a:pt x="3705" y="0"/>
                    <a:pt x="3570" y="102"/>
                    <a:pt x="3522" y="246"/>
                  </a:cubicBezTo>
                  <a:cubicBezTo>
                    <a:pt x="3495" y="408"/>
                    <a:pt x="242" y="14629"/>
                    <a:pt x="27" y="24039"/>
                  </a:cubicBezTo>
                  <a:cubicBezTo>
                    <a:pt x="0" y="24227"/>
                    <a:pt x="161" y="24388"/>
                    <a:pt x="323" y="24388"/>
                  </a:cubicBezTo>
                  <a:lnTo>
                    <a:pt x="350" y="24388"/>
                  </a:lnTo>
                  <a:cubicBezTo>
                    <a:pt x="511" y="24388"/>
                    <a:pt x="645" y="24254"/>
                    <a:pt x="672" y="24066"/>
                  </a:cubicBezTo>
                  <a:cubicBezTo>
                    <a:pt x="887" y="14737"/>
                    <a:pt x="4113" y="542"/>
                    <a:pt x="4167" y="408"/>
                  </a:cubicBezTo>
                  <a:cubicBezTo>
                    <a:pt x="4194" y="220"/>
                    <a:pt x="4086" y="58"/>
                    <a:pt x="3925" y="4"/>
                  </a:cubicBezTo>
                  <a:cubicBezTo>
                    <a:pt x="3906" y="2"/>
                    <a:pt x="3887" y="0"/>
                    <a:pt x="3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4499125" y="4458650"/>
              <a:ext cx="492000" cy="575325"/>
            </a:xfrm>
            <a:custGeom>
              <a:avLst/>
              <a:gdLst/>
              <a:ahLst/>
              <a:cxnLst/>
              <a:rect l="l" t="t" r="r" b="b"/>
              <a:pathLst>
                <a:path w="19680" h="23013" extrusionOk="0">
                  <a:moveTo>
                    <a:pt x="350" y="0"/>
                  </a:moveTo>
                  <a:cubicBezTo>
                    <a:pt x="350" y="1"/>
                    <a:pt x="1" y="12690"/>
                    <a:pt x="14249" y="23013"/>
                  </a:cubicBezTo>
                  <a:lnTo>
                    <a:pt x="19680" y="23013"/>
                  </a:lnTo>
                  <a:cubicBezTo>
                    <a:pt x="19680" y="23013"/>
                    <a:pt x="17018" y="8307"/>
                    <a:pt x="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4556925" y="4550725"/>
              <a:ext cx="369025" cy="458400"/>
            </a:xfrm>
            <a:custGeom>
              <a:avLst/>
              <a:gdLst/>
              <a:ahLst/>
              <a:cxnLst/>
              <a:rect l="l" t="t" r="r" b="b"/>
              <a:pathLst>
                <a:path w="14761" h="18336" extrusionOk="0">
                  <a:moveTo>
                    <a:pt x="364" y="0"/>
                  </a:moveTo>
                  <a:cubicBezTo>
                    <a:pt x="283" y="0"/>
                    <a:pt x="202" y="27"/>
                    <a:pt x="135" y="81"/>
                  </a:cubicBezTo>
                  <a:cubicBezTo>
                    <a:pt x="1" y="215"/>
                    <a:pt x="1" y="431"/>
                    <a:pt x="135" y="538"/>
                  </a:cubicBezTo>
                  <a:cubicBezTo>
                    <a:pt x="243" y="646"/>
                    <a:pt x="9088" y="9410"/>
                    <a:pt x="14115" y="18174"/>
                  </a:cubicBezTo>
                  <a:cubicBezTo>
                    <a:pt x="14169" y="18281"/>
                    <a:pt x="14276" y="18335"/>
                    <a:pt x="14384" y="18335"/>
                  </a:cubicBezTo>
                  <a:cubicBezTo>
                    <a:pt x="14464" y="18335"/>
                    <a:pt x="14518" y="18335"/>
                    <a:pt x="14545" y="18281"/>
                  </a:cubicBezTo>
                  <a:cubicBezTo>
                    <a:pt x="14706" y="18201"/>
                    <a:pt x="14760" y="18013"/>
                    <a:pt x="14679" y="17851"/>
                  </a:cubicBezTo>
                  <a:cubicBezTo>
                    <a:pt x="9598" y="9007"/>
                    <a:pt x="700" y="162"/>
                    <a:pt x="592" y="81"/>
                  </a:cubicBezTo>
                  <a:cubicBezTo>
                    <a:pt x="525" y="27"/>
                    <a:pt x="444" y="0"/>
                    <a:pt x="3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8"/>
          <p:cNvGrpSpPr/>
          <p:nvPr/>
        </p:nvGrpSpPr>
        <p:grpSpPr>
          <a:xfrm flipH="1">
            <a:off x="7445621" y="-153872"/>
            <a:ext cx="1722401" cy="2017294"/>
            <a:chOff x="2113525" y="967625"/>
            <a:chExt cx="550200" cy="644400"/>
          </a:xfrm>
        </p:grpSpPr>
        <p:sp>
          <p:nvSpPr>
            <p:cNvPr id="98" name="Google Shape;98;p8"/>
            <p:cNvSpPr/>
            <p:nvPr/>
          </p:nvSpPr>
          <p:spPr>
            <a:xfrm>
              <a:off x="2113525" y="967625"/>
              <a:ext cx="550200" cy="644400"/>
            </a:xfrm>
            <a:custGeom>
              <a:avLst/>
              <a:gdLst/>
              <a:ahLst/>
              <a:cxnLst/>
              <a:rect l="l" t="t" r="r" b="b"/>
              <a:pathLst>
                <a:path w="22008" h="25776" extrusionOk="0">
                  <a:moveTo>
                    <a:pt x="5472" y="1"/>
                  </a:moveTo>
                  <a:lnTo>
                    <a:pt x="5472" y="1"/>
                  </a:lnTo>
                  <a:cubicBezTo>
                    <a:pt x="4378" y="4378"/>
                    <a:pt x="1" y="22706"/>
                    <a:pt x="5563" y="25411"/>
                  </a:cubicBezTo>
                  <a:cubicBezTo>
                    <a:pt x="6081" y="25661"/>
                    <a:pt x="6540" y="25776"/>
                    <a:pt x="6945" y="25776"/>
                  </a:cubicBezTo>
                  <a:cubicBezTo>
                    <a:pt x="11723" y="25776"/>
                    <a:pt x="9089" y="9789"/>
                    <a:pt x="9089" y="9788"/>
                  </a:cubicBezTo>
                  <a:lnTo>
                    <a:pt x="9089" y="9788"/>
                  </a:lnTo>
                  <a:cubicBezTo>
                    <a:pt x="9089" y="9789"/>
                    <a:pt x="13594" y="18077"/>
                    <a:pt x="17174" y="18077"/>
                  </a:cubicBezTo>
                  <a:cubicBezTo>
                    <a:pt x="17753" y="18077"/>
                    <a:pt x="18308" y="17860"/>
                    <a:pt x="18816" y="17357"/>
                  </a:cubicBezTo>
                  <a:cubicBezTo>
                    <a:pt x="22007" y="14226"/>
                    <a:pt x="17083" y="10031"/>
                    <a:pt x="11156" y="4742"/>
                  </a:cubicBezTo>
                  <a:cubicBezTo>
                    <a:pt x="10153" y="3831"/>
                    <a:pt x="9119" y="2949"/>
                    <a:pt x="8055" y="2098"/>
                  </a:cubicBezTo>
                  <a:lnTo>
                    <a:pt x="5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2243500" y="970550"/>
              <a:ext cx="244750" cy="313250"/>
            </a:xfrm>
            <a:custGeom>
              <a:avLst/>
              <a:gdLst/>
              <a:ahLst/>
              <a:cxnLst/>
              <a:rect l="l" t="t" r="r" b="b"/>
              <a:pathLst>
                <a:path w="9790" h="12530" extrusionOk="0">
                  <a:moveTo>
                    <a:pt x="405" y="1"/>
                  </a:moveTo>
                  <a:cubicBezTo>
                    <a:pt x="200" y="1"/>
                    <a:pt x="1" y="216"/>
                    <a:pt x="151" y="431"/>
                  </a:cubicBezTo>
                  <a:cubicBezTo>
                    <a:pt x="2978" y="4565"/>
                    <a:pt x="5926" y="8638"/>
                    <a:pt x="9209" y="12437"/>
                  </a:cubicBezTo>
                  <a:cubicBezTo>
                    <a:pt x="9267" y="12502"/>
                    <a:pt x="9334" y="12529"/>
                    <a:pt x="9398" y="12529"/>
                  </a:cubicBezTo>
                  <a:cubicBezTo>
                    <a:pt x="9604" y="12529"/>
                    <a:pt x="9790" y="12250"/>
                    <a:pt x="9604" y="12042"/>
                  </a:cubicBezTo>
                  <a:cubicBezTo>
                    <a:pt x="6352" y="8273"/>
                    <a:pt x="3464" y="4230"/>
                    <a:pt x="638" y="127"/>
                  </a:cubicBezTo>
                  <a:cubicBezTo>
                    <a:pt x="575" y="38"/>
                    <a:pt x="489" y="1"/>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2245575" y="970550"/>
              <a:ext cx="46550" cy="441925"/>
            </a:xfrm>
            <a:custGeom>
              <a:avLst/>
              <a:gdLst/>
              <a:ahLst/>
              <a:cxnLst/>
              <a:rect l="l" t="t" r="r" b="b"/>
              <a:pathLst>
                <a:path w="1862" h="17677" extrusionOk="0">
                  <a:moveTo>
                    <a:pt x="355" y="0"/>
                  </a:moveTo>
                  <a:cubicBezTo>
                    <a:pt x="189" y="0"/>
                    <a:pt x="1" y="136"/>
                    <a:pt x="38" y="340"/>
                  </a:cubicBezTo>
                  <a:cubicBezTo>
                    <a:pt x="1011" y="5993"/>
                    <a:pt x="1284" y="11708"/>
                    <a:pt x="889" y="17392"/>
                  </a:cubicBezTo>
                  <a:cubicBezTo>
                    <a:pt x="874" y="17585"/>
                    <a:pt x="1005" y="17677"/>
                    <a:pt x="1146" y="17677"/>
                  </a:cubicBezTo>
                  <a:cubicBezTo>
                    <a:pt x="1293" y="17677"/>
                    <a:pt x="1451" y="17578"/>
                    <a:pt x="1466" y="17392"/>
                  </a:cubicBezTo>
                  <a:cubicBezTo>
                    <a:pt x="1862" y="11647"/>
                    <a:pt x="1588" y="5872"/>
                    <a:pt x="585" y="188"/>
                  </a:cubicBezTo>
                  <a:cubicBezTo>
                    <a:pt x="561" y="57"/>
                    <a:pt x="463" y="0"/>
                    <a:pt x="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8"/>
          <p:cNvSpPr txBox="1">
            <a:spLocks noGrp="1"/>
          </p:cNvSpPr>
          <p:nvPr>
            <p:ph type="title"/>
          </p:nvPr>
        </p:nvSpPr>
        <p:spPr>
          <a:xfrm>
            <a:off x="3289975" y="1400550"/>
            <a:ext cx="5140800" cy="23424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900" b="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2"/>
        <p:cNvGrpSpPr/>
        <p:nvPr/>
      </p:nvGrpSpPr>
      <p:grpSpPr>
        <a:xfrm>
          <a:off x="0" y="0"/>
          <a:ext cx="0" cy="0"/>
          <a:chOff x="0" y="0"/>
          <a:chExt cx="0" cy="0"/>
        </a:xfrm>
      </p:grpSpPr>
      <p:sp>
        <p:nvSpPr>
          <p:cNvPr id="103" name="Google Shape;103;p9"/>
          <p:cNvSpPr/>
          <p:nvPr/>
        </p:nvSpPr>
        <p:spPr>
          <a:xfrm flipH="1">
            <a:off x="-771991" y="2499627"/>
            <a:ext cx="7187141" cy="2909509"/>
          </a:xfrm>
          <a:custGeom>
            <a:avLst/>
            <a:gdLst/>
            <a:ahLst/>
            <a:cxnLst/>
            <a:rect l="l" t="t" r="r" b="b"/>
            <a:pathLst>
              <a:path w="171357" h="69369" extrusionOk="0">
                <a:moveTo>
                  <a:pt x="107979" y="1"/>
                </a:moveTo>
                <a:cubicBezTo>
                  <a:pt x="105155" y="1"/>
                  <a:pt x="102349" y="363"/>
                  <a:pt x="99657" y="1119"/>
                </a:cubicBezTo>
                <a:cubicBezTo>
                  <a:pt x="96539" y="2006"/>
                  <a:pt x="93662" y="3619"/>
                  <a:pt x="90839" y="5340"/>
                </a:cubicBezTo>
                <a:cubicBezTo>
                  <a:pt x="75704" y="14615"/>
                  <a:pt x="61052" y="27196"/>
                  <a:pt x="43550" y="27976"/>
                </a:cubicBezTo>
                <a:cubicBezTo>
                  <a:pt x="41252" y="28084"/>
                  <a:pt x="38946" y="28137"/>
                  <a:pt x="36638" y="28137"/>
                </a:cubicBezTo>
                <a:cubicBezTo>
                  <a:pt x="34329" y="28137"/>
                  <a:pt x="32017" y="28084"/>
                  <a:pt x="29705" y="27976"/>
                </a:cubicBezTo>
                <a:cubicBezTo>
                  <a:pt x="29476" y="27966"/>
                  <a:pt x="29247" y="27960"/>
                  <a:pt x="29018" y="27960"/>
                </a:cubicBezTo>
                <a:cubicBezTo>
                  <a:pt x="12855" y="27960"/>
                  <a:pt x="0" y="53973"/>
                  <a:pt x="22984" y="69189"/>
                </a:cubicBezTo>
                <a:cubicBezTo>
                  <a:pt x="22993" y="69198"/>
                  <a:pt x="23002" y="69201"/>
                  <a:pt x="23010" y="69201"/>
                </a:cubicBezTo>
                <a:cubicBezTo>
                  <a:pt x="23026" y="69201"/>
                  <a:pt x="23038" y="69189"/>
                  <a:pt x="23038" y="69189"/>
                </a:cubicBezTo>
                <a:lnTo>
                  <a:pt x="162001" y="69189"/>
                </a:lnTo>
                <a:cubicBezTo>
                  <a:pt x="162879" y="69189"/>
                  <a:pt x="164092" y="69368"/>
                  <a:pt x="165178" y="69368"/>
                </a:cubicBezTo>
                <a:cubicBezTo>
                  <a:pt x="165720" y="69368"/>
                  <a:pt x="166231" y="69324"/>
                  <a:pt x="166652" y="69189"/>
                </a:cubicBezTo>
                <a:cubicBezTo>
                  <a:pt x="169421" y="68302"/>
                  <a:pt x="170577" y="62737"/>
                  <a:pt x="170954" y="59941"/>
                </a:cubicBezTo>
                <a:cubicBezTo>
                  <a:pt x="171357" y="56742"/>
                  <a:pt x="170819" y="53354"/>
                  <a:pt x="168991" y="50693"/>
                </a:cubicBezTo>
                <a:cubicBezTo>
                  <a:pt x="167217" y="48112"/>
                  <a:pt x="164421" y="46445"/>
                  <a:pt x="161786" y="44671"/>
                </a:cubicBezTo>
                <a:cubicBezTo>
                  <a:pt x="153425" y="39052"/>
                  <a:pt x="146301" y="31578"/>
                  <a:pt x="141059" y="22949"/>
                </a:cubicBezTo>
                <a:cubicBezTo>
                  <a:pt x="138989" y="19561"/>
                  <a:pt x="137187" y="15959"/>
                  <a:pt x="134795" y="12787"/>
                </a:cubicBezTo>
                <a:cubicBezTo>
                  <a:pt x="128684" y="4759"/>
                  <a:pt x="118214" y="1"/>
                  <a:pt x="107979"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rot="2465133">
            <a:off x="3232329" y="2412609"/>
            <a:ext cx="567788" cy="318277"/>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9"/>
          <p:cNvGrpSpPr/>
          <p:nvPr/>
        </p:nvGrpSpPr>
        <p:grpSpPr>
          <a:xfrm rot="10800000">
            <a:off x="7518683" y="-5"/>
            <a:ext cx="1577895" cy="1886545"/>
            <a:chOff x="6306375" y="4683350"/>
            <a:chExt cx="401950" cy="480575"/>
          </a:xfrm>
        </p:grpSpPr>
        <p:sp>
          <p:nvSpPr>
            <p:cNvPr id="106" name="Google Shape;106;p9"/>
            <p:cNvSpPr/>
            <p:nvPr/>
          </p:nvSpPr>
          <p:spPr>
            <a:xfrm>
              <a:off x="6465000" y="4924625"/>
              <a:ext cx="243325" cy="239300"/>
            </a:xfrm>
            <a:custGeom>
              <a:avLst/>
              <a:gdLst/>
              <a:ahLst/>
              <a:cxnLst/>
              <a:rect l="l" t="t" r="r" b="b"/>
              <a:pathLst>
                <a:path w="9733" h="9572" extrusionOk="0">
                  <a:moveTo>
                    <a:pt x="9732" y="0"/>
                  </a:moveTo>
                  <a:cubicBezTo>
                    <a:pt x="9732" y="0"/>
                    <a:pt x="1452" y="162"/>
                    <a:pt x="0" y="9571"/>
                  </a:cubicBezTo>
                  <a:lnTo>
                    <a:pt x="6372" y="9571"/>
                  </a:lnTo>
                  <a:cubicBezTo>
                    <a:pt x="6372" y="9571"/>
                    <a:pt x="9356" y="4732"/>
                    <a:pt x="97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6306375" y="4683350"/>
              <a:ext cx="258800" cy="480575"/>
            </a:xfrm>
            <a:custGeom>
              <a:avLst/>
              <a:gdLst/>
              <a:ahLst/>
              <a:cxnLst/>
              <a:rect l="l" t="t" r="r" b="b"/>
              <a:pathLst>
                <a:path w="10352" h="19223" extrusionOk="0">
                  <a:moveTo>
                    <a:pt x="4195" y="0"/>
                  </a:moveTo>
                  <a:cubicBezTo>
                    <a:pt x="1" y="9356"/>
                    <a:pt x="2367" y="19222"/>
                    <a:pt x="2367" y="19222"/>
                  </a:cubicBezTo>
                  <a:lnTo>
                    <a:pt x="8093" y="19222"/>
                  </a:lnTo>
                  <a:cubicBezTo>
                    <a:pt x="10351" y="10888"/>
                    <a:pt x="4195" y="0"/>
                    <a:pt x="4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6415275" y="4811525"/>
              <a:ext cx="25550" cy="325500"/>
            </a:xfrm>
            <a:custGeom>
              <a:avLst/>
              <a:gdLst/>
              <a:ahLst/>
              <a:cxnLst/>
              <a:rect l="l" t="t" r="r" b="b"/>
              <a:pathLst>
                <a:path w="1022" h="13020" extrusionOk="0">
                  <a:moveTo>
                    <a:pt x="165" y="1"/>
                  </a:moveTo>
                  <a:cubicBezTo>
                    <a:pt x="154" y="1"/>
                    <a:pt x="144" y="3"/>
                    <a:pt x="134" y="8"/>
                  </a:cubicBezTo>
                  <a:cubicBezTo>
                    <a:pt x="54" y="8"/>
                    <a:pt x="0" y="62"/>
                    <a:pt x="0" y="142"/>
                  </a:cubicBezTo>
                  <a:cubicBezTo>
                    <a:pt x="0" y="223"/>
                    <a:pt x="753" y="8181"/>
                    <a:pt x="296" y="12885"/>
                  </a:cubicBezTo>
                  <a:cubicBezTo>
                    <a:pt x="269" y="12966"/>
                    <a:pt x="323" y="13020"/>
                    <a:pt x="403" y="13020"/>
                  </a:cubicBezTo>
                  <a:lnTo>
                    <a:pt x="430" y="13020"/>
                  </a:lnTo>
                  <a:cubicBezTo>
                    <a:pt x="484" y="13020"/>
                    <a:pt x="565" y="12993"/>
                    <a:pt x="565" y="12912"/>
                  </a:cubicBezTo>
                  <a:cubicBezTo>
                    <a:pt x="1022" y="8181"/>
                    <a:pt x="269" y="196"/>
                    <a:pt x="269" y="115"/>
                  </a:cubicBezTo>
                  <a:cubicBezTo>
                    <a:pt x="269" y="49"/>
                    <a:pt x="214"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6545650" y="4970950"/>
              <a:ext cx="114275" cy="166075"/>
            </a:xfrm>
            <a:custGeom>
              <a:avLst/>
              <a:gdLst/>
              <a:ahLst/>
              <a:cxnLst/>
              <a:rect l="l" t="t" r="r" b="b"/>
              <a:pathLst>
                <a:path w="4571" h="6643" extrusionOk="0">
                  <a:moveTo>
                    <a:pt x="4420" y="0"/>
                  </a:moveTo>
                  <a:cubicBezTo>
                    <a:pt x="4379" y="0"/>
                    <a:pt x="4335" y="23"/>
                    <a:pt x="4302" y="56"/>
                  </a:cubicBezTo>
                  <a:cubicBezTo>
                    <a:pt x="4168" y="218"/>
                    <a:pt x="995" y="4223"/>
                    <a:pt x="27" y="6455"/>
                  </a:cubicBezTo>
                  <a:cubicBezTo>
                    <a:pt x="1" y="6535"/>
                    <a:pt x="27" y="6616"/>
                    <a:pt x="108" y="6643"/>
                  </a:cubicBezTo>
                  <a:lnTo>
                    <a:pt x="162" y="6643"/>
                  </a:lnTo>
                  <a:cubicBezTo>
                    <a:pt x="189" y="6643"/>
                    <a:pt x="242" y="6616"/>
                    <a:pt x="269" y="6562"/>
                  </a:cubicBezTo>
                  <a:cubicBezTo>
                    <a:pt x="1237" y="4385"/>
                    <a:pt x="4490" y="271"/>
                    <a:pt x="4517" y="218"/>
                  </a:cubicBezTo>
                  <a:cubicBezTo>
                    <a:pt x="4571" y="164"/>
                    <a:pt x="4544" y="83"/>
                    <a:pt x="4490" y="29"/>
                  </a:cubicBezTo>
                  <a:cubicBezTo>
                    <a:pt x="4470" y="9"/>
                    <a:pt x="444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9"/>
          <p:cNvSpPr txBox="1">
            <a:spLocks noGrp="1"/>
          </p:cNvSpPr>
          <p:nvPr>
            <p:ph type="title"/>
          </p:nvPr>
        </p:nvSpPr>
        <p:spPr>
          <a:xfrm>
            <a:off x="4147600" y="1558425"/>
            <a:ext cx="4283100" cy="7971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4200">
                <a:solidFill>
                  <a:srgbClr val="553E7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11" name="Google Shape;111;p9"/>
          <p:cNvSpPr txBox="1">
            <a:spLocks noGrp="1"/>
          </p:cNvSpPr>
          <p:nvPr>
            <p:ph type="subTitle" idx="1"/>
          </p:nvPr>
        </p:nvSpPr>
        <p:spPr>
          <a:xfrm>
            <a:off x="4827225" y="2355525"/>
            <a:ext cx="3603600" cy="1244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600">
                <a:solidFill>
                  <a:srgbClr val="553E73"/>
                </a:solidFill>
                <a:latin typeface="Encode Sans Medium"/>
                <a:ea typeface="Encode Sans Medium"/>
                <a:cs typeface="Encode Sans Medium"/>
                <a:sym typeface="Encode Sans Medium"/>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2"/>
        <p:cNvGrpSpPr/>
        <p:nvPr/>
      </p:nvGrpSpPr>
      <p:grpSpPr>
        <a:xfrm>
          <a:off x="0" y="0"/>
          <a:ext cx="0" cy="0"/>
          <a:chOff x="0" y="0"/>
          <a:chExt cx="0" cy="0"/>
        </a:xfrm>
      </p:grpSpPr>
      <p:grpSp>
        <p:nvGrpSpPr>
          <p:cNvPr id="143" name="Google Shape;143;p13"/>
          <p:cNvGrpSpPr/>
          <p:nvPr/>
        </p:nvGrpSpPr>
        <p:grpSpPr>
          <a:xfrm>
            <a:off x="5612235" y="-391021"/>
            <a:ext cx="1474481" cy="1726928"/>
            <a:chOff x="2113525" y="967625"/>
            <a:chExt cx="550200" cy="644400"/>
          </a:xfrm>
        </p:grpSpPr>
        <p:sp>
          <p:nvSpPr>
            <p:cNvPr id="144" name="Google Shape;144;p13"/>
            <p:cNvSpPr/>
            <p:nvPr/>
          </p:nvSpPr>
          <p:spPr>
            <a:xfrm>
              <a:off x="2113525" y="967625"/>
              <a:ext cx="550200" cy="644400"/>
            </a:xfrm>
            <a:custGeom>
              <a:avLst/>
              <a:gdLst/>
              <a:ahLst/>
              <a:cxnLst/>
              <a:rect l="l" t="t" r="r" b="b"/>
              <a:pathLst>
                <a:path w="22008" h="25776" extrusionOk="0">
                  <a:moveTo>
                    <a:pt x="5472" y="1"/>
                  </a:moveTo>
                  <a:lnTo>
                    <a:pt x="5472" y="1"/>
                  </a:lnTo>
                  <a:cubicBezTo>
                    <a:pt x="4378" y="4378"/>
                    <a:pt x="1" y="22706"/>
                    <a:pt x="5563" y="25411"/>
                  </a:cubicBezTo>
                  <a:cubicBezTo>
                    <a:pt x="6081" y="25661"/>
                    <a:pt x="6540" y="25776"/>
                    <a:pt x="6945" y="25776"/>
                  </a:cubicBezTo>
                  <a:cubicBezTo>
                    <a:pt x="11723" y="25776"/>
                    <a:pt x="9089" y="9789"/>
                    <a:pt x="9089" y="9788"/>
                  </a:cubicBezTo>
                  <a:lnTo>
                    <a:pt x="9089" y="9788"/>
                  </a:lnTo>
                  <a:cubicBezTo>
                    <a:pt x="9089" y="9789"/>
                    <a:pt x="13594" y="18077"/>
                    <a:pt x="17174" y="18077"/>
                  </a:cubicBezTo>
                  <a:cubicBezTo>
                    <a:pt x="17753" y="18077"/>
                    <a:pt x="18308" y="17860"/>
                    <a:pt x="18816" y="17357"/>
                  </a:cubicBezTo>
                  <a:cubicBezTo>
                    <a:pt x="22007" y="14226"/>
                    <a:pt x="17083" y="10031"/>
                    <a:pt x="11156" y="4742"/>
                  </a:cubicBezTo>
                  <a:cubicBezTo>
                    <a:pt x="10153" y="3831"/>
                    <a:pt x="9119" y="2949"/>
                    <a:pt x="8055" y="2098"/>
                  </a:cubicBezTo>
                  <a:lnTo>
                    <a:pt x="5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2243500" y="970550"/>
              <a:ext cx="244750" cy="313250"/>
            </a:xfrm>
            <a:custGeom>
              <a:avLst/>
              <a:gdLst/>
              <a:ahLst/>
              <a:cxnLst/>
              <a:rect l="l" t="t" r="r" b="b"/>
              <a:pathLst>
                <a:path w="9790" h="12530" extrusionOk="0">
                  <a:moveTo>
                    <a:pt x="405" y="1"/>
                  </a:moveTo>
                  <a:cubicBezTo>
                    <a:pt x="200" y="1"/>
                    <a:pt x="1" y="216"/>
                    <a:pt x="151" y="431"/>
                  </a:cubicBezTo>
                  <a:cubicBezTo>
                    <a:pt x="2978" y="4565"/>
                    <a:pt x="5926" y="8638"/>
                    <a:pt x="9209" y="12437"/>
                  </a:cubicBezTo>
                  <a:cubicBezTo>
                    <a:pt x="9267" y="12502"/>
                    <a:pt x="9334" y="12529"/>
                    <a:pt x="9398" y="12529"/>
                  </a:cubicBezTo>
                  <a:cubicBezTo>
                    <a:pt x="9604" y="12529"/>
                    <a:pt x="9790" y="12250"/>
                    <a:pt x="9604" y="12042"/>
                  </a:cubicBezTo>
                  <a:cubicBezTo>
                    <a:pt x="6352" y="8273"/>
                    <a:pt x="3464" y="4230"/>
                    <a:pt x="638" y="127"/>
                  </a:cubicBezTo>
                  <a:cubicBezTo>
                    <a:pt x="575" y="38"/>
                    <a:pt x="489" y="1"/>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2245575" y="970550"/>
              <a:ext cx="46550" cy="441925"/>
            </a:xfrm>
            <a:custGeom>
              <a:avLst/>
              <a:gdLst/>
              <a:ahLst/>
              <a:cxnLst/>
              <a:rect l="l" t="t" r="r" b="b"/>
              <a:pathLst>
                <a:path w="1862" h="17677" extrusionOk="0">
                  <a:moveTo>
                    <a:pt x="355" y="0"/>
                  </a:moveTo>
                  <a:cubicBezTo>
                    <a:pt x="189" y="0"/>
                    <a:pt x="1" y="136"/>
                    <a:pt x="38" y="340"/>
                  </a:cubicBezTo>
                  <a:cubicBezTo>
                    <a:pt x="1011" y="5993"/>
                    <a:pt x="1284" y="11708"/>
                    <a:pt x="889" y="17392"/>
                  </a:cubicBezTo>
                  <a:cubicBezTo>
                    <a:pt x="874" y="17585"/>
                    <a:pt x="1005" y="17677"/>
                    <a:pt x="1146" y="17677"/>
                  </a:cubicBezTo>
                  <a:cubicBezTo>
                    <a:pt x="1293" y="17677"/>
                    <a:pt x="1451" y="17578"/>
                    <a:pt x="1466" y="17392"/>
                  </a:cubicBezTo>
                  <a:cubicBezTo>
                    <a:pt x="1862" y="11647"/>
                    <a:pt x="1588" y="5872"/>
                    <a:pt x="585" y="188"/>
                  </a:cubicBezTo>
                  <a:cubicBezTo>
                    <a:pt x="561" y="57"/>
                    <a:pt x="463" y="0"/>
                    <a:pt x="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rgbClr val="553E73"/>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8" name="Google Shape;148;p13"/>
          <p:cNvSpPr txBox="1">
            <a:spLocks noGrp="1"/>
          </p:cNvSpPr>
          <p:nvPr>
            <p:ph type="subTitle" idx="1"/>
          </p:nvPr>
        </p:nvSpPr>
        <p:spPr>
          <a:xfrm>
            <a:off x="1461900" y="1396525"/>
            <a:ext cx="18657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000">
                <a:solidFill>
                  <a:srgbClr val="553E73"/>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9" name="Google Shape;149;p13"/>
          <p:cNvSpPr txBox="1">
            <a:spLocks noGrp="1"/>
          </p:cNvSpPr>
          <p:nvPr>
            <p:ph type="subTitle" idx="2"/>
          </p:nvPr>
        </p:nvSpPr>
        <p:spPr>
          <a:xfrm>
            <a:off x="4013475" y="1396525"/>
            <a:ext cx="18657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000">
                <a:solidFill>
                  <a:srgbClr val="553E73"/>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0" name="Google Shape;150;p13"/>
          <p:cNvSpPr txBox="1">
            <a:spLocks noGrp="1"/>
          </p:cNvSpPr>
          <p:nvPr>
            <p:ph type="subTitle" idx="3"/>
          </p:nvPr>
        </p:nvSpPr>
        <p:spPr>
          <a:xfrm>
            <a:off x="1461900" y="3055250"/>
            <a:ext cx="18657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000">
                <a:solidFill>
                  <a:srgbClr val="553E73"/>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13"/>
          <p:cNvSpPr txBox="1">
            <a:spLocks noGrp="1"/>
          </p:cNvSpPr>
          <p:nvPr>
            <p:ph type="subTitle" idx="4"/>
          </p:nvPr>
        </p:nvSpPr>
        <p:spPr>
          <a:xfrm>
            <a:off x="4013475" y="3055250"/>
            <a:ext cx="18657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000">
                <a:solidFill>
                  <a:srgbClr val="553E73"/>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2" name="Google Shape;152;p13"/>
          <p:cNvSpPr txBox="1">
            <a:spLocks noGrp="1"/>
          </p:cNvSpPr>
          <p:nvPr>
            <p:ph type="subTitle" idx="5"/>
          </p:nvPr>
        </p:nvSpPr>
        <p:spPr>
          <a:xfrm>
            <a:off x="1461900" y="1825350"/>
            <a:ext cx="1865700" cy="89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3" name="Google Shape;153;p13"/>
          <p:cNvSpPr txBox="1">
            <a:spLocks noGrp="1"/>
          </p:cNvSpPr>
          <p:nvPr>
            <p:ph type="subTitle" idx="6"/>
          </p:nvPr>
        </p:nvSpPr>
        <p:spPr>
          <a:xfrm>
            <a:off x="4013475" y="1825350"/>
            <a:ext cx="1865700" cy="89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4" name="Google Shape;154;p13"/>
          <p:cNvSpPr txBox="1">
            <a:spLocks noGrp="1"/>
          </p:cNvSpPr>
          <p:nvPr>
            <p:ph type="subTitle" idx="7"/>
          </p:nvPr>
        </p:nvSpPr>
        <p:spPr>
          <a:xfrm>
            <a:off x="1461900" y="3490014"/>
            <a:ext cx="1865700" cy="89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5" name="Google Shape;155;p13"/>
          <p:cNvSpPr txBox="1">
            <a:spLocks noGrp="1"/>
          </p:cNvSpPr>
          <p:nvPr>
            <p:ph type="subTitle" idx="8"/>
          </p:nvPr>
        </p:nvSpPr>
        <p:spPr>
          <a:xfrm>
            <a:off x="4013475" y="3490014"/>
            <a:ext cx="1865700" cy="89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6" name="Google Shape;156;p13"/>
          <p:cNvSpPr txBox="1">
            <a:spLocks noGrp="1"/>
          </p:cNvSpPr>
          <p:nvPr>
            <p:ph type="title" idx="9" hasCustomPrompt="1"/>
          </p:nvPr>
        </p:nvSpPr>
        <p:spPr>
          <a:xfrm>
            <a:off x="713250" y="1358800"/>
            <a:ext cx="731400" cy="4113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57" name="Google Shape;157;p13"/>
          <p:cNvSpPr txBox="1">
            <a:spLocks noGrp="1"/>
          </p:cNvSpPr>
          <p:nvPr>
            <p:ph type="title" idx="13" hasCustomPrompt="1"/>
          </p:nvPr>
        </p:nvSpPr>
        <p:spPr>
          <a:xfrm>
            <a:off x="3284688" y="1358800"/>
            <a:ext cx="726000" cy="4113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58" name="Google Shape;158;p13"/>
          <p:cNvSpPr txBox="1">
            <a:spLocks noGrp="1"/>
          </p:cNvSpPr>
          <p:nvPr>
            <p:ph type="title" idx="14" hasCustomPrompt="1"/>
          </p:nvPr>
        </p:nvSpPr>
        <p:spPr>
          <a:xfrm>
            <a:off x="724743" y="3031825"/>
            <a:ext cx="737400" cy="4113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59" name="Google Shape;159;p13"/>
          <p:cNvSpPr txBox="1">
            <a:spLocks noGrp="1"/>
          </p:cNvSpPr>
          <p:nvPr>
            <p:ph type="title" idx="15" hasCustomPrompt="1"/>
          </p:nvPr>
        </p:nvSpPr>
        <p:spPr>
          <a:xfrm>
            <a:off x="3293434" y="3031825"/>
            <a:ext cx="726000" cy="4113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60" name="Google Shape;160;p13"/>
          <p:cNvSpPr txBox="1">
            <a:spLocks noGrp="1"/>
          </p:cNvSpPr>
          <p:nvPr>
            <p:ph type="subTitle" idx="16"/>
          </p:nvPr>
        </p:nvSpPr>
        <p:spPr>
          <a:xfrm>
            <a:off x="6565050" y="1396525"/>
            <a:ext cx="18657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000">
                <a:solidFill>
                  <a:srgbClr val="553E73"/>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1" name="Google Shape;161;p13"/>
          <p:cNvSpPr txBox="1">
            <a:spLocks noGrp="1"/>
          </p:cNvSpPr>
          <p:nvPr>
            <p:ph type="subTitle" idx="17"/>
          </p:nvPr>
        </p:nvSpPr>
        <p:spPr>
          <a:xfrm>
            <a:off x="6565050" y="3055250"/>
            <a:ext cx="18657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000">
                <a:solidFill>
                  <a:srgbClr val="553E73"/>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3"/>
          <p:cNvSpPr txBox="1">
            <a:spLocks noGrp="1"/>
          </p:cNvSpPr>
          <p:nvPr>
            <p:ph type="subTitle" idx="18"/>
          </p:nvPr>
        </p:nvSpPr>
        <p:spPr>
          <a:xfrm>
            <a:off x="6565050" y="1825351"/>
            <a:ext cx="1865700" cy="89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3" name="Google Shape;163;p13"/>
          <p:cNvSpPr txBox="1">
            <a:spLocks noGrp="1"/>
          </p:cNvSpPr>
          <p:nvPr>
            <p:ph type="subTitle" idx="19"/>
          </p:nvPr>
        </p:nvSpPr>
        <p:spPr>
          <a:xfrm>
            <a:off x="6565050" y="3490014"/>
            <a:ext cx="1865700" cy="89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4" name="Google Shape;164;p13"/>
          <p:cNvSpPr txBox="1">
            <a:spLocks noGrp="1"/>
          </p:cNvSpPr>
          <p:nvPr>
            <p:ph type="title" idx="20" hasCustomPrompt="1"/>
          </p:nvPr>
        </p:nvSpPr>
        <p:spPr>
          <a:xfrm>
            <a:off x="5850725" y="1358800"/>
            <a:ext cx="726000" cy="4113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65" name="Google Shape;165;p13"/>
          <p:cNvSpPr txBox="1">
            <a:spLocks noGrp="1"/>
          </p:cNvSpPr>
          <p:nvPr>
            <p:ph type="title" idx="21" hasCustomPrompt="1"/>
          </p:nvPr>
        </p:nvSpPr>
        <p:spPr>
          <a:xfrm>
            <a:off x="5850725" y="3031825"/>
            <a:ext cx="726000" cy="4113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66" name="Google Shape;166;p13"/>
          <p:cNvSpPr/>
          <p:nvPr/>
        </p:nvSpPr>
        <p:spPr>
          <a:xfrm>
            <a:off x="-443625" y="3824725"/>
            <a:ext cx="1732575" cy="1631900"/>
          </a:xfrm>
          <a:custGeom>
            <a:avLst/>
            <a:gdLst/>
            <a:ahLst/>
            <a:cxnLst/>
            <a:rect l="l" t="t" r="r" b="b"/>
            <a:pathLst>
              <a:path w="69303" h="65276" extrusionOk="0">
                <a:moveTo>
                  <a:pt x="52340" y="0"/>
                </a:moveTo>
                <a:cubicBezTo>
                  <a:pt x="42835" y="0"/>
                  <a:pt x="38025" y="20298"/>
                  <a:pt x="38025" y="20298"/>
                </a:cubicBezTo>
                <a:cubicBezTo>
                  <a:pt x="35403" y="11195"/>
                  <a:pt x="32183" y="9385"/>
                  <a:pt x="29136" y="9385"/>
                </a:cubicBezTo>
                <a:cubicBezTo>
                  <a:pt x="29110" y="9385"/>
                  <a:pt x="29084" y="9385"/>
                  <a:pt x="29059" y="9386"/>
                </a:cubicBezTo>
                <a:cubicBezTo>
                  <a:pt x="20122" y="9447"/>
                  <a:pt x="23253" y="28079"/>
                  <a:pt x="24925" y="36438"/>
                </a:cubicBezTo>
                <a:cubicBezTo>
                  <a:pt x="24262" y="35172"/>
                  <a:pt x="17682" y="29932"/>
                  <a:pt x="14074" y="29932"/>
                </a:cubicBezTo>
                <a:cubicBezTo>
                  <a:pt x="14043" y="29932"/>
                  <a:pt x="14013" y="29932"/>
                  <a:pt x="13982" y="29933"/>
                </a:cubicBezTo>
                <a:cubicBezTo>
                  <a:pt x="0" y="30267"/>
                  <a:pt x="18086" y="61970"/>
                  <a:pt x="23283" y="64554"/>
                </a:cubicBezTo>
                <a:cubicBezTo>
                  <a:pt x="24241" y="65035"/>
                  <a:pt x="26253" y="65276"/>
                  <a:pt x="28846" y="65276"/>
                </a:cubicBezTo>
                <a:cubicBezTo>
                  <a:pt x="40328" y="65276"/>
                  <a:pt x="63217" y="60569"/>
                  <a:pt x="56597" y="51271"/>
                </a:cubicBezTo>
                <a:cubicBezTo>
                  <a:pt x="54625" y="48458"/>
                  <a:pt x="46985" y="46393"/>
                  <a:pt x="45070" y="46393"/>
                </a:cubicBezTo>
                <a:cubicBezTo>
                  <a:pt x="44978" y="46393"/>
                  <a:pt x="44898" y="46398"/>
                  <a:pt x="44834" y="46408"/>
                </a:cubicBezTo>
                <a:cubicBezTo>
                  <a:pt x="52554" y="42760"/>
                  <a:pt x="69302" y="34097"/>
                  <a:pt x="64044" y="26894"/>
                </a:cubicBezTo>
                <a:cubicBezTo>
                  <a:pt x="62972" y="25429"/>
                  <a:pt x="61366" y="24290"/>
                  <a:pt x="58410" y="24290"/>
                </a:cubicBezTo>
                <a:cubicBezTo>
                  <a:pt x="56335" y="24290"/>
                  <a:pt x="53596" y="24851"/>
                  <a:pt x="49910" y="26255"/>
                </a:cubicBezTo>
                <a:cubicBezTo>
                  <a:pt x="49910" y="26255"/>
                  <a:pt x="66050" y="6924"/>
                  <a:pt x="55290" y="632"/>
                </a:cubicBezTo>
                <a:cubicBezTo>
                  <a:pt x="54261" y="198"/>
                  <a:pt x="53278" y="0"/>
                  <a:pt x="52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73100" y="3756150"/>
            <a:ext cx="914175" cy="1734850"/>
          </a:xfrm>
          <a:custGeom>
            <a:avLst/>
            <a:gdLst/>
            <a:ahLst/>
            <a:cxnLst/>
            <a:rect l="l" t="t" r="r" b="b"/>
            <a:pathLst>
              <a:path w="36567" h="69394" extrusionOk="0">
                <a:moveTo>
                  <a:pt x="36110" y="1"/>
                </a:moveTo>
                <a:lnTo>
                  <a:pt x="0" y="67753"/>
                </a:lnTo>
                <a:lnTo>
                  <a:pt x="3222" y="69394"/>
                </a:lnTo>
                <a:lnTo>
                  <a:pt x="36566" y="214"/>
                </a:lnTo>
                <a:lnTo>
                  <a:pt x="36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
  <p:cSld name="CUSTOM_2">
    <p:spTree>
      <p:nvGrpSpPr>
        <p:cNvPr id="1" name="Shape 195"/>
        <p:cNvGrpSpPr/>
        <p:nvPr/>
      </p:nvGrpSpPr>
      <p:grpSpPr>
        <a:xfrm>
          <a:off x="0" y="0"/>
          <a:ext cx="0" cy="0"/>
          <a:chOff x="0" y="0"/>
          <a:chExt cx="0" cy="0"/>
        </a:xfrm>
      </p:grpSpPr>
      <p:sp>
        <p:nvSpPr>
          <p:cNvPr id="196" name="Google Shape;196;p16"/>
          <p:cNvSpPr txBox="1">
            <a:spLocks noGrp="1"/>
          </p:cNvSpPr>
          <p:nvPr>
            <p:ph type="title"/>
          </p:nvPr>
        </p:nvSpPr>
        <p:spPr>
          <a:xfrm>
            <a:off x="4874104" y="445025"/>
            <a:ext cx="3556800" cy="1074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rgbClr val="553E73"/>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7" name="Google Shape;197;p16"/>
          <p:cNvSpPr txBox="1">
            <a:spLocks noGrp="1"/>
          </p:cNvSpPr>
          <p:nvPr>
            <p:ph type="subTitle" idx="1"/>
          </p:nvPr>
        </p:nvSpPr>
        <p:spPr>
          <a:xfrm>
            <a:off x="4874025" y="1748625"/>
            <a:ext cx="3556800" cy="24372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Catamaran"/>
              <a:buChar char="●"/>
              <a:defRPr sz="1600">
                <a:latin typeface="Encode Sans Medium"/>
                <a:ea typeface="Encode Sans Medium"/>
                <a:cs typeface="Encode Sans Medium"/>
                <a:sym typeface="Encode Sans Medium"/>
              </a:defRPr>
            </a:lvl1pPr>
            <a:lvl2pPr lvl="1">
              <a:spcBef>
                <a:spcPts val="0"/>
              </a:spcBef>
              <a:spcAft>
                <a:spcPts val="0"/>
              </a:spcAft>
              <a:buClr>
                <a:schemeClr val="lt1"/>
              </a:buClr>
              <a:buSzPts val="1600"/>
              <a:buFont typeface="Nunito"/>
              <a:buChar char="○"/>
              <a:defRPr/>
            </a:lvl2pPr>
            <a:lvl3pPr lvl="2">
              <a:spcBef>
                <a:spcPts val="0"/>
              </a:spcBef>
              <a:spcAft>
                <a:spcPts val="0"/>
              </a:spcAft>
              <a:buClr>
                <a:schemeClr val="lt1"/>
              </a:buClr>
              <a:buSzPts val="1600"/>
              <a:buFont typeface="Nunito"/>
              <a:buChar char="■"/>
              <a:defRPr/>
            </a:lvl3pPr>
            <a:lvl4pPr lvl="3">
              <a:spcBef>
                <a:spcPts val="0"/>
              </a:spcBef>
              <a:spcAft>
                <a:spcPts val="0"/>
              </a:spcAft>
              <a:buClr>
                <a:schemeClr val="lt1"/>
              </a:buClr>
              <a:buSzPts val="1600"/>
              <a:buFont typeface="Nunito"/>
              <a:buChar char="●"/>
              <a:defRPr/>
            </a:lvl4pPr>
            <a:lvl5pPr lvl="4">
              <a:spcBef>
                <a:spcPts val="0"/>
              </a:spcBef>
              <a:spcAft>
                <a:spcPts val="0"/>
              </a:spcAft>
              <a:buClr>
                <a:schemeClr val="lt1"/>
              </a:buClr>
              <a:buSzPts val="1600"/>
              <a:buFont typeface="Nunito"/>
              <a:buChar char="○"/>
              <a:defRPr/>
            </a:lvl5pPr>
            <a:lvl6pPr lvl="5">
              <a:spcBef>
                <a:spcPts val="0"/>
              </a:spcBef>
              <a:spcAft>
                <a:spcPts val="0"/>
              </a:spcAft>
              <a:buClr>
                <a:schemeClr val="lt1"/>
              </a:buClr>
              <a:buSzPts val="1600"/>
              <a:buFont typeface="Nunito"/>
              <a:buChar char="■"/>
              <a:defRPr/>
            </a:lvl6pPr>
            <a:lvl7pPr lvl="6">
              <a:spcBef>
                <a:spcPts val="0"/>
              </a:spcBef>
              <a:spcAft>
                <a:spcPts val="0"/>
              </a:spcAft>
              <a:buClr>
                <a:schemeClr val="lt1"/>
              </a:buClr>
              <a:buSzPts val="1600"/>
              <a:buFont typeface="Nunito"/>
              <a:buChar char="●"/>
              <a:defRPr/>
            </a:lvl7pPr>
            <a:lvl8pPr lvl="7">
              <a:spcBef>
                <a:spcPts val="0"/>
              </a:spcBef>
              <a:spcAft>
                <a:spcPts val="0"/>
              </a:spcAft>
              <a:buClr>
                <a:schemeClr val="lt1"/>
              </a:buClr>
              <a:buSzPts val="1600"/>
              <a:buFont typeface="Nunito"/>
              <a:buChar char="○"/>
              <a:defRPr/>
            </a:lvl8pPr>
            <a:lvl9pPr lvl="8">
              <a:spcBef>
                <a:spcPts val="0"/>
              </a:spcBef>
              <a:spcAft>
                <a:spcPts val="0"/>
              </a:spcAft>
              <a:buClr>
                <a:schemeClr val="lt1"/>
              </a:buClr>
              <a:buSzPts val="1600"/>
              <a:buFont typeface="Nunito"/>
              <a:buChar char="■"/>
              <a:defRPr/>
            </a:lvl9pPr>
          </a:lstStyle>
          <a:p>
            <a:endParaRPr/>
          </a:p>
        </p:txBody>
      </p:sp>
      <p:sp>
        <p:nvSpPr>
          <p:cNvPr id="198" name="Google Shape;198;p16"/>
          <p:cNvSpPr/>
          <p:nvPr/>
        </p:nvSpPr>
        <p:spPr>
          <a:xfrm flipH="1">
            <a:off x="-897307" y="2228675"/>
            <a:ext cx="6325658" cy="3038946"/>
          </a:xfrm>
          <a:custGeom>
            <a:avLst/>
            <a:gdLst/>
            <a:ahLst/>
            <a:cxnLst/>
            <a:rect l="l" t="t" r="r" b="b"/>
            <a:pathLst>
              <a:path w="180231" h="86592" extrusionOk="0">
                <a:moveTo>
                  <a:pt x="101320" y="1"/>
                </a:moveTo>
                <a:cubicBezTo>
                  <a:pt x="98137" y="1"/>
                  <a:pt x="94957" y="520"/>
                  <a:pt x="91944" y="1585"/>
                </a:cubicBezTo>
                <a:cubicBezTo>
                  <a:pt x="80868" y="5537"/>
                  <a:pt x="73286" y="15672"/>
                  <a:pt x="65060" y="24221"/>
                </a:cubicBezTo>
                <a:cubicBezTo>
                  <a:pt x="52075" y="37690"/>
                  <a:pt x="36025" y="48094"/>
                  <a:pt x="18551" y="54331"/>
                </a:cubicBezTo>
                <a:cubicBezTo>
                  <a:pt x="15298" y="55487"/>
                  <a:pt x="11991" y="56536"/>
                  <a:pt x="9114" y="58418"/>
                </a:cubicBezTo>
                <a:cubicBezTo>
                  <a:pt x="4759" y="61294"/>
                  <a:pt x="1667" y="66079"/>
                  <a:pt x="834" y="71322"/>
                </a:cubicBezTo>
                <a:cubicBezTo>
                  <a:pt x="1" y="76537"/>
                  <a:pt x="1022" y="82452"/>
                  <a:pt x="4275" y="86592"/>
                </a:cubicBezTo>
                <a:lnTo>
                  <a:pt x="174531" y="86592"/>
                </a:lnTo>
                <a:cubicBezTo>
                  <a:pt x="180231" y="79495"/>
                  <a:pt x="180123" y="67746"/>
                  <a:pt x="174612" y="60488"/>
                </a:cubicBezTo>
                <a:cubicBezTo>
                  <a:pt x="167810" y="51508"/>
                  <a:pt x="154664" y="50110"/>
                  <a:pt x="146196" y="42744"/>
                </a:cubicBezTo>
                <a:cubicBezTo>
                  <a:pt x="134662" y="32743"/>
                  <a:pt x="131087" y="15215"/>
                  <a:pt x="118989" y="5913"/>
                </a:cubicBezTo>
                <a:cubicBezTo>
                  <a:pt x="113934" y="2037"/>
                  <a:pt x="107621" y="1"/>
                  <a:pt x="101320"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16"/>
          <p:cNvGrpSpPr/>
          <p:nvPr/>
        </p:nvGrpSpPr>
        <p:grpSpPr>
          <a:xfrm>
            <a:off x="-95806" y="2706307"/>
            <a:ext cx="2038449" cy="2437188"/>
            <a:chOff x="6306375" y="4683350"/>
            <a:chExt cx="401950" cy="480575"/>
          </a:xfrm>
        </p:grpSpPr>
        <p:sp>
          <p:nvSpPr>
            <p:cNvPr id="200" name="Google Shape;200;p16"/>
            <p:cNvSpPr/>
            <p:nvPr/>
          </p:nvSpPr>
          <p:spPr>
            <a:xfrm>
              <a:off x="6465000" y="4924625"/>
              <a:ext cx="243325" cy="239300"/>
            </a:xfrm>
            <a:custGeom>
              <a:avLst/>
              <a:gdLst/>
              <a:ahLst/>
              <a:cxnLst/>
              <a:rect l="l" t="t" r="r" b="b"/>
              <a:pathLst>
                <a:path w="9733" h="9572" extrusionOk="0">
                  <a:moveTo>
                    <a:pt x="9732" y="0"/>
                  </a:moveTo>
                  <a:cubicBezTo>
                    <a:pt x="9732" y="0"/>
                    <a:pt x="1452" y="162"/>
                    <a:pt x="0" y="9571"/>
                  </a:cubicBezTo>
                  <a:lnTo>
                    <a:pt x="6372" y="9571"/>
                  </a:lnTo>
                  <a:cubicBezTo>
                    <a:pt x="6372" y="9571"/>
                    <a:pt x="9356" y="4732"/>
                    <a:pt x="97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a:off x="6306375" y="4683350"/>
              <a:ext cx="258800" cy="480575"/>
            </a:xfrm>
            <a:custGeom>
              <a:avLst/>
              <a:gdLst/>
              <a:ahLst/>
              <a:cxnLst/>
              <a:rect l="l" t="t" r="r" b="b"/>
              <a:pathLst>
                <a:path w="10352" h="19223" extrusionOk="0">
                  <a:moveTo>
                    <a:pt x="4195" y="0"/>
                  </a:moveTo>
                  <a:cubicBezTo>
                    <a:pt x="1" y="9356"/>
                    <a:pt x="2367" y="19222"/>
                    <a:pt x="2367" y="19222"/>
                  </a:cubicBezTo>
                  <a:lnTo>
                    <a:pt x="8093" y="19222"/>
                  </a:lnTo>
                  <a:cubicBezTo>
                    <a:pt x="10351" y="10888"/>
                    <a:pt x="4195" y="0"/>
                    <a:pt x="4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a:off x="6415275" y="4811525"/>
              <a:ext cx="25550" cy="325500"/>
            </a:xfrm>
            <a:custGeom>
              <a:avLst/>
              <a:gdLst/>
              <a:ahLst/>
              <a:cxnLst/>
              <a:rect l="l" t="t" r="r" b="b"/>
              <a:pathLst>
                <a:path w="1022" h="13020" extrusionOk="0">
                  <a:moveTo>
                    <a:pt x="165" y="1"/>
                  </a:moveTo>
                  <a:cubicBezTo>
                    <a:pt x="154" y="1"/>
                    <a:pt x="144" y="3"/>
                    <a:pt x="134" y="8"/>
                  </a:cubicBezTo>
                  <a:cubicBezTo>
                    <a:pt x="54" y="8"/>
                    <a:pt x="0" y="62"/>
                    <a:pt x="0" y="142"/>
                  </a:cubicBezTo>
                  <a:cubicBezTo>
                    <a:pt x="0" y="223"/>
                    <a:pt x="753" y="8181"/>
                    <a:pt x="296" y="12885"/>
                  </a:cubicBezTo>
                  <a:cubicBezTo>
                    <a:pt x="269" y="12966"/>
                    <a:pt x="323" y="13020"/>
                    <a:pt x="403" y="13020"/>
                  </a:cubicBezTo>
                  <a:lnTo>
                    <a:pt x="430" y="13020"/>
                  </a:lnTo>
                  <a:cubicBezTo>
                    <a:pt x="484" y="13020"/>
                    <a:pt x="565" y="12993"/>
                    <a:pt x="565" y="12912"/>
                  </a:cubicBezTo>
                  <a:cubicBezTo>
                    <a:pt x="1022" y="8181"/>
                    <a:pt x="269" y="196"/>
                    <a:pt x="269" y="115"/>
                  </a:cubicBezTo>
                  <a:cubicBezTo>
                    <a:pt x="269" y="49"/>
                    <a:pt x="214"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a:off x="6545650" y="4970950"/>
              <a:ext cx="114275" cy="166075"/>
            </a:xfrm>
            <a:custGeom>
              <a:avLst/>
              <a:gdLst/>
              <a:ahLst/>
              <a:cxnLst/>
              <a:rect l="l" t="t" r="r" b="b"/>
              <a:pathLst>
                <a:path w="4571" h="6643" extrusionOk="0">
                  <a:moveTo>
                    <a:pt x="4420" y="0"/>
                  </a:moveTo>
                  <a:cubicBezTo>
                    <a:pt x="4379" y="0"/>
                    <a:pt x="4335" y="23"/>
                    <a:pt x="4302" y="56"/>
                  </a:cubicBezTo>
                  <a:cubicBezTo>
                    <a:pt x="4168" y="218"/>
                    <a:pt x="995" y="4223"/>
                    <a:pt x="27" y="6455"/>
                  </a:cubicBezTo>
                  <a:cubicBezTo>
                    <a:pt x="1" y="6535"/>
                    <a:pt x="27" y="6616"/>
                    <a:pt x="108" y="6643"/>
                  </a:cubicBezTo>
                  <a:lnTo>
                    <a:pt x="162" y="6643"/>
                  </a:lnTo>
                  <a:cubicBezTo>
                    <a:pt x="189" y="6643"/>
                    <a:pt x="242" y="6616"/>
                    <a:pt x="269" y="6562"/>
                  </a:cubicBezTo>
                  <a:cubicBezTo>
                    <a:pt x="1237" y="4385"/>
                    <a:pt x="4490" y="271"/>
                    <a:pt x="4517" y="218"/>
                  </a:cubicBezTo>
                  <a:cubicBezTo>
                    <a:pt x="4571" y="164"/>
                    <a:pt x="4544" y="83"/>
                    <a:pt x="4490" y="29"/>
                  </a:cubicBezTo>
                  <a:cubicBezTo>
                    <a:pt x="4470" y="9"/>
                    <a:pt x="444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19">
    <p:spTree>
      <p:nvGrpSpPr>
        <p:cNvPr id="1" name="Shape 237"/>
        <p:cNvGrpSpPr/>
        <p:nvPr/>
      </p:nvGrpSpPr>
      <p:grpSpPr>
        <a:xfrm>
          <a:off x="0" y="0"/>
          <a:ext cx="0" cy="0"/>
          <a:chOff x="0" y="0"/>
          <a:chExt cx="0" cy="0"/>
        </a:xfrm>
      </p:grpSpPr>
      <p:sp>
        <p:nvSpPr>
          <p:cNvPr id="238" name="Google Shape;238;p19"/>
          <p:cNvSpPr/>
          <p:nvPr/>
        </p:nvSpPr>
        <p:spPr>
          <a:xfrm>
            <a:off x="5506415" y="3015426"/>
            <a:ext cx="4355895" cy="2128067"/>
          </a:xfrm>
          <a:custGeom>
            <a:avLst/>
            <a:gdLst/>
            <a:ahLst/>
            <a:cxnLst/>
            <a:rect l="l" t="t" r="r" b="b"/>
            <a:pathLst>
              <a:path w="171357" h="69369" extrusionOk="0">
                <a:moveTo>
                  <a:pt x="107979" y="1"/>
                </a:moveTo>
                <a:cubicBezTo>
                  <a:pt x="105155" y="1"/>
                  <a:pt x="102349" y="363"/>
                  <a:pt x="99657" y="1119"/>
                </a:cubicBezTo>
                <a:cubicBezTo>
                  <a:pt x="96539" y="2006"/>
                  <a:pt x="93662" y="3619"/>
                  <a:pt x="90839" y="5340"/>
                </a:cubicBezTo>
                <a:cubicBezTo>
                  <a:pt x="75704" y="14615"/>
                  <a:pt x="61052" y="27196"/>
                  <a:pt x="43550" y="27976"/>
                </a:cubicBezTo>
                <a:cubicBezTo>
                  <a:pt x="41252" y="28084"/>
                  <a:pt x="38946" y="28137"/>
                  <a:pt x="36638" y="28137"/>
                </a:cubicBezTo>
                <a:cubicBezTo>
                  <a:pt x="34329" y="28137"/>
                  <a:pt x="32017" y="28084"/>
                  <a:pt x="29705" y="27976"/>
                </a:cubicBezTo>
                <a:cubicBezTo>
                  <a:pt x="29476" y="27966"/>
                  <a:pt x="29247" y="27960"/>
                  <a:pt x="29018" y="27960"/>
                </a:cubicBezTo>
                <a:cubicBezTo>
                  <a:pt x="12855" y="27960"/>
                  <a:pt x="0" y="53973"/>
                  <a:pt x="22984" y="69189"/>
                </a:cubicBezTo>
                <a:cubicBezTo>
                  <a:pt x="22993" y="69198"/>
                  <a:pt x="23002" y="69201"/>
                  <a:pt x="23010" y="69201"/>
                </a:cubicBezTo>
                <a:cubicBezTo>
                  <a:pt x="23026" y="69201"/>
                  <a:pt x="23038" y="69189"/>
                  <a:pt x="23038" y="69189"/>
                </a:cubicBezTo>
                <a:lnTo>
                  <a:pt x="162001" y="69189"/>
                </a:lnTo>
                <a:cubicBezTo>
                  <a:pt x="162879" y="69189"/>
                  <a:pt x="164092" y="69368"/>
                  <a:pt x="165178" y="69368"/>
                </a:cubicBezTo>
                <a:cubicBezTo>
                  <a:pt x="165720" y="69368"/>
                  <a:pt x="166231" y="69324"/>
                  <a:pt x="166652" y="69189"/>
                </a:cubicBezTo>
                <a:cubicBezTo>
                  <a:pt x="169421" y="68302"/>
                  <a:pt x="170577" y="62737"/>
                  <a:pt x="170954" y="59941"/>
                </a:cubicBezTo>
                <a:cubicBezTo>
                  <a:pt x="171357" y="56742"/>
                  <a:pt x="170819" y="53354"/>
                  <a:pt x="168991" y="50693"/>
                </a:cubicBezTo>
                <a:cubicBezTo>
                  <a:pt x="167217" y="48112"/>
                  <a:pt x="164421" y="46445"/>
                  <a:pt x="161786" y="44671"/>
                </a:cubicBezTo>
                <a:cubicBezTo>
                  <a:pt x="153425" y="39052"/>
                  <a:pt x="146301" y="31578"/>
                  <a:pt x="141059" y="22949"/>
                </a:cubicBezTo>
                <a:cubicBezTo>
                  <a:pt x="138989" y="19561"/>
                  <a:pt x="137187" y="15959"/>
                  <a:pt x="134795" y="12787"/>
                </a:cubicBezTo>
                <a:cubicBezTo>
                  <a:pt x="128684" y="4759"/>
                  <a:pt x="118214" y="1"/>
                  <a:pt x="107979"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9"/>
          <p:cNvGrpSpPr/>
          <p:nvPr/>
        </p:nvGrpSpPr>
        <p:grpSpPr>
          <a:xfrm rot="-2700000">
            <a:off x="5743352" y="3187007"/>
            <a:ext cx="2139297" cy="2142106"/>
            <a:chOff x="943300" y="1144675"/>
            <a:chExt cx="1732575" cy="1734850"/>
          </a:xfrm>
        </p:grpSpPr>
        <p:sp>
          <p:nvSpPr>
            <p:cNvPr id="240" name="Google Shape;240;p19"/>
            <p:cNvSpPr/>
            <p:nvPr/>
          </p:nvSpPr>
          <p:spPr>
            <a:xfrm>
              <a:off x="943300" y="1213250"/>
              <a:ext cx="1732575" cy="1631900"/>
            </a:xfrm>
            <a:custGeom>
              <a:avLst/>
              <a:gdLst/>
              <a:ahLst/>
              <a:cxnLst/>
              <a:rect l="l" t="t" r="r" b="b"/>
              <a:pathLst>
                <a:path w="69303" h="65276" extrusionOk="0">
                  <a:moveTo>
                    <a:pt x="52340" y="0"/>
                  </a:moveTo>
                  <a:cubicBezTo>
                    <a:pt x="42835" y="0"/>
                    <a:pt x="38025" y="20298"/>
                    <a:pt x="38025" y="20298"/>
                  </a:cubicBezTo>
                  <a:cubicBezTo>
                    <a:pt x="35403" y="11195"/>
                    <a:pt x="32183" y="9385"/>
                    <a:pt x="29136" y="9385"/>
                  </a:cubicBezTo>
                  <a:cubicBezTo>
                    <a:pt x="29110" y="9385"/>
                    <a:pt x="29084" y="9385"/>
                    <a:pt x="29059" y="9386"/>
                  </a:cubicBezTo>
                  <a:cubicBezTo>
                    <a:pt x="20122" y="9447"/>
                    <a:pt x="23253" y="28079"/>
                    <a:pt x="24925" y="36438"/>
                  </a:cubicBezTo>
                  <a:cubicBezTo>
                    <a:pt x="24262" y="35172"/>
                    <a:pt x="17682" y="29932"/>
                    <a:pt x="14074" y="29932"/>
                  </a:cubicBezTo>
                  <a:cubicBezTo>
                    <a:pt x="14043" y="29932"/>
                    <a:pt x="14013" y="29932"/>
                    <a:pt x="13982" y="29933"/>
                  </a:cubicBezTo>
                  <a:cubicBezTo>
                    <a:pt x="0" y="30267"/>
                    <a:pt x="18086" y="61970"/>
                    <a:pt x="23283" y="64554"/>
                  </a:cubicBezTo>
                  <a:cubicBezTo>
                    <a:pt x="24241" y="65035"/>
                    <a:pt x="26253" y="65276"/>
                    <a:pt x="28846" y="65276"/>
                  </a:cubicBezTo>
                  <a:cubicBezTo>
                    <a:pt x="40328" y="65276"/>
                    <a:pt x="63217" y="60569"/>
                    <a:pt x="56597" y="51271"/>
                  </a:cubicBezTo>
                  <a:cubicBezTo>
                    <a:pt x="54625" y="48458"/>
                    <a:pt x="46985" y="46393"/>
                    <a:pt x="45070" y="46393"/>
                  </a:cubicBezTo>
                  <a:cubicBezTo>
                    <a:pt x="44978" y="46393"/>
                    <a:pt x="44898" y="46398"/>
                    <a:pt x="44834" y="46408"/>
                  </a:cubicBezTo>
                  <a:cubicBezTo>
                    <a:pt x="52554" y="42760"/>
                    <a:pt x="69302" y="34097"/>
                    <a:pt x="64044" y="26894"/>
                  </a:cubicBezTo>
                  <a:cubicBezTo>
                    <a:pt x="62972" y="25429"/>
                    <a:pt x="61366" y="24290"/>
                    <a:pt x="58410" y="24290"/>
                  </a:cubicBezTo>
                  <a:cubicBezTo>
                    <a:pt x="56335" y="24290"/>
                    <a:pt x="53596" y="24851"/>
                    <a:pt x="49910" y="26255"/>
                  </a:cubicBezTo>
                  <a:cubicBezTo>
                    <a:pt x="49910" y="26255"/>
                    <a:pt x="66050" y="6924"/>
                    <a:pt x="55290" y="632"/>
                  </a:cubicBezTo>
                  <a:cubicBezTo>
                    <a:pt x="54261" y="198"/>
                    <a:pt x="53278" y="0"/>
                    <a:pt x="52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460025" y="1144675"/>
              <a:ext cx="914175" cy="1734850"/>
            </a:xfrm>
            <a:custGeom>
              <a:avLst/>
              <a:gdLst/>
              <a:ahLst/>
              <a:cxnLst/>
              <a:rect l="l" t="t" r="r" b="b"/>
              <a:pathLst>
                <a:path w="36567" h="69394" extrusionOk="0">
                  <a:moveTo>
                    <a:pt x="36110" y="1"/>
                  </a:moveTo>
                  <a:lnTo>
                    <a:pt x="0" y="67753"/>
                  </a:lnTo>
                  <a:lnTo>
                    <a:pt x="3222" y="69394"/>
                  </a:lnTo>
                  <a:lnTo>
                    <a:pt x="36566" y="214"/>
                  </a:lnTo>
                  <a:lnTo>
                    <a:pt x="36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19"/>
          <p:cNvGrpSpPr/>
          <p:nvPr/>
        </p:nvGrpSpPr>
        <p:grpSpPr>
          <a:xfrm rot="6436206" flipH="1">
            <a:off x="6660499" y="-574974"/>
            <a:ext cx="1624472" cy="2446377"/>
            <a:chOff x="4289100" y="3261725"/>
            <a:chExt cx="1325275" cy="1995800"/>
          </a:xfrm>
        </p:grpSpPr>
        <p:sp>
          <p:nvSpPr>
            <p:cNvPr id="243" name="Google Shape;243;p19"/>
            <p:cNvSpPr/>
            <p:nvPr/>
          </p:nvSpPr>
          <p:spPr>
            <a:xfrm>
              <a:off x="4758725" y="3355975"/>
              <a:ext cx="511425" cy="633750"/>
            </a:xfrm>
            <a:custGeom>
              <a:avLst/>
              <a:gdLst/>
              <a:ahLst/>
              <a:cxnLst/>
              <a:rect l="l" t="t" r="r" b="b"/>
              <a:pathLst>
                <a:path w="20457" h="25350" extrusionOk="0">
                  <a:moveTo>
                    <a:pt x="9240" y="0"/>
                  </a:moveTo>
                  <a:cubicBezTo>
                    <a:pt x="9240" y="1"/>
                    <a:pt x="0" y="13891"/>
                    <a:pt x="9757" y="25350"/>
                  </a:cubicBezTo>
                  <a:cubicBezTo>
                    <a:pt x="9757" y="25350"/>
                    <a:pt x="20456" y="14863"/>
                    <a:pt x="9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434425" y="3872100"/>
              <a:ext cx="589525" cy="271825"/>
            </a:xfrm>
            <a:custGeom>
              <a:avLst/>
              <a:gdLst/>
              <a:ahLst/>
              <a:cxnLst/>
              <a:rect l="l" t="t" r="r" b="b"/>
              <a:pathLst>
                <a:path w="23581" h="10873" extrusionOk="0">
                  <a:moveTo>
                    <a:pt x="6891" y="1"/>
                  </a:moveTo>
                  <a:cubicBezTo>
                    <a:pt x="4866" y="1"/>
                    <a:pt x="2620" y="267"/>
                    <a:pt x="135" y="885"/>
                  </a:cubicBezTo>
                  <a:lnTo>
                    <a:pt x="135" y="885"/>
                  </a:lnTo>
                  <a:cubicBezTo>
                    <a:pt x="73" y="838"/>
                    <a:pt x="33" y="813"/>
                    <a:pt x="17" y="813"/>
                  </a:cubicBezTo>
                  <a:cubicBezTo>
                    <a:pt x="0" y="813"/>
                    <a:pt x="12" y="842"/>
                    <a:pt x="54" y="905"/>
                  </a:cubicBezTo>
                  <a:cubicBezTo>
                    <a:pt x="81" y="899"/>
                    <a:pt x="108" y="892"/>
                    <a:pt x="135" y="885"/>
                  </a:cubicBezTo>
                  <a:lnTo>
                    <a:pt x="135" y="885"/>
                  </a:lnTo>
                  <a:cubicBezTo>
                    <a:pt x="1326" y="1791"/>
                    <a:pt x="10797" y="10873"/>
                    <a:pt x="19911" y="10873"/>
                  </a:cubicBezTo>
                  <a:cubicBezTo>
                    <a:pt x="21148" y="10873"/>
                    <a:pt x="22378" y="10706"/>
                    <a:pt x="23580" y="10328"/>
                  </a:cubicBezTo>
                  <a:cubicBezTo>
                    <a:pt x="23580" y="10328"/>
                    <a:pt x="19508" y="1"/>
                    <a:pt x="6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4995050" y="3842300"/>
              <a:ext cx="490900" cy="618575"/>
            </a:xfrm>
            <a:custGeom>
              <a:avLst/>
              <a:gdLst/>
              <a:ahLst/>
              <a:cxnLst/>
              <a:rect l="l" t="t" r="r" b="b"/>
              <a:pathLst>
                <a:path w="19636" h="24743" extrusionOk="0">
                  <a:moveTo>
                    <a:pt x="12250" y="0"/>
                  </a:moveTo>
                  <a:cubicBezTo>
                    <a:pt x="12249" y="1"/>
                    <a:pt x="0" y="11308"/>
                    <a:pt x="6748" y="24742"/>
                  </a:cubicBezTo>
                  <a:cubicBezTo>
                    <a:pt x="6748" y="24742"/>
                    <a:pt x="19636" y="17082"/>
                    <a:pt x="12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4684250" y="4217650"/>
              <a:ext cx="515225" cy="369625"/>
            </a:xfrm>
            <a:custGeom>
              <a:avLst/>
              <a:gdLst/>
              <a:ahLst/>
              <a:cxnLst/>
              <a:rect l="l" t="t" r="r" b="b"/>
              <a:pathLst>
                <a:path w="20609" h="14785" extrusionOk="0">
                  <a:moveTo>
                    <a:pt x="227" y="1"/>
                  </a:moveTo>
                  <a:cubicBezTo>
                    <a:pt x="152" y="1"/>
                    <a:pt x="76" y="1"/>
                    <a:pt x="0" y="2"/>
                  </a:cubicBezTo>
                  <a:cubicBezTo>
                    <a:pt x="0" y="2"/>
                    <a:pt x="5243" y="14784"/>
                    <a:pt x="19316" y="14784"/>
                  </a:cubicBezTo>
                  <a:cubicBezTo>
                    <a:pt x="19739" y="14784"/>
                    <a:pt x="20170" y="14771"/>
                    <a:pt x="20609" y="14743"/>
                  </a:cubicBezTo>
                  <a:cubicBezTo>
                    <a:pt x="20609" y="14743"/>
                    <a:pt x="18619" y="1"/>
                    <a:pt x="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5173625" y="4374975"/>
              <a:ext cx="440750" cy="566150"/>
            </a:xfrm>
            <a:custGeom>
              <a:avLst/>
              <a:gdLst/>
              <a:ahLst/>
              <a:cxnLst/>
              <a:rect l="l" t="t" r="r" b="b"/>
              <a:pathLst>
                <a:path w="17630" h="22646" extrusionOk="0">
                  <a:moveTo>
                    <a:pt x="14620" y="0"/>
                  </a:moveTo>
                  <a:cubicBezTo>
                    <a:pt x="14620" y="1"/>
                    <a:pt x="0" y="7964"/>
                    <a:pt x="3252" y="22645"/>
                  </a:cubicBezTo>
                  <a:cubicBezTo>
                    <a:pt x="3252" y="22645"/>
                    <a:pt x="17630" y="18359"/>
                    <a:pt x="14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4849150" y="4587750"/>
              <a:ext cx="452150" cy="483300"/>
            </a:xfrm>
            <a:custGeom>
              <a:avLst/>
              <a:gdLst/>
              <a:ahLst/>
              <a:cxnLst/>
              <a:rect l="l" t="t" r="r" b="b"/>
              <a:pathLst>
                <a:path w="18086" h="19332" extrusionOk="0">
                  <a:moveTo>
                    <a:pt x="0" y="0"/>
                  </a:moveTo>
                  <a:cubicBezTo>
                    <a:pt x="0" y="1"/>
                    <a:pt x="1581" y="16596"/>
                    <a:pt x="16414" y="19332"/>
                  </a:cubicBezTo>
                  <a:cubicBezTo>
                    <a:pt x="16414" y="19332"/>
                    <a:pt x="18086" y="443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4604850" y="3566600"/>
              <a:ext cx="672900" cy="1690925"/>
            </a:xfrm>
            <a:custGeom>
              <a:avLst/>
              <a:gdLst/>
              <a:ahLst/>
              <a:cxnLst/>
              <a:rect l="l" t="t" r="r" b="b"/>
              <a:pathLst>
                <a:path w="26916" h="67637" extrusionOk="0">
                  <a:moveTo>
                    <a:pt x="551" y="0"/>
                  </a:moveTo>
                  <a:cubicBezTo>
                    <a:pt x="224" y="0"/>
                    <a:pt x="0" y="541"/>
                    <a:pt x="349" y="815"/>
                  </a:cubicBezTo>
                  <a:cubicBezTo>
                    <a:pt x="3146" y="2882"/>
                    <a:pt x="5608" y="5405"/>
                    <a:pt x="7796" y="8080"/>
                  </a:cubicBezTo>
                  <a:cubicBezTo>
                    <a:pt x="10471" y="11363"/>
                    <a:pt x="12781" y="14949"/>
                    <a:pt x="14787" y="18657"/>
                  </a:cubicBezTo>
                  <a:cubicBezTo>
                    <a:pt x="17097" y="22913"/>
                    <a:pt x="19012" y="27351"/>
                    <a:pt x="20593" y="31940"/>
                  </a:cubicBezTo>
                  <a:cubicBezTo>
                    <a:pt x="22326" y="36986"/>
                    <a:pt x="23633" y="42184"/>
                    <a:pt x="24514" y="47472"/>
                  </a:cubicBezTo>
                  <a:cubicBezTo>
                    <a:pt x="25517" y="53248"/>
                    <a:pt x="25973" y="59114"/>
                    <a:pt x="25973" y="64950"/>
                  </a:cubicBezTo>
                  <a:cubicBezTo>
                    <a:pt x="25973" y="65710"/>
                    <a:pt x="25943" y="66470"/>
                    <a:pt x="25943" y="67199"/>
                  </a:cubicBezTo>
                  <a:cubicBezTo>
                    <a:pt x="25927" y="67492"/>
                    <a:pt x="26138" y="67636"/>
                    <a:pt x="26354" y="67636"/>
                  </a:cubicBezTo>
                  <a:cubicBezTo>
                    <a:pt x="26564" y="67636"/>
                    <a:pt x="26779" y="67499"/>
                    <a:pt x="26794" y="67230"/>
                  </a:cubicBezTo>
                  <a:cubicBezTo>
                    <a:pt x="26915" y="61242"/>
                    <a:pt x="26551" y="55284"/>
                    <a:pt x="25699" y="49387"/>
                  </a:cubicBezTo>
                  <a:cubicBezTo>
                    <a:pt x="24879" y="43947"/>
                    <a:pt x="23633" y="38597"/>
                    <a:pt x="21961" y="33369"/>
                  </a:cubicBezTo>
                  <a:cubicBezTo>
                    <a:pt x="20441" y="28658"/>
                    <a:pt x="18556" y="24068"/>
                    <a:pt x="16277" y="19661"/>
                  </a:cubicBezTo>
                  <a:cubicBezTo>
                    <a:pt x="14301" y="15770"/>
                    <a:pt x="11991" y="12062"/>
                    <a:pt x="9316" y="8627"/>
                  </a:cubicBezTo>
                  <a:cubicBezTo>
                    <a:pt x="7097" y="5770"/>
                    <a:pt x="4605" y="3065"/>
                    <a:pt x="1778" y="815"/>
                  </a:cubicBezTo>
                  <a:cubicBezTo>
                    <a:pt x="1444" y="572"/>
                    <a:pt x="1109" y="329"/>
                    <a:pt x="775" y="86"/>
                  </a:cubicBezTo>
                  <a:cubicBezTo>
                    <a:pt x="699" y="26"/>
                    <a:pt x="623" y="0"/>
                    <a:pt x="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4289100" y="3261725"/>
              <a:ext cx="522075" cy="433925"/>
            </a:xfrm>
            <a:custGeom>
              <a:avLst/>
              <a:gdLst/>
              <a:ahLst/>
              <a:cxnLst/>
              <a:rect l="l" t="t" r="r" b="b"/>
              <a:pathLst>
                <a:path w="20883" h="17357" extrusionOk="0">
                  <a:moveTo>
                    <a:pt x="0" y="1"/>
                  </a:moveTo>
                  <a:cubicBezTo>
                    <a:pt x="1" y="1"/>
                    <a:pt x="3435" y="16293"/>
                    <a:pt x="18451" y="17357"/>
                  </a:cubicBezTo>
                  <a:cubicBezTo>
                    <a:pt x="18451" y="14621"/>
                    <a:pt x="20882" y="2706"/>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1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b="0">
                <a:solidFill>
                  <a:srgbClr val="553E73"/>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52" name="Google Shape;252;p19"/>
          <p:cNvSpPr txBox="1">
            <a:spLocks noGrp="1"/>
          </p:cNvSpPr>
          <p:nvPr>
            <p:ph type="subTitle" idx="1"/>
          </p:nvPr>
        </p:nvSpPr>
        <p:spPr>
          <a:xfrm>
            <a:off x="713225" y="1076275"/>
            <a:ext cx="4896900" cy="3523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atin typeface="Encode Sans Medium"/>
                <a:ea typeface="Encode Sans Medium"/>
                <a:cs typeface="Encode Sans Medium"/>
                <a:sym typeface="Encode Sans Medium"/>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CUSTOM_9">
    <p:spTree>
      <p:nvGrpSpPr>
        <p:cNvPr id="1" name="Shape 273"/>
        <p:cNvGrpSpPr/>
        <p:nvPr/>
      </p:nvGrpSpPr>
      <p:grpSpPr>
        <a:xfrm>
          <a:off x="0" y="0"/>
          <a:ext cx="0" cy="0"/>
          <a:chOff x="0" y="0"/>
          <a:chExt cx="0" cy="0"/>
        </a:xfrm>
      </p:grpSpPr>
      <p:sp>
        <p:nvSpPr>
          <p:cNvPr id="274" name="Google Shape;274;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solidFill>
                  <a:srgbClr val="553E73"/>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75" name="Google Shape;275;p22"/>
          <p:cNvGrpSpPr/>
          <p:nvPr/>
        </p:nvGrpSpPr>
        <p:grpSpPr>
          <a:xfrm>
            <a:off x="109692" y="3003495"/>
            <a:ext cx="1789843" cy="2139952"/>
            <a:chOff x="6306375" y="4683350"/>
            <a:chExt cx="401950" cy="480575"/>
          </a:xfrm>
        </p:grpSpPr>
        <p:sp>
          <p:nvSpPr>
            <p:cNvPr id="276" name="Google Shape;276;p22"/>
            <p:cNvSpPr/>
            <p:nvPr/>
          </p:nvSpPr>
          <p:spPr>
            <a:xfrm>
              <a:off x="6465000" y="4924625"/>
              <a:ext cx="243325" cy="239300"/>
            </a:xfrm>
            <a:custGeom>
              <a:avLst/>
              <a:gdLst/>
              <a:ahLst/>
              <a:cxnLst/>
              <a:rect l="l" t="t" r="r" b="b"/>
              <a:pathLst>
                <a:path w="9733" h="9572" extrusionOk="0">
                  <a:moveTo>
                    <a:pt x="9732" y="0"/>
                  </a:moveTo>
                  <a:cubicBezTo>
                    <a:pt x="9732" y="0"/>
                    <a:pt x="1452" y="162"/>
                    <a:pt x="0" y="9571"/>
                  </a:cubicBezTo>
                  <a:lnTo>
                    <a:pt x="6372" y="9571"/>
                  </a:lnTo>
                  <a:cubicBezTo>
                    <a:pt x="6372" y="9571"/>
                    <a:pt x="9356" y="4732"/>
                    <a:pt x="97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6306375" y="4683350"/>
              <a:ext cx="258800" cy="480575"/>
            </a:xfrm>
            <a:custGeom>
              <a:avLst/>
              <a:gdLst/>
              <a:ahLst/>
              <a:cxnLst/>
              <a:rect l="l" t="t" r="r" b="b"/>
              <a:pathLst>
                <a:path w="10352" h="19223" extrusionOk="0">
                  <a:moveTo>
                    <a:pt x="4195" y="0"/>
                  </a:moveTo>
                  <a:cubicBezTo>
                    <a:pt x="1" y="9356"/>
                    <a:pt x="2367" y="19222"/>
                    <a:pt x="2367" y="19222"/>
                  </a:cubicBezTo>
                  <a:lnTo>
                    <a:pt x="8093" y="19222"/>
                  </a:lnTo>
                  <a:cubicBezTo>
                    <a:pt x="10351" y="10888"/>
                    <a:pt x="4195" y="0"/>
                    <a:pt x="4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6415275" y="4811525"/>
              <a:ext cx="25550" cy="325500"/>
            </a:xfrm>
            <a:custGeom>
              <a:avLst/>
              <a:gdLst/>
              <a:ahLst/>
              <a:cxnLst/>
              <a:rect l="l" t="t" r="r" b="b"/>
              <a:pathLst>
                <a:path w="1022" h="13020" extrusionOk="0">
                  <a:moveTo>
                    <a:pt x="165" y="1"/>
                  </a:moveTo>
                  <a:cubicBezTo>
                    <a:pt x="154" y="1"/>
                    <a:pt x="144" y="3"/>
                    <a:pt x="134" y="8"/>
                  </a:cubicBezTo>
                  <a:cubicBezTo>
                    <a:pt x="54" y="8"/>
                    <a:pt x="0" y="62"/>
                    <a:pt x="0" y="142"/>
                  </a:cubicBezTo>
                  <a:cubicBezTo>
                    <a:pt x="0" y="223"/>
                    <a:pt x="753" y="8181"/>
                    <a:pt x="296" y="12885"/>
                  </a:cubicBezTo>
                  <a:cubicBezTo>
                    <a:pt x="269" y="12966"/>
                    <a:pt x="323" y="13020"/>
                    <a:pt x="403" y="13020"/>
                  </a:cubicBezTo>
                  <a:lnTo>
                    <a:pt x="430" y="13020"/>
                  </a:lnTo>
                  <a:cubicBezTo>
                    <a:pt x="484" y="13020"/>
                    <a:pt x="565" y="12993"/>
                    <a:pt x="565" y="12912"/>
                  </a:cubicBezTo>
                  <a:cubicBezTo>
                    <a:pt x="1022" y="8181"/>
                    <a:pt x="269" y="196"/>
                    <a:pt x="269" y="115"/>
                  </a:cubicBezTo>
                  <a:cubicBezTo>
                    <a:pt x="269" y="49"/>
                    <a:pt x="214"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6545650" y="4970950"/>
              <a:ext cx="114275" cy="166075"/>
            </a:xfrm>
            <a:custGeom>
              <a:avLst/>
              <a:gdLst/>
              <a:ahLst/>
              <a:cxnLst/>
              <a:rect l="l" t="t" r="r" b="b"/>
              <a:pathLst>
                <a:path w="4571" h="6643" extrusionOk="0">
                  <a:moveTo>
                    <a:pt x="4420" y="0"/>
                  </a:moveTo>
                  <a:cubicBezTo>
                    <a:pt x="4379" y="0"/>
                    <a:pt x="4335" y="23"/>
                    <a:pt x="4302" y="56"/>
                  </a:cubicBezTo>
                  <a:cubicBezTo>
                    <a:pt x="4168" y="218"/>
                    <a:pt x="995" y="4223"/>
                    <a:pt x="27" y="6455"/>
                  </a:cubicBezTo>
                  <a:cubicBezTo>
                    <a:pt x="1" y="6535"/>
                    <a:pt x="27" y="6616"/>
                    <a:pt x="108" y="6643"/>
                  </a:cubicBezTo>
                  <a:lnTo>
                    <a:pt x="162" y="6643"/>
                  </a:lnTo>
                  <a:cubicBezTo>
                    <a:pt x="189" y="6643"/>
                    <a:pt x="242" y="6616"/>
                    <a:pt x="269" y="6562"/>
                  </a:cubicBezTo>
                  <a:cubicBezTo>
                    <a:pt x="1237" y="4385"/>
                    <a:pt x="4490" y="271"/>
                    <a:pt x="4517" y="218"/>
                  </a:cubicBezTo>
                  <a:cubicBezTo>
                    <a:pt x="4571" y="164"/>
                    <a:pt x="4544" y="83"/>
                    <a:pt x="4490" y="29"/>
                  </a:cubicBezTo>
                  <a:cubicBezTo>
                    <a:pt x="4470" y="9"/>
                    <a:pt x="444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22"/>
          <p:cNvGrpSpPr/>
          <p:nvPr/>
        </p:nvGrpSpPr>
        <p:grpSpPr>
          <a:xfrm rot="10333572" flipH="1">
            <a:off x="7779550" y="-415615"/>
            <a:ext cx="1624476" cy="2446382"/>
            <a:chOff x="4289100" y="3261725"/>
            <a:chExt cx="1325275" cy="1995800"/>
          </a:xfrm>
        </p:grpSpPr>
        <p:sp>
          <p:nvSpPr>
            <p:cNvPr id="281" name="Google Shape;281;p22"/>
            <p:cNvSpPr/>
            <p:nvPr/>
          </p:nvSpPr>
          <p:spPr>
            <a:xfrm>
              <a:off x="4758725" y="3355975"/>
              <a:ext cx="511425" cy="633750"/>
            </a:xfrm>
            <a:custGeom>
              <a:avLst/>
              <a:gdLst/>
              <a:ahLst/>
              <a:cxnLst/>
              <a:rect l="l" t="t" r="r" b="b"/>
              <a:pathLst>
                <a:path w="20457" h="25350" extrusionOk="0">
                  <a:moveTo>
                    <a:pt x="9240" y="0"/>
                  </a:moveTo>
                  <a:cubicBezTo>
                    <a:pt x="9240" y="1"/>
                    <a:pt x="0" y="13891"/>
                    <a:pt x="9757" y="25350"/>
                  </a:cubicBezTo>
                  <a:cubicBezTo>
                    <a:pt x="9757" y="25350"/>
                    <a:pt x="20456" y="14863"/>
                    <a:pt x="9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4434425" y="3872100"/>
              <a:ext cx="589525" cy="271825"/>
            </a:xfrm>
            <a:custGeom>
              <a:avLst/>
              <a:gdLst/>
              <a:ahLst/>
              <a:cxnLst/>
              <a:rect l="l" t="t" r="r" b="b"/>
              <a:pathLst>
                <a:path w="23581" h="10873" extrusionOk="0">
                  <a:moveTo>
                    <a:pt x="6891" y="1"/>
                  </a:moveTo>
                  <a:cubicBezTo>
                    <a:pt x="4866" y="1"/>
                    <a:pt x="2620" y="267"/>
                    <a:pt x="135" y="885"/>
                  </a:cubicBezTo>
                  <a:lnTo>
                    <a:pt x="135" y="885"/>
                  </a:lnTo>
                  <a:cubicBezTo>
                    <a:pt x="73" y="838"/>
                    <a:pt x="33" y="813"/>
                    <a:pt x="17" y="813"/>
                  </a:cubicBezTo>
                  <a:cubicBezTo>
                    <a:pt x="0" y="813"/>
                    <a:pt x="12" y="842"/>
                    <a:pt x="54" y="905"/>
                  </a:cubicBezTo>
                  <a:cubicBezTo>
                    <a:pt x="81" y="899"/>
                    <a:pt x="108" y="892"/>
                    <a:pt x="135" y="885"/>
                  </a:cubicBezTo>
                  <a:lnTo>
                    <a:pt x="135" y="885"/>
                  </a:lnTo>
                  <a:cubicBezTo>
                    <a:pt x="1326" y="1791"/>
                    <a:pt x="10797" y="10873"/>
                    <a:pt x="19911" y="10873"/>
                  </a:cubicBezTo>
                  <a:cubicBezTo>
                    <a:pt x="21148" y="10873"/>
                    <a:pt x="22378" y="10706"/>
                    <a:pt x="23580" y="10328"/>
                  </a:cubicBezTo>
                  <a:cubicBezTo>
                    <a:pt x="23580" y="10328"/>
                    <a:pt x="19508" y="1"/>
                    <a:pt x="6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4995050" y="3842300"/>
              <a:ext cx="490900" cy="618575"/>
            </a:xfrm>
            <a:custGeom>
              <a:avLst/>
              <a:gdLst/>
              <a:ahLst/>
              <a:cxnLst/>
              <a:rect l="l" t="t" r="r" b="b"/>
              <a:pathLst>
                <a:path w="19636" h="24743" extrusionOk="0">
                  <a:moveTo>
                    <a:pt x="12250" y="0"/>
                  </a:moveTo>
                  <a:cubicBezTo>
                    <a:pt x="12249" y="1"/>
                    <a:pt x="0" y="11308"/>
                    <a:pt x="6748" y="24742"/>
                  </a:cubicBezTo>
                  <a:cubicBezTo>
                    <a:pt x="6748" y="24742"/>
                    <a:pt x="19636" y="17082"/>
                    <a:pt x="12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4684250" y="4217650"/>
              <a:ext cx="515225" cy="369625"/>
            </a:xfrm>
            <a:custGeom>
              <a:avLst/>
              <a:gdLst/>
              <a:ahLst/>
              <a:cxnLst/>
              <a:rect l="l" t="t" r="r" b="b"/>
              <a:pathLst>
                <a:path w="20609" h="14785" extrusionOk="0">
                  <a:moveTo>
                    <a:pt x="227" y="1"/>
                  </a:moveTo>
                  <a:cubicBezTo>
                    <a:pt x="152" y="1"/>
                    <a:pt x="76" y="1"/>
                    <a:pt x="0" y="2"/>
                  </a:cubicBezTo>
                  <a:cubicBezTo>
                    <a:pt x="0" y="2"/>
                    <a:pt x="5243" y="14784"/>
                    <a:pt x="19316" y="14784"/>
                  </a:cubicBezTo>
                  <a:cubicBezTo>
                    <a:pt x="19739" y="14784"/>
                    <a:pt x="20170" y="14771"/>
                    <a:pt x="20609" y="14743"/>
                  </a:cubicBezTo>
                  <a:cubicBezTo>
                    <a:pt x="20609" y="14743"/>
                    <a:pt x="18619" y="1"/>
                    <a:pt x="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5173625" y="4374975"/>
              <a:ext cx="440750" cy="566150"/>
            </a:xfrm>
            <a:custGeom>
              <a:avLst/>
              <a:gdLst/>
              <a:ahLst/>
              <a:cxnLst/>
              <a:rect l="l" t="t" r="r" b="b"/>
              <a:pathLst>
                <a:path w="17630" h="22646" extrusionOk="0">
                  <a:moveTo>
                    <a:pt x="14620" y="0"/>
                  </a:moveTo>
                  <a:cubicBezTo>
                    <a:pt x="14620" y="1"/>
                    <a:pt x="0" y="7964"/>
                    <a:pt x="3252" y="22645"/>
                  </a:cubicBezTo>
                  <a:cubicBezTo>
                    <a:pt x="3252" y="22645"/>
                    <a:pt x="17630" y="18359"/>
                    <a:pt x="14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4849150" y="4587750"/>
              <a:ext cx="452150" cy="483300"/>
            </a:xfrm>
            <a:custGeom>
              <a:avLst/>
              <a:gdLst/>
              <a:ahLst/>
              <a:cxnLst/>
              <a:rect l="l" t="t" r="r" b="b"/>
              <a:pathLst>
                <a:path w="18086" h="19332" extrusionOk="0">
                  <a:moveTo>
                    <a:pt x="0" y="0"/>
                  </a:moveTo>
                  <a:cubicBezTo>
                    <a:pt x="0" y="1"/>
                    <a:pt x="1581" y="16596"/>
                    <a:pt x="16414" y="19332"/>
                  </a:cubicBezTo>
                  <a:cubicBezTo>
                    <a:pt x="16414" y="19332"/>
                    <a:pt x="18086" y="443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4604850" y="3566600"/>
              <a:ext cx="672900" cy="1690925"/>
            </a:xfrm>
            <a:custGeom>
              <a:avLst/>
              <a:gdLst/>
              <a:ahLst/>
              <a:cxnLst/>
              <a:rect l="l" t="t" r="r" b="b"/>
              <a:pathLst>
                <a:path w="26916" h="67637" extrusionOk="0">
                  <a:moveTo>
                    <a:pt x="551" y="0"/>
                  </a:moveTo>
                  <a:cubicBezTo>
                    <a:pt x="224" y="0"/>
                    <a:pt x="0" y="541"/>
                    <a:pt x="349" y="815"/>
                  </a:cubicBezTo>
                  <a:cubicBezTo>
                    <a:pt x="3146" y="2882"/>
                    <a:pt x="5608" y="5405"/>
                    <a:pt x="7796" y="8080"/>
                  </a:cubicBezTo>
                  <a:cubicBezTo>
                    <a:pt x="10471" y="11363"/>
                    <a:pt x="12781" y="14949"/>
                    <a:pt x="14787" y="18657"/>
                  </a:cubicBezTo>
                  <a:cubicBezTo>
                    <a:pt x="17097" y="22913"/>
                    <a:pt x="19012" y="27351"/>
                    <a:pt x="20593" y="31940"/>
                  </a:cubicBezTo>
                  <a:cubicBezTo>
                    <a:pt x="22326" y="36986"/>
                    <a:pt x="23633" y="42184"/>
                    <a:pt x="24514" y="47472"/>
                  </a:cubicBezTo>
                  <a:cubicBezTo>
                    <a:pt x="25517" y="53248"/>
                    <a:pt x="25973" y="59114"/>
                    <a:pt x="25973" y="64950"/>
                  </a:cubicBezTo>
                  <a:cubicBezTo>
                    <a:pt x="25973" y="65710"/>
                    <a:pt x="25943" y="66470"/>
                    <a:pt x="25943" y="67199"/>
                  </a:cubicBezTo>
                  <a:cubicBezTo>
                    <a:pt x="25927" y="67492"/>
                    <a:pt x="26138" y="67636"/>
                    <a:pt x="26354" y="67636"/>
                  </a:cubicBezTo>
                  <a:cubicBezTo>
                    <a:pt x="26564" y="67636"/>
                    <a:pt x="26779" y="67499"/>
                    <a:pt x="26794" y="67230"/>
                  </a:cubicBezTo>
                  <a:cubicBezTo>
                    <a:pt x="26915" y="61242"/>
                    <a:pt x="26551" y="55284"/>
                    <a:pt x="25699" y="49387"/>
                  </a:cubicBezTo>
                  <a:cubicBezTo>
                    <a:pt x="24879" y="43947"/>
                    <a:pt x="23633" y="38597"/>
                    <a:pt x="21961" y="33369"/>
                  </a:cubicBezTo>
                  <a:cubicBezTo>
                    <a:pt x="20441" y="28658"/>
                    <a:pt x="18556" y="24068"/>
                    <a:pt x="16277" y="19661"/>
                  </a:cubicBezTo>
                  <a:cubicBezTo>
                    <a:pt x="14301" y="15770"/>
                    <a:pt x="11991" y="12062"/>
                    <a:pt x="9316" y="8627"/>
                  </a:cubicBezTo>
                  <a:cubicBezTo>
                    <a:pt x="7097" y="5770"/>
                    <a:pt x="4605" y="3065"/>
                    <a:pt x="1778" y="815"/>
                  </a:cubicBezTo>
                  <a:cubicBezTo>
                    <a:pt x="1444" y="572"/>
                    <a:pt x="1109" y="329"/>
                    <a:pt x="775" y="86"/>
                  </a:cubicBezTo>
                  <a:cubicBezTo>
                    <a:pt x="699" y="26"/>
                    <a:pt x="623" y="0"/>
                    <a:pt x="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4289100" y="3261725"/>
              <a:ext cx="522075" cy="433925"/>
            </a:xfrm>
            <a:custGeom>
              <a:avLst/>
              <a:gdLst/>
              <a:ahLst/>
              <a:cxnLst/>
              <a:rect l="l" t="t" r="r" b="b"/>
              <a:pathLst>
                <a:path w="20883" h="17357" extrusionOk="0">
                  <a:moveTo>
                    <a:pt x="0" y="1"/>
                  </a:moveTo>
                  <a:cubicBezTo>
                    <a:pt x="1" y="1"/>
                    <a:pt x="3435" y="16293"/>
                    <a:pt x="18451" y="17357"/>
                  </a:cubicBezTo>
                  <a:cubicBezTo>
                    <a:pt x="18451" y="14621"/>
                    <a:pt x="20882" y="2706"/>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360"/>
        <p:cNvGrpSpPr/>
        <p:nvPr/>
      </p:nvGrpSpPr>
      <p:grpSpPr>
        <a:xfrm>
          <a:off x="0" y="0"/>
          <a:ext cx="0" cy="0"/>
          <a:chOff x="0" y="0"/>
          <a:chExt cx="0" cy="0"/>
        </a:xfrm>
      </p:grpSpPr>
      <p:sp>
        <p:nvSpPr>
          <p:cNvPr id="361" name="Google Shape;361;p2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rgbClr val="553E73"/>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2" name="Google Shape;362;p29"/>
          <p:cNvSpPr txBox="1">
            <a:spLocks noGrp="1"/>
          </p:cNvSpPr>
          <p:nvPr>
            <p:ph type="subTitle" idx="1"/>
          </p:nvPr>
        </p:nvSpPr>
        <p:spPr>
          <a:xfrm>
            <a:off x="713225" y="1462775"/>
            <a:ext cx="4056900" cy="358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a:solidFill>
                  <a:srgbClr val="553E73"/>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3" name="Google Shape;363;p29"/>
          <p:cNvSpPr txBox="1">
            <a:spLocks noGrp="1"/>
          </p:cNvSpPr>
          <p:nvPr>
            <p:ph type="subTitle" idx="2"/>
          </p:nvPr>
        </p:nvSpPr>
        <p:spPr>
          <a:xfrm>
            <a:off x="713225" y="1821273"/>
            <a:ext cx="40569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4" name="Google Shape;364;p29"/>
          <p:cNvSpPr txBox="1">
            <a:spLocks noGrp="1"/>
          </p:cNvSpPr>
          <p:nvPr>
            <p:ph type="subTitle" idx="3"/>
          </p:nvPr>
        </p:nvSpPr>
        <p:spPr>
          <a:xfrm>
            <a:off x="713225" y="2393975"/>
            <a:ext cx="4056900" cy="358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a:solidFill>
                  <a:srgbClr val="553E73"/>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5" name="Google Shape;365;p29"/>
          <p:cNvSpPr txBox="1">
            <a:spLocks noGrp="1"/>
          </p:cNvSpPr>
          <p:nvPr>
            <p:ph type="subTitle" idx="4"/>
          </p:nvPr>
        </p:nvSpPr>
        <p:spPr>
          <a:xfrm>
            <a:off x="713225" y="2752478"/>
            <a:ext cx="40569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6" name="Google Shape;366;p29"/>
          <p:cNvSpPr txBox="1">
            <a:spLocks noGrp="1"/>
          </p:cNvSpPr>
          <p:nvPr>
            <p:ph type="subTitle" idx="5"/>
          </p:nvPr>
        </p:nvSpPr>
        <p:spPr>
          <a:xfrm>
            <a:off x="713225" y="3325175"/>
            <a:ext cx="4056900" cy="358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a:solidFill>
                  <a:srgbClr val="553E73"/>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7" name="Google Shape;367;p29"/>
          <p:cNvSpPr txBox="1">
            <a:spLocks noGrp="1"/>
          </p:cNvSpPr>
          <p:nvPr>
            <p:ph type="subTitle" idx="6"/>
          </p:nvPr>
        </p:nvSpPr>
        <p:spPr>
          <a:xfrm>
            <a:off x="713225" y="3683675"/>
            <a:ext cx="40569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Encode Sans Medium"/>
                <a:ea typeface="Encode Sans Medium"/>
                <a:cs typeface="Encode Sans Medium"/>
                <a:sym typeface="Encode Sans Medium"/>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8" name="Google Shape;368;p29"/>
          <p:cNvSpPr/>
          <p:nvPr/>
        </p:nvSpPr>
        <p:spPr>
          <a:xfrm>
            <a:off x="3999700" y="2001200"/>
            <a:ext cx="6945528" cy="3186812"/>
          </a:xfrm>
          <a:custGeom>
            <a:avLst/>
            <a:gdLst/>
            <a:ahLst/>
            <a:cxnLst/>
            <a:rect l="l" t="t" r="r" b="b"/>
            <a:pathLst>
              <a:path w="171357" h="69369" extrusionOk="0">
                <a:moveTo>
                  <a:pt x="107979" y="1"/>
                </a:moveTo>
                <a:cubicBezTo>
                  <a:pt x="105155" y="1"/>
                  <a:pt x="102349" y="363"/>
                  <a:pt x="99657" y="1119"/>
                </a:cubicBezTo>
                <a:cubicBezTo>
                  <a:pt x="96539" y="2006"/>
                  <a:pt x="93662" y="3619"/>
                  <a:pt x="90839" y="5340"/>
                </a:cubicBezTo>
                <a:cubicBezTo>
                  <a:pt x="75704" y="14615"/>
                  <a:pt x="61052" y="27196"/>
                  <a:pt x="43550" y="27976"/>
                </a:cubicBezTo>
                <a:cubicBezTo>
                  <a:pt x="41252" y="28084"/>
                  <a:pt x="38946" y="28137"/>
                  <a:pt x="36638" y="28137"/>
                </a:cubicBezTo>
                <a:cubicBezTo>
                  <a:pt x="34329" y="28137"/>
                  <a:pt x="32017" y="28084"/>
                  <a:pt x="29705" y="27976"/>
                </a:cubicBezTo>
                <a:cubicBezTo>
                  <a:pt x="29476" y="27966"/>
                  <a:pt x="29247" y="27960"/>
                  <a:pt x="29018" y="27960"/>
                </a:cubicBezTo>
                <a:cubicBezTo>
                  <a:pt x="12855" y="27960"/>
                  <a:pt x="0" y="53973"/>
                  <a:pt x="22984" y="69189"/>
                </a:cubicBezTo>
                <a:cubicBezTo>
                  <a:pt x="22993" y="69198"/>
                  <a:pt x="23002" y="69201"/>
                  <a:pt x="23010" y="69201"/>
                </a:cubicBezTo>
                <a:cubicBezTo>
                  <a:pt x="23026" y="69201"/>
                  <a:pt x="23038" y="69189"/>
                  <a:pt x="23038" y="69189"/>
                </a:cubicBezTo>
                <a:lnTo>
                  <a:pt x="162001" y="69189"/>
                </a:lnTo>
                <a:cubicBezTo>
                  <a:pt x="162879" y="69189"/>
                  <a:pt x="164092" y="69368"/>
                  <a:pt x="165178" y="69368"/>
                </a:cubicBezTo>
                <a:cubicBezTo>
                  <a:pt x="165720" y="69368"/>
                  <a:pt x="166231" y="69324"/>
                  <a:pt x="166652" y="69189"/>
                </a:cubicBezTo>
                <a:cubicBezTo>
                  <a:pt x="169421" y="68302"/>
                  <a:pt x="170577" y="62737"/>
                  <a:pt x="170954" y="59941"/>
                </a:cubicBezTo>
                <a:cubicBezTo>
                  <a:pt x="171357" y="56742"/>
                  <a:pt x="170819" y="53354"/>
                  <a:pt x="168991" y="50693"/>
                </a:cubicBezTo>
                <a:cubicBezTo>
                  <a:pt x="167217" y="48112"/>
                  <a:pt x="164421" y="46445"/>
                  <a:pt x="161786" y="44671"/>
                </a:cubicBezTo>
                <a:cubicBezTo>
                  <a:pt x="153425" y="39052"/>
                  <a:pt x="146301" y="31578"/>
                  <a:pt x="141059" y="22949"/>
                </a:cubicBezTo>
                <a:cubicBezTo>
                  <a:pt x="138989" y="19561"/>
                  <a:pt x="137187" y="15959"/>
                  <a:pt x="134795" y="12787"/>
                </a:cubicBezTo>
                <a:cubicBezTo>
                  <a:pt x="128684" y="4759"/>
                  <a:pt x="118214" y="1"/>
                  <a:pt x="107979"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rot="-449886">
            <a:off x="4831753" y="2607436"/>
            <a:ext cx="567781" cy="318273"/>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29"/>
          <p:cNvGrpSpPr/>
          <p:nvPr/>
        </p:nvGrpSpPr>
        <p:grpSpPr>
          <a:xfrm rot="10333572" flipH="1">
            <a:off x="7730825" y="-236727"/>
            <a:ext cx="1624476" cy="2446382"/>
            <a:chOff x="4289100" y="3261725"/>
            <a:chExt cx="1325275" cy="1995800"/>
          </a:xfrm>
        </p:grpSpPr>
        <p:sp>
          <p:nvSpPr>
            <p:cNvPr id="371" name="Google Shape;371;p29"/>
            <p:cNvSpPr/>
            <p:nvPr/>
          </p:nvSpPr>
          <p:spPr>
            <a:xfrm>
              <a:off x="4758725" y="3355975"/>
              <a:ext cx="511425" cy="633750"/>
            </a:xfrm>
            <a:custGeom>
              <a:avLst/>
              <a:gdLst/>
              <a:ahLst/>
              <a:cxnLst/>
              <a:rect l="l" t="t" r="r" b="b"/>
              <a:pathLst>
                <a:path w="20457" h="25350" extrusionOk="0">
                  <a:moveTo>
                    <a:pt x="9240" y="0"/>
                  </a:moveTo>
                  <a:cubicBezTo>
                    <a:pt x="9240" y="1"/>
                    <a:pt x="0" y="13891"/>
                    <a:pt x="9757" y="25350"/>
                  </a:cubicBezTo>
                  <a:cubicBezTo>
                    <a:pt x="9757" y="25350"/>
                    <a:pt x="20456" y="14863"/>
                    <a:pt x="9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4434425" y="3872100"/>
              <a:ext cx="589525" cy="271825"/>
            </a:xfrm>
            <a:custGeom>
              <a:avLst/>
              <a:gdLst/>
              <a:ahLst/>
              <a:cxnLst/>
              <a:rect l="l" t="t" r="r" b="b"/>
              <a:pathLst>
                <a:path w="23581" h="10873" extrusionOk="0">
                  <a:moveTo>
                    <a:pt x="6891" y="1"/>
                  </a:moveTo>
                  <a:cubicBezTo>
                    <a:pt x="4866" y="1"/>
                    <a:pt x="2620" y="267"/>
                    <a:pt x="135" y="885"/>
                  </a:cubicBezTo>
                  <a:lnTo>
                    <a:pt x="135" y="885"/>
                  </a:lnTo>
                  <a:cubicBezTo>
                    <a:pt x="73" y="838"/>
                    <a:pt x="33" y="813"/>
                    <a:pt x="17" y="813"/>
                  </a:cubicBezTo>
                  <a:cubicBezTo>
                    <a:pt x="0" y="813"/>
                    <a:pt x="12" y="842"/>
                    <a:pt x="54" y="905"/>
                  </a:cubicBezTo>
                  <a:cubicBezTo>
                    <a:pt x="81" y="899"/>
                    <a:pt x="108" y="892"/>
                    <a:pt x="135" y="885"/>
                  </a:cubicBezTo>
                  <a:lnTo>
                    <a:pt x="135" y="885"/>
                  </a:lnTo>
                  <a:cubicBezTo>
                    <a:pt x="1326" y="1791"/>
                    <a:pt x="10797" y="10873"/>
                    <a:pt x="19911" y="10873"/>
                  </a:cubicBezTo>
                  <a:cubicBezTo>
                    <a:pt x="21148" y="10873"/>
                    <a:pt x="22378" y="10706"/>
                    <a:pt x="23580" y="10328"/>
                  </a:cubicBezTo>
                  <a:cubicBezTo>
                    <a:pt x="23580" y="10328"/>
                    <a:pt x="19508" y="1"/>
                    <a:pt x="6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4995050" y="3842300"/>
              <a:ext cx="490900" cy="618575"/>
            </a:xfrm>
            <a:custGeom>
              <a:avLst/>
              <a:gdLst/>
              <a:ahLst/>
              <a:cxnLst/>
              <a:rect l="l" t="t" r="r" b="b"/>
              <a:pathLst>
                <a:path w="19636" h="24743" extrusionOk="0">
                  <a:moveTo>
                    <a:pt x="12250" y="0"/>
                  </a:moveTo>
                  <a:cubicBezTo>
                    <a:pt x="12249" y="1"/>
                    <a:pt x="0" y="11308"/>
                    <a:pt x="6748" y="24742"/>
                  </a:cubicBezTo>
                  <a:cubicBezTo>
                    <a:pt x="6748" y="24742"/>
                    <a:pt x="19636" y="17082"/>
                    <a:pt x="12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4684250" y="4217650"/>
              <a:ext cx="515225" cy="369625"/>
            </a:xfrm>
            <a:custGeom>
              <a:avLst/>
              <a:gdLst/>
              <a:ahLst/>
              <a:cxnLst/>
              <a:rect l="l" t="t" r="r" b="b"/>
              <a:pathLst>
                <a:path w="20609" h="14785" extrusionOk="0">
                  <a:moveTo>
                    <a:pt x="227" y="1"/>
                  </a:moveTo>
                  <a:cubicBezTo>
                    <a:pt x="152" y="1"/>
                    <a:pt x="76" y="1"/>
                    <a:pt x="0" y="2"/>
                  </a:cubicBezTo>
                  <a:cubicBezTo>
                    <a:pt x="0" y="2"/>
                    <a:pt x="5243" y="14784"/>
                    <a:pt x="19316" y="14784"/>
                  </a:cubicBezTo>
                  <a:cubicBezTo>
                    <a:pt x="19739" y="14784"/>
                    <a:pt x="20170" y="14771"/>
                    <a:pt x="20609" y="14743"/>
                  </a:cubicBezTo>
                  <a:cubicBezTo>
                    <a:pt x="20609" y="14743"/>
                    <a:pt x="18619" y="1"/>
                    <a:pt x="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5173625" y="4374975"/>
              <a:ext cx="440750" cy="566150"/>
            </a:xfrm>
            <a:custGeom>
              <a:avLst/>
              <a:gdLst/>
              <a:ahLst/>
              <a:cxnLst/>
              <a:rect l="l" t="t" r="r" b="b"/>
              <a:pathLst>
                <a:path w="17630" h="22646" extrusionOk="0">
                  <a:moveTo>
                    <a:pt x="14620" y="0"/>
                  </a:moveTo>
                  <a:cubicBezTo>
                    <a:pt x="14620" y="1"/>
                    <a:pt x="0" y="7964"/>
                    <a:pt x="3252" y="22645"/>
                  </a:cubicBezTo>
                  <a:cubicBezTo>
                    <a:pt x="3252" y="22645"/>
                    <a:pt x="17630" y="18359"/>
                    <a:pt x="14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4849150" y="4587750"/>
              <a:ext cx="452150" cy="483300"/>
            </a:xfrm>
            <a:custGeom>
              <a:avLst/>
              <a:gdLst/>
              <a:ahLst/>
              <a:cxnLst/>
              <a:rect l="l" t="t" r="r" b="b"/>
              <a:pathLst>
                <a:path w="18086" h="19332" extrusionOk="0">
                  <a:moveTo>
                    <a:pt x="0" y="0"/>
                  </a:moveTo>
                  <a:cubicBezTo>
                    <a:pt x="0" y="1"/>
                    <a:pt x="1581" y="16596"/>
                    <a:pt x="16414" y="19332"/>
                  </a:cubicBezTo>
                  <a:cubicBezTo>
                    <a:pt x="16414" y="19332"/>
                    <a:pt x="18086" y="443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4604850" y="3566600"/>
              <a:ext cx="672900" cy="1690925"/>
            </a:xfrm>
            <a:custGeom>
              <a:avLst/>
              <a:gdLst/>
              <a:ahLst/>
              <a:cxnLst/>
              <a:rect l="l" t="t" r="r" b="b"/>
              <a:pathLst>
                <a:path w="26916" h="67637" extrusionOk="0">
                  <a:moveTo>
                    <a:pt x="551" y="0"/>
                  </a:moveTo>
                  <a:cubicBezTo>
                    <a:pt x="224" y="0"/>
                    <a:pt x="0" y="541"/>
                    <a:pt x="349" y="815"/>
                  </a:cubicBezTo>
                  <a:cubicBezTo>
                    <a:pt x="3146" y="2882"/>
                    <a:pt x="5608" y="5405"/>
                    <a:pt x="7796" y="8080"/>
                  </a:cubicBezTo>
                  <a:cubicBezTo>
                    <a:pt x="10471" y="11363"/>
                    <a:pt x="12781" y="14949"/>
                    <a:pt x="14787" y="18657"/>
                  </a:cubicBezTo>
                  <a:cubicBezTo>
                    <a:pt x="17097" y="22913"/>
                    <a:pt x="19012" y="27351"/>
                    <a:pt x="20593" y="31940"/>
                  </a:cubicBezTo>
                  <a:cubicBezTo>
                    <a:pt x="22326" y="36986"/>
                    <a:pt x="23633" y="42184"/>
                    <a:pt x="24514" y="47472"/>
                  </a:cubicBezTo>
                  <a:cubicBezTo>
                    <a:pt x="25517" y="53248"/>
                    <a:pt x="25973" y="59114"/>
                    <a:pt x="25973" y="64950"/>
                  </a:cubicBezTo>
                  <a:cubicBezTo>
                    <a:pt x="25973" y="65710"/>
                    <a:pt x="25943" y="66470"/>
                    <a:pt x="25943" y="67199"/>
                  </a:cubicBezTo>
                  <a:cubicBezTo>
                    <a:pt x="25927" y="67492"/>
                    <a:pt x="26138" y="67636"/>
                    <a:pt x="26354" y="67636"/>
                  </a:cubicBezTo>
                  <a:cubicBezTo>
                    <a:pt x="26564" y="67636"/>
                    <a:pt x="26779" y="67499"/>
                    <a:pt x="26794" y="67230"/>
                  </a:cubicBezTo>
                  <a:cubicBezTo>
                    <a:pt x="26915" y="61242"/>
                    <a:pt x="26551" y="55284"/>
                    <a:pt x="25699" y="49387"/>
                  </a:cubicBezTo>
                  <a:cubicBezTo>
                    <a:pt x="24879" y="43947"/>
                    <a:pt x="23633" y="38597"/>
                    <a:pt x="21961" y="33369"/>
                  </a:cubicBezTo>
                  <a:cubicBezTo>
                    <a:pt x="20441" y="28658"/>
                    <a:pt x="18556" y="24068"/>
                    <a:pt x="16277" y="19661"/>
                  </a:cubicBezTo>
                  <a:cubicBezTo>
                    <a:pt x="14301" y="15770"/>
                    <a:pt x="11991" y="12062"/>
                    <a:pt x="9316" y="8627"/>
                  </a:cubicBezTo>
                  <a:cubicBezTo>
                    <a:pt x="7097" y="5770"/>
                    <a:pt x="4605" y="3065"/>
                    <a:pt x="1778" y="815"/>
                  </a:cubicBezTo>
                  <a:cubicBezTo>
                    <a:pt x="1444" y="572"/>
                    <a:pt x="1109" y="329"/>
                    <a:pt x="775" y="86"/>
                  </a:cubicBezTo>
                  <a:cubicBezTo>
                    <a:pt x="699" y="26"/>
                    <a:pt x="623" y="0"/>
                    <a:pt x="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4289100" y="3261725"/>
              <a:ext cx="522075" cy="433925"/>
            </a:xfrm>
            <a:custGeom>
              <a:avLst/>
              <a:gdLst/>
              <a:ahLst/>
              <a:cxnLst/>
              <a:rect l="l" t="t" r="r" b="b"/>
              <a:pathLst>
                <a:path w="20883" h="17357" extrusionOk="0">
                  <a:moveTo>
                    <a:pt x="0" y="1"/>
                  </a:moveTo>
                  <a:cubicBezTo>
                    <a:pt x="1" y="1"/>
                    <a:pt x="3435" y="16293"/>
                    <a:pt x="18451" y="17357"/>
                  </a:cubicBezTo>
                  <a:cubicBezTo>
                    <a:pt x="18451" y="14621"/>
                    <a:pt x="20882" y="270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1pPr>
            <a:lvl2pPr lvl="1">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2pPr>
            <a:lvl3pPr lvl="2">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3pPr>
            <a:lvl4pPr lvl="3">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4pPr>
            <a:lvl5pPr lvl="4">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5pPr>
            <a:lvl6pPr lvl="5">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6pPr>
            <a:lvl7pPr lvl="6">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7pPr>
            <a:lvl8pPr lvl="7">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8pPr>
            <a:lvl9pPr lvl="8">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Encode Sans"/>
              <a:buChar char="●"/>
              <a:defRPr sz="1800">
                <a:solidFill>
                  <a:schemeClr val="dk1"/>
                </a:solidFill>
                <a:latin typeface="Encode Sans"/>
                <a:ea typeface="Encode Sans"/>
                <a:cs typeface="Encode Sans"/>
                <a:sym typeface="Encode Sans"/>
              </a:defRPr>
            </a:lvl1pPr>
            <a:lvl2pPr marL="914400" lvl="1" indent="-317500">
              <a:lnSpc>
                <a:spcPct val="100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2pPr>
            <a:lvl3pPr marL="1371600" lvl="2" indent="-317500">
              <a:lnSpc>
                <a:spcPct val="100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3pPr>
            <a:lvl4pPr marL="1828800" lvl="3" indent="-317500">
              <a:lnSpc>
                <a:spcPct val="100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4pPr>
            <a:lvl5pPr marL="2286000" lvl="4" indent="-317500">
              <a:lnSpc>
                <a:spcPct val="100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5pPr>
            <a:lvl6pPr marL="2743200" lvl="5" indent="-317500">
              <a:lnSpc>
                <a:spcPct val="100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6pPr>
            <a:lvl7pPr marL="3200400" lvl="6" indent="-317500">
              <a:lnSpc>
                <a:spcPct val="100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7pPr>
            <a:lvl8pPr marL="3657600" lvl="7" indent="-317500">
              <a:lnSpc>
                <a:spcPct val="100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8pPr>
            <a:lvl9pPr marL="4114800" lvl="8" indent="-317500">
              <a:lnSpc>
                <a:spcPct val="100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rgbClr val="FFFFFF"/>
                </a:solidFill>
              </a:defRPr>
            </a:lvl1pPr>
            <a:lvl2pPr lvl="1" algn="r">
              <a:buNone/>
              <a:defRPr sz="1000">
                <a:solidFill>
                  <a:srgbClr val="FFFFFF"/>
                </a:solidFill>
              </a:defRPr>
            </a:lvl2pPr>
            <a:lvl3pPr lvl="2" algn="r">
              <a:buNone/>
              <a:defRPr sz="1000">
                <a:solidFill>
                  <a:srgbClr val="FFFFFF"/>
                </a:solidFill>
              </a:defRPr>
            </a:lvl3pPr>
            <a:lvl4pPr lvl="3" algn="r">
              <a:buNone/>
              <a:defRPr sz="1000">
                <a:solidFill>
                  <a:srgbClr val="FFFFFF"/>
                </a:solidFill>
              </a:defRPr>
            </a:lvl4pPr>
            <a:lvl5pPr lvl="4" algn="r">
              <a:buNone/>
              <a:defRPr sz="1000">
                <a:solidFill>
                  <a:srgbClr val="FFFFFF"/>
                </a:solidFill>
              </a:defRPr>
            </a:lvl5pPr>
            <a:lvl6pPr lvl="5" algn="r">
              <a:buNone/>
              <a:defRPr sz="1000">
                <a:solidFill>
                  <a:srgbClr val="FFFFFF"/>
                </a:solidFill>
              </a:defRPr>
            </a:lvl6pPr>
            <a:lvl7pPr lvl="6" algn="r">
              <a:buNone/>
              <a:defRPr sz="1000">
                <a:solidFill>
                  <a:srgbClr val="FFFFFF"/>
                </a:solidFill>
              </a:defRPr>
            </a:lvl7pPr>
            <a:lvl8pPr lvl="7" algn="r">
              <a:buNone/>
              <a:defRPr sz="1000">
                <a:solidFill>
                  <a:srgbClr val="FFFFFF"/>
                </a:solidFill>
              </a:defRPr>
            </a:lvl8pPr>
            <a:lvl9pPr lvl="8" algn="r">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59" r:id="rId5"/>
    <p:sldLayoutId id="2147483662" r:id="rId6"/>
    <p:sldLayoutId id="2147483665" r:id="rId7"/>
    <p:sldLayoutId id="2147483668" r:id="rId8"/>
    <p:sldLayoutId id="2147483675" r:id="rId9"/>
    <p:sldLayoutId id="2147483679" r:id="rId10"/>
    <p:sldLayoutId id="2147483680"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s://colab.research.google.com/drive/1Om4Iwe0nkeSeq6ClKtQ08sRIMy2WnL8S?usp=sharing"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towardsdatascience.com/will-automl-be-the-end-of-data-scientists-9af3e63990e0" TargetMode="External"/><Relationship Id="rId3" Type="http://schemas.openxmlformats.org/officeDocument/2006/relationships/hyperlink" Target="https://docs.microsoft.com/en-us/azure/machine-learning/concept-automated-ml" TargetMode="External"/><Relationship Id="rId7" Type="http://schemas.openxmlformats.org/officeDocument/2006/relationships/hyperlink" Target="https://medium.com/analytics-vidhya/a-critical-overview-of-automl-solutions-cb37ab0eb59e"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www.alibabacloud.com/blog/6-top-automl-frameworks-for-machine-learning-applications-may-2019_595317" TargetMode="External"/><Relationship Id="rId5" Type="http://schemas.openxmlformats.org/officeDocument/2006/relationships/hyperlink" Target="https://sites.google.com/site/automlwsicml14/" TargetMode="External"/><Relationship Id="rId4" Type="http://schemas.openxmlformats.org/officeDocument/2006/relationships/hyperlink" Target="https://dl.acm.org/doi/10.1145/2487575.248762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2"/>
        <p:cNvGrpSpPr/>
        <p:nvPr/>
      </p:nvGrpSpPr>
      <p:grpSpPr>
        <a:xfrm>
          <a:off x="0" y="0"/>
          <a:ext cx="0" cy="0"/>
          <a:chOff x="0" y="0"/>
          <a:chExt cx="0" cy="0"/>
        </a:xfrm>
      </p:grpSpPr>
      <p:sp>
        <p:nvSpPr>
          <p:cNvPr id="493" name="Google Shape;493;p38"/>
          <p:cNvSpPr txBox="1">
            <a:spLocks noGrp="1"/>
          </p:cNvSpPr>
          <p:nvPr>
            <p:ph type="ctrTitle"/>
          </p:nvPr>
        </p:nvSpPr>
        <p:spPr>
          <a:xfrm>
            <a:off x="89908" y="1176619"/>
            <a:ext cx="4011084" cy="16466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dirty="0"/>
              <a:t>AUTOML</a:t>
            </a:r>
            <a:br>
              <a:rPr lang="en-US" dirty="0"/>
            </a:br>
            <a:r>
              <a:rPr lang="en-US" sz="2000" i="1" dirty="0"/>
              <a:t>will </a:t>
            </a:r>
            <a:r>
              <a:rPr lang="en-US" sz="2000" i="1" dirty="0">
                <a:solidFill>
                  <a:schemeClr val="accent1"/>
                </a:solidFill>
              </a:rPr>
              <a:t>data-scientists</a:t>
            </a:r>
            <a:r>
              <a:rPr lang="en-US" sz="2000" i="1" dirty="0"/>
              <a:t> </a:t>
            </a:r>
            <a:br>
              <a:rPr lang="en-US" sz="2000" i="1" dirty="0"/>
            </a:br>
            <a:r>
              <a:rPr lang="en-US" sz="2000" i="1" dirty="0"/>
              <a:t>become redundant?</a:t>
            </a:r>
            <a:endParaRPr i="1" dirty="0"/>
          </a:p>
        </p:txBody>
      </p:sp>
      <p:sp>
        <p:nvSpPr>
          <p:cNvPr id="494" name="Google Shape;494;p38"/>
          <p:cNvSpPr txBox="1">
            <a:spLocks noGrp="1"/>
          </p:cNvSpPr>
          <p:nvPr>
            <p:ph type="subTitle" idx="1"/>
          </p:nvPr>
        </p:nvSpPr>
        <p:spPr>
          <a:xfrm>
            <a:off x="142508" y="2901127"/>
            <a:ext cx="1824722" cy="4940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t>
            </a:r>
            <a:r>
              <a:rPr lang="en" dirty="0"/>
              <a:t>y Ayah Kamal</a:t>
            </a:r>
            <a:endParaRPr dirty="0"/>
          </a:p>
        </p:txBody>
      </p:sp>
      <p:grpSp>
        <p:nvGrpSpPr>
          <p:cNvPr id="495" name="Google Shape;495;p38"/>
          <p:cNvGrpSpPr/>
          <p:nvPr/>
        </p:nvGrpSpPr>
        <p:grpSpPr>
          <a:xfrm>
            <a:off x="5038637" y="1379295"/>
            <a:ext cx="3867436" cy="3603008"/>
            <a:chOff x="5038637" y="1379295"/>
            <a:chExt cx="3867436" cy="3603008"/>
          </a:xfrm>
        </p:grpSpPr>
        <p:grpSp>
          <p:nvGrpSpPr>
            <p:cNvPr id="496" name="Google Shape;496;p38"/>
            <p:cNvGrpSpPr/>
            <p:nvPr/>
          </p:nvGrpSpPr>
          <p:grpSpPr>
            <a:xfrm>
              <a:off x="6111824" y="1698350"/>
              <a:ext cx="1174194" cy="1174194"/>
              <a:chOff x="5586574" y="-168025"/>
              <a:chExt cx="1174194" cy="1174194"/>
            </a:xfrm>
          </p:grpSpPr>
          <p:sp>
            <p:nvSpPr>
              <p:cNvPr id="497" name="Google Shape;497;p38"/>
              <p:cNvSpPr/>
              <p:nvPr/>
            </p:nvSpPr>
            <p:spPr>
              <a:xfrm>
                <a:off x="5586574" y="-168025"/>
                <a:ext cx="1174194" cy="1174194"/>
              </a:xfrm>
              <a:custGeom>
                <a:avLst/>
                <a:gdLst/>
                <a:ahLst/>
                <a:cxnLst/>
                <a:rect l="l" t="t" r="r" b="b"/>
                <a:pathLst>
                  <a:path w="15970" h="15970" extrusionOk="0">
                    <a:moveTo>
                      <a:pt x="7985" y="4570"/>
                    </a:moveTo>
                    <a:cubicBezTo>
                      <a:pt x="9867" y="4570"/>
                      <a:pt x="11399" y="6103"/>
                      <a:pt x="11399" y="7985"/>
                    </a:cubicBezTo>
                    <a:cubicBezTo>
                      <a:pt x="11399" y="9867"/>
                      <a:pt x="9867" y="11399"/>
                      <a:pt x="7985" y="11399"/>
                    </a:cubicBezTo>
                    <a:cubicBezTo>
                      <a:pt x="6103" y="11399"/>
                      <a:pt x="4571" y="9867"/>
                      <a:pt x="4571" y="7985"/>
                    </a:cubicBezTo>
                    <a:cubicBezTo>
                      <a:pt x="4571" y="6103"/>
                      <a:pt x="6103" y="4570"/>
                      <a:pt x="7985" y="4570"/>
                    </a:cubicBezTo>
                    <a:close/>
                    <a:moveTo>
                      <a:pt x="7098" y="0"/>
                    </a:moveTo>
                    <a:lnTo>
                      <a:pt x="6668" y="2178"/>
                    </a:lnTo>
                    <a:cubicBezTo>
                      <a:pt x="5996" y="2339"/>
                      <a:pt x="5377" y="2581"/>
                      <a:pt x="4840" y="2957"/>
                    </a:cubicBezTo>
                    <a:lnTo>
                      <a:pt x="2958" y="1721"/>
                    </a:lnTo>
                    <a:lnTo>
                      <a:pt x="1721" y="2957"/>
                    </a:lnTo>
                    <a:lnTo>
                      <a:pt x="2958" y="4812"/>
                    </a:lnTo>
                    <a:cubicBezTo>
                      <a:pt x="2608" y="5377"/>
                      <a:pt x="2340" y="5995"/>
                      <a:pt x="2178" y="6667"/>
                    </a:cubicBezTo>
                    <a:lnTo>
                      <a:pt x="1" y="7097"/>
                    </a:lnTo>
                    <a:lnTo>
                      <a:pt x="1" y="8872"/>
                    </a:lnTo>
                    <a:lnTo>
                      <a:pt x="2178" y="9302"/>
                    </a:lnTo>
                    <a:cubicBezTo>
                      <a:pt x="2340" y="9974"/>
                      <a:pt x="2608" y="10592"/>
                      <a:pt x="2958" y="11130"/>
                    </a:cubicBezTo>
                    <a:lnTo>
                      <a:pt x="1721" y="13012"/>
                    </a:lnTo>
                    <a:lnTo>
                      <a:pt x="2958" y="14249"/>
                    </a:lnTo>
                    <a:lnTo>
                      <a:pt x="4840" y="13012"/>
                    </a:lnTo>
                    <a:cubicBezTo>
                      <a:pt x="5377" y="13361"/>
                      <a:pt x="5996" y="13630"/>
                      <a:pt x="6668" y="13792"/>
                    </a:cubicBezTo>
                    <a:lnTo>
                      <a:pt x="7098" y="15969"/>
                    </a:lnTo>
                    <a:lnTo>
                      <a:pt x="8872" y="15969"/>
                    </a:lnTo>
                    <a:lnTo>
                      <a:pt x="9303" y="13792"/>
                    </a:lnTo>
                    <a:cubicBezTo>
                      <a:pt x="9975" y="13630"/>
                      <a:pt x="10593" y="13361"/>
                      <a:pt x="11158" y="13012"/>
                    </a:cubicBezTo>
                    <a:lnTo>
                      <a:pt x="13013" y="14249"/>
                    </a:lnTo>
                    <a:lnTo>
                      <a:pt x="14249" y="13012"/>
                    </a:lnTo>
                    <a:lnTo>
                      <a:pt x="13013" y="11130"/>
                    </a:lnTo>
                    <a:cubicBezTo>
                      <a:pt x="13362" y="10592"/>
                      <a:pt x="13631" y="9974"/>
                      <a:pt x="13792" y="9302"/>
                    </a:cubicBezTo>
                    <a:lnTo>
                      <a:pt x="15970" y="8872"/>
                    </a:lnTo>
                    <a:lnTo>
                      <a:pt x="15970" y="7097"/>
                    </a:lnTo>
                    <a:lnTo>
                      <a:pt x="13792" y="6667"/>
                    </a:lnTo>
                    <a:cubicBezTo>
                      <a:pt x="13631" y="5995"/>
                      <a:pt x="13389" y="5377"/>
                      <a:pt x="13013" y="4812"/>
                    </a:cubicBezTo>
                    <a:lnTo>
                      <a:pt x="14249" y="2957"/>
                    </a:lnTo>
                    <a:lnTo>
                      <a:pt x="13013" y="1721"/>
                    </a:lnTo>
                    <a:lnTo>
                      <a:pt x="11158" y="2957"/>
                    </a:lnTo>
                    <a:cubicBezTo>
                      <a:pt x="10593" y="2608"/>
                      <a:pt x="9975" y="2339"/>
                      <a:pt x="9303" y="2178"/>
                    </a:cubicBezTo>
                    <a:lnTo>
                      <a:pt x="88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5831702" y="77030"/>
                <a:ext cx="685915" cy="684003"/>
              </a:xfrm>
              <a:custGeom>
                <a:avLst/>
                <a:gdLst/>
                <a:ahLst/>
                <a:cxnLst/>
                <a:rect l="l" t="t" r="r" b="b"/>
                <a:pathLst>
                  <a:path w="9329" h="9303" extrusionOk="0">
                    <a:moveTo>
                      <a:pt x="4651" y="1237"/>
                    </a:moveTo>
                    <a:cubicBezTo>
                      <a:pt x="6533" y="1237"/>
                      <a:pt x="8065" y="2770"/>
                      <a:pt x="8065" y="4652"/>
                    </a:cubicBezTo>
                    <a:cubicBezTo>
                      <a:pt x="8065" y="6534"/>
                      <a:pt x="6533" y="8066"/>
                      <a:pt x="4651" y="8066"/>
                    </a:cubicBezTo>
                    <a:cubicBezTo>
                      <a:pt x="2769" y="8066"/>
                      <a:pt x="1237" y="6534"/>
                      <a:pt x="1237" y="4652"/>
                    </a:cubicBezTo>
                    <a:cubicBezTo>
                      <a:pt x="1237" y="2770"/>
                      <a:pt x="2769" y="1237"/>
                      <a:pt x="4651" y="1237"/>
                    </a:cubicBezTo>
                    <a:close/>
                    <a:moveTo>
                      <a:pt x="4651" y="1"/>
                    </a:moveTo>
                    <a:cubicBezTo>
                      <a:pt x="2070" y="1"/>
                      <a:pt x="0" y="2071"/>
                      <a:pt x="0" y="4652"/>
                    </a:cubicBezTo>
                    <a:cubicBezTo>
                      <a:pt x="0" y="7233"/>
                      <a:pt x="2070" y="9303"/>
                      <a:pt x="4651" y="9303"/>
                    </a:cubicBezTo>
                    <a:cubicBezTo>
                      <a:pt x="7232" y="9303"/>
                      <a:pt x="9329" y="7233"/>
                      <a:pt x="9329" y="4652"/>
                    </a:cubicBezTo>
                    <a:cubicBezTo>
                      <a:pt x="9329" y="2071"/>
                      <a:pt x="7232" y="1"/>
                      <a:pt x="46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38"/>
            <p:cNvGrpSpPr/>
            <p:nvPr/>
          </p:nvGrpSpPr>
          <p:grpSpPr>
            <a:xfrm>
              <a:off x="5038637" y="1379295"/>
              <a:ext cx="3867436" cy="3603008"/>
              <a:chOff x="4646433" y="2701025"/>
              <a:chExt cx="2504167" cy="2332950"/>
            </a:xfrm>
          </p:grpSpPr>
          <p:sp>
            <p:nvSpPr>
              <p:cNvPr id="500" name="Google Shape;500;p38"/>
              <p:cNvSpPr/>
              <p:nvPr/>
            </p:nvSpPr>
            <p:spPr>
              <a:xfrm>
                <a:off x="4855350" y="3465950"/>
                <a:ext cx="2221975" cy="1354300"/>
              </a:xfrm>
              <a:custGeom>
                <a:avLst/>
                <a:gdLst/>
                <a:ahLst/>
                <a:cxnLst/>
                <a:rect l="l" t="t" r="r" b="b"/>
                <a:pathLst>
                  <a:path w="88879" h="54172" extrusionOk="0">
                    <a:moveTo>
                      <a:pt x="0" y="1"/>
                    </a:moveTo>
                    <a:lnTo>
                      <a:pt x="0" y="54172"/>
                    </a:lnTo>
                    <a:lnTo>
                      <a:pt x="88879" y="54172"/>
                    </a:lnTo>
                    <a:lnTo>
                      <a:pt x="88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4964900" y="3564750"/>
                <a:ext cx="2002875" cy="1174175"/>
              </a:xfrm>
              <a:custGeom>
                <a:avLst/>
                <a:gdLst/>
                <a:ahLst/>
                <a:cxnLst/>
                <a:rect l="l" t="t" r="r" b="b"/>
                <a:pathLst>
                  <a:path w="80115" h="46967" extrusionOk="0">
                    <a:moveTo>
                      <a:pt x="0" y="1"/>
                    </a:moveTo>
                    <a:lnTo>
                      <a:pt x="0" y="46967"/>
                    </a:lnTo>
                    <a:lnTo>
                      <a:pt x="80115" y="46967"/>
                    </a:lnTo>
                    <a:lnTo>
                      <a:pt x="801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6330600" y="3723375"/>
                <a:ext cx="564600" cy="399250"/>
              </a:xfrm>
              <a:custGeom>
                <a:avLst/>
                <a:gdLst/>
                <a:ahLst/>
                <a:cxnLst/>
                <a:rect l="l" t="t" r="r" b="b"/>
                <a:pathLst>
                  <a:path w="22584" h="15970" extrusionOk="0">
                    <a:moveTo>
                      <a:pt x="1882" y="0"/>
                    </a:moveTo>
                    <a:cubicBezTo>
                      <a:pt x="834" y="0"/>
                      <a:pt x="1" y="834"/>
                      <a:pt x="1" y="1882"/>
                    </a:cubicBezTo>
                    <a:lnTo>
                      <a:pt x="1" y="14087"/>
                    </a:lnTo>
                    <a:cubicBezTo>
                      <a:pt x="1" y="15136"/>
                      <a:pt x="834" y="15969"/>
                      <a:pt x="1882" y="15969"/>
                    </a:cubicBezTo>
                    <a:lnTo>
                      <a:pt x="20701" y="15969"/>
                    </a:lnTo>
                    <a:cubicBezTo>
                      <a:pt x="21750" y="15969"/>
                      <a:pt x="22583" y="15136"/>
                      <a:pt x="22583" y="14087"/>
                    </a:cubicBezTo>
                    <a:lnTo>
                      <a:pt x="22583" y="1882"/>
                    </a:lnTo>
                    <a:cubicBezTo>
                      <a:pt x="22583" y="834"/>
                      <a:pt x="21750" y="0"/>
                      <a:pt x="20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5161150" y="3648100"/>
                <a:ext cx="919450" cy="549800"/>
              </a:xfrm>
              <a:custGeom>
                <a:avLst/>
                <a:gdLst/>
                <a:ahLst/>
                <a:cxnLst/>
                <a:rect l="l" t="t" r="r" b="b"/>
                <a:pathLst>
                  <a:path w="36778" h="21992" extrusionOk="0">
                    <a:moveTo>
                      <a:pt x="1318" y="0"/>
                    </a:moveTo>
                    <a:cubicBezTo>
                      <a:pt x="592" y="0"/>
                      <a:pt x="0" y="592"/>
                      <a:pt x="0" y="1344"/>
                    </a:cubicBezTo>
                    <a:lnTo>
                      <a:pt x="0" y="20674"/>
                    </a:lnTo>
                    <a:cubicBezTo>
                      <a:pt x="0" y="21400"/>
                      <a:pt x="592" y="21991"/>
                      <a:pt x="1318" y="21991"/>
                    </a:cubicBezTo>
                    <a:lnTo>
                      <a:pt x="35460" y="21991"/>
                    </a:lnTo>
                    <a:cubicBezTo>
                      <a:pt x="36186" y="21991"/>
                      <a:pt x="36778" y="21400"/>
                      <a:pt x="36778" y="20674"/>
                    </a:cubicBezTo>
                    <a:lnTo>
                      <a:pt x="36778" y="1344"/>
                    </a:lnTo>
                    <a:cubicBezTo>
                      <a:pt x="36778" y="619"/>
                      <a:pt x="36186" y="0"/>
                      <a:pt x="35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5161150" y="3648775"/>
                <a:ext cx="919450" cy="102850"/>
              </a:xfrm>
              <a:custGeom>
                <a:avLst/>
                <a:gdLst/>
                <a:ahLst/>
                <a:cxnLst/>
                <a:rect l="l" t="t" r="r" b="b"/>
                <a:pathLst>
                  <a:path w="36778" h="4114" extrusionOk="0">
                    <a:moveTo>
                      <a:pt x="1318" y="0"/>
                    </a:moveTo>
                    <a:cubicBezTo>
                      <a:pt x="592" y="0"/>
                      <a:pt x="0" y="592"/>
                      <a:pt x="0" y="1317"/>
                    </a:cubicBezTo>
                    <a:lnTo>
                      <a:pt x="0" y="4113"/>
                    </a:lnTo>
                    <a:lnTo>
                      <a:pt x="36778" y="4113"/>
                    </a:lnTo>
                    <a:lnTo>
                      <a:pt x="36778" y="1317"/>
                    </a:lnTo>
                    <a:cubicBezTo>
                      <a:pt x="36778" y="592"/>
                      <a:pt x="36186" y="0"/>
                      <a:pt x="35460" y="0"/>
                    </a:cubicBezTo>
                    <a:close/>
                  </a:path>
                </a:pathLst>
              </a:custGeom>
              <a:solidFill>
                <a:srgbClr val="E4E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5161150" y="3648100"/>
                <a:ext cx="919450" cy="76625"/>
              </a:xfrm>
              <a:custGeom>
                <a:avLst/>
                <a:gdLst/>
                <a:ahLst/>
                <a:cxnLst/>
                <a:rect l="l" t="t" r="r" b="b"/>
                <a:pathLst>
                  <a:path w="36778" h="3065" extrusionOk="0">
                    <a:moveTo>
                      <a:pt x="1318" y="0"/>
                    </a:moveTo>
                    <a:cubicBezTo>
                      <a:pt x="592" y="0"/>
                      <a:pt x="0" y="592"/>
                      <a:pt x="0" y="1344"/>
                    </a:cubicBezTo>
                    <a:lnTo>
                      <a:pt x="0" y="3065"/>
                    </a:lnTo>
                    <a:lnTo>
                      <a:pt x="36778" y="3065"/>
                    </a:lnTo>
                    <a:lnTo>
                      <a:pt x="36778" y="1344"/>
                    </a:lnTo>
                    <a:cubicBezTo>
                      <a:pt x="36778" y="619"/>
                      <a:pt x="36186" y="0"/>
                      <a:pt x="35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995225" y="3668250"/>
                <a:ext cx="35650" cy="36325"/>
              </a:xfrm>
              <a:custGeom>
                <a:avLst/>
                <a:gdLst/>
                <a:ahLst/>
                <a:cxnLst/>
                <a:rect l="l" t="t" r="r" b="b"/>
                <a:pathLst>
                  <a:path w="1426" h="1453" extrusionOk="0">
                    <a:moveTo>
                      <a:pt x="726" y="1"/>
                    </a:moveTo>
                    <a:cubicBezTo>
                      <a:pt x="323" y="1"/>
                      <a:pt x="0" y="323"/>
                      <a:pt x="0" y="727"/>
                    </a:cubicBezTo>
                    <a:cubicBezTo>
                      <a:pt x="0" y="1130"/>
                      <a:pt x="323" y="1452"/>
                      <a:pt x="726" y="1452"/>
                    </a:cubicBezTo>
                    <a:cubicBezTo>
                      <a:pt x="1103" y="1452"/>
                      <a:pt x="1425" y="1130"/>
                      <a:pt x="1425" y="727"/>
                    </a:cubicBezTo>
                    <a:cubicBezTo>
                      <a:pt x="1425" y="323"/>
                      <a:pt x="1103" y="1"/>
                      <a:pt x="7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5932725" y="3668250"/>
                <a:ext cx="36300" cy="36325"/>
              </a:xfrm>
              <a:custGeom>
                <a:avLst/>
                <a:gdLst/>
                <a:ahLst/>
                <a:cxnLst/>
                <a:rect l="l" t="t" r="r" b="b"/>
                <a:pathLst>
                  <a:path w="1452" h="1453" extrusionOk="0">
                    <a:moveTo>
                      <a:pt x="726" y="1"/>
                    </a:moveTo>
                    <a:cubicBezTo>
                      <a:pt x="323" y="1"/>
                      <a:pt x="0" y="323"/>
                      <a:pt x="0" y="727"/>
                    </a:cubicBezTo>
                    <a:cubicBezTo>
                      <a:pt x="0" y="1130"/>
                      <a:pt x="323" y="1452"/>
                      <a:pt x="726" y="1452"/>
                    </a:cubicBezTo>
                    <a:cubicBezTo>
                      <a:pt x="1129" y="1452"/>
                      <a:pt x="1452" y="1130"/>
                      <a:pt x="1452" y="727"/>
                    </a:cubicBezTo>
                    <a:cubicBezTo>
                      <a:pt x="1452" y="323"/>
                      <a:pt x="1129" y="1"/>
                      <a:pt x="7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5870225" y="3668250"/>
                <a:ext cx="36300" cy="36325"/>
              </a:xfrm>
              <a:custGeom>
                <a:avLst/>
                <a:gdLst/>
                <a:ahLst/>
                <a:cxnLst/>
                <a:rect l="l" t="t" r="r" b="b"/>
                <a:pathLst>
                  <a:path w="1452" h="1453" extrusionOk="0">
                    <a:moveTo>
                      <a:pt x="726" y="1"/>
                    </a:moveTo>
                    <a:cubicBezTo>
                      <a:pt x="323" y="1"/>
                      <a:pt x="0" y="323"/>
                      <a:pt x="0" y="727"/>
                    </a:cubicBezTo>
                    <a:cubicBezTo>
                      <a:pt x="0" y="1130"/>
                      <a:pt x="323" y="1452"/>
                      <a:pt x="726" y="1452"/>
                    </a:cubicBezTo>
                    <a:cubicBezTo>
                      <a:pt x="1129" y="1452"/>
                      <a:pt x="1452" y="1130"/>
                      <a:pt x="1452" y="727"/>
                    </a:cubicBezTo>
                    <a:cubicBezTo>
                      <a:pt x="1452" y="323"/>
                      <a:pt x="1129" y="1"/>
                      <a:pt x="7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4855350" y="4700600"/>
                <a:ext cx="2221975" cy="119650"/>
              </a:xfrm>
              <a:custGeom>
                <a:avLst/>
                <a:gdLst/>
                <a:ahLst/>
                <a:cxnLst/>
                <a:rect l="l" t="t" r="r" b="b"/>
                <a:pathLst>
                  <a:path w="88879" h="4786" extrusionOk="0">
                    <a:moveTo>
                      <a:pt x="0" y="1"/>
                    </a:moveTo>
                    <a:lnTo>
                      <a:pt x="0" y="4786"/>
                    </a:lnTo>
                    <a:lnTo>
                      <a:pt x="88879" y="4786"/>
                    </a:lnTo>
                    <a:lnTo>
                      <a:pt x="88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5521400" y="4945925"/>
                <a:ext cx="889875" cy="88050"/>
              </a:xfrm>
              <a:custGeom>
                <a:avLst/>
                <a:gdLst/>
                <a:ahLst/>
                <a:cxnLst/>
                <a:rect l="l" t="t" r="r" b="b"/>
                <a:pathLst>
                  <a:path w="35595" h="3522" extrusionOk="0">
                    <a:moveTo>
                      <a:pt x="0" y="0"/>
                    </a:moveTo>
                    <a:lnTo>
                      <a:pt x="0" y="3522"/>
                    </a:lnTo>
                    <a:lnTo>
                      <a:pt x="35595" y="3522"/>
                    </a:lnTo>
                    <a:lnTo>
                      <a:pt x="355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5521400" y="4989600"/>
                <a:ext cx="889875" cy="44375"/>
              </a:xfrm>
              <a:custGeom>
                <a:avLst/>
                <a:gdLst/>
                <a:ahLst/>
                <a:cxnLst/>
                <a:rect l="l" t="t" r="r" b="b"/>
                <a:pathLst>
                  <a:path w="35595" h="1775" extrusionOk="0">
                    <a:moveTo>
                      <a:pt x="0" y="1"/>
                    </a:moveTo>
                    <a:lnTo>
                      <a:pt x="0" y="1775"/>
                    </a:lnTo>
                    <a:lnTo>
                      <a:pt x="35595" y="1775"/>
                    </a:lnTo>
                    <a:lnTo>
                      <a:pt x="355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5697475" y="4820225"/>
                <a:ext cx="537050" cy="125725"/>
              </a:xfrm>
              <a:custGeom>
                <a:avLst/>
                <a:gdLst/>
                <a:ahLst/>
                <a:cxnLst/>
                <a:rect l="l" t="t" r="r" b="b"/>
                <a:pathLst>
                  <a:path w="21482" h="5029" extrusionOk="0">
                    <a:moveTo>
                      <a:pt x="1560" y="1"/>
                    </a:moveTo>
                    <a:lnTo>
                      <a:pt x="1" y="5028"/>
                    </a:lnTo>
                    <a:lnTo>
                      <a:pt x="21481" y="5028"/>
                    </a:lnTo>
                    <a:lnTo>
                      <a:pt x="19922" y="1"/>
                    </a:lnTo>
                    <a:close/>
                  </a:path>
                </a:pathLst>
              </a:custGeom>
              <a:solidFill>
                <a:srgbClr val="6C779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5723700" y="4264400"/>
                <a:ext cx="610275" cy="360950"/>
              </a:xfrm>
              <a:custGeom>
                <a:avLst/>
                <a:gdLst/>
                <a:ahLst/>
                <a:cxnLst/>
                <a:rect l="l" t="t" r="r" b="b"/>
                <a:pathLst>
                  <a:path w="24411" h="14438" extrusionOk="0">
                    <a:moveTo>
                      <a:pt x="914" y="1"/>
                    </a:moveTo>
                    <a:cubicBezTo>
                      <a:pt x="404" y="1"/>
                      <a:pt x="0" y="404"/>
                      <a:pt x="0" y="915"/>
                    </a:cubicBezTo>
                    <a:lnTo>
                      <a:pt x="0" y="13093"/>
                    </a:lnTo>
                    <a:cubicBezTo>
                      <a:pt x="0" y="13819"/>
                      <a:pt x="592" y="14438"/>
                      <a:pt x="1345" y="14438"/>
                    </a:cubicBezTo>
                    <a:lnTo>
                      <a:pt x="23067" y="14438"/>
                    </a:lnTo>
                    <a:cubicBezTo>
                      <a:pt x="23820" y="14438"/>
                      <a:pt x="24411" y="13819"/>
                      <a:pt x="24411" y="13093"/>
                    </a:cubicBezTo>
                    <a:lnTo>
                      <a:pt x="24411" y="915"/>
                    </a:lnTo>
                    <a:cubicBezTo>
                      <a:pt x="24411" y="404"/>
                      <a:pt x="24008" y="1"/>
                      <a:pt x="234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5723700" y="4264400"/>
                <a:ext cx="610275" cy="96825"/>
              </a:xfrm>
              <a:custGeom>
                <a:avLst/>
                <a:gdLst/>
                <a:ahLst/>
                <a:cxnLst/>
                <a:rect l="l" t="t" r="r" b="b"/>
                <a:pathLst>
                  <a:path w="24411" h="3873" extrusionOk="0">
                    <a:moveTo>
                      <a:pt x="914" y="1"/>
                    </a:moveTo>
                    <a:cubicBezTo>
                      <a:pt x="404" y="1"/>
                      <a:pt x="0" y="404"/>
                      <a:pt x="0" y="915"/>
                    </a:cubicBezTo>
                    <a:lnTo>
                      <a:pt x="0" y="3872"/>
                    </a:lnTo>
                    <a:lnTo>
                      <a:pt x="24411" y="3872"/>
                    </a:lnTo>
                    <a:lnTo>
                      <a:pt x="24411" y="915"/>
                    </a:lnTo>
                    <a:cubicBezTo>
                      <a:pt x="24411" y="404"/>
                      <a:pt x="24008" y="1"/>
                      <a:pt x="234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5723700" y="4264400"/>
                <a:ext cx="610275" cy="82700"/>
              </a:xfrm>
              <a:custGeom>
                <a:avLst/>
                <a:gdLst/>
                <a:ahLst/>
                <a:cxnLst/>
                <a:rect l="l" t="t" r="r" b="b"/>
                <a:pathLst>
                  <a:path w="24411" h="3308" extrusionOk="0">
                    <a:moveTo>
                      <a:pt x="914" y="1"/>
                    </a:moveTo>
                    <a:cubicBezTo>
                      <a:pt x="404" y="1"/>
                      <a:pt x="0" y="404"/>
                      <a:pt x="0" y="915"/>
                    </a:cubicBezTo>
                    <a:lnTo>
                      <a:pt x="0" y="3308"/>
                    </a:lnTo>
                    <a:lnTo>
                      <a:pt x="24411" y="3308"/>
                    </a:lnTo>
                    <a:lnTo>
                      <a:pt x="24411" y="915"/>
                    </a:lnTo>
                    <a:cubicBezTo>
                      <a:pt x="24411" y="404"/>
                      <a:pt x="24008" y="1"/>
                      <a:pt x="23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5759325" y="4289275"/>
                <a:ext cx="32275" cy="32950"/>
              </a:xfrm>
              <a:custGeom>
                <a:avLst/>
                <a:gdLst/>
                <a:ahLst/>
                <a:cxnLst/>
                <a:rect l="l" t="t" r="r" b="b"/>
                <a:pathLst>
                  <a:path w="1291" h="1318" extrusionOk="0">
                    <a:moveTo>
                      <a:pt x="645" y="1"/>
                    </a:moveTo>
                    <a:cubicBezTo>
                      <a:pt x="296" y="1"/>
                      <a:pt x="0" y="296"/>
                      <a:pt x="0" y="646"/>
                    </a:cubicBezTo>
                    <a:cubicBezTo>
                      <a:pt x="0" y="1022"/>
                      <a:pt x="296" y="1318"/>
                      <a:pt x="645" y="1318"/>
                    </a:cubicBezTo>
                    <a:cubicBezTo>
                      <a:pt x="995" y="1318"/>
                      <a:pt x="1291" y="1022"/>
                      <a:pt x="1291" y="646"/>
                    </a:cubicBezTo>
                    <a:cubicBezTo>
                      <a:pt x="1291" y="296"/>
                      <a:pt x="995" y="1"/>
                      <a:pt x="6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5819125" y="4289275"/>
                <a:ext cx="32975" cy="32950"/>
              </a:xfrm>
              <a:custGeom>
                <a:avLst/>
                <a:gdLst/>
                <a:ahLst/>
                <a:cxnLst/>
                <a:rect l="l" t="t" r="r" b="b"/>
                <a:pathLst>
                  <a:path w="1319" h="1318" extrusionOk="0">
                    <a:moveTo>
                      <a:pt x="646" y="1"/>
                    </a:moveTo>
                    <a:cubicBezTo>
                      <a:pt x="297" y="1"/>
                      <a:pt x="1" y="296"/>
                      <a:pt x="1" y="646"/>
                    </a:cubicBezTo>
                    <a:cubicBezTo>
                      <a:pt x="1" y="1022"/>
                      <a:pt x="297" y="1318"/>
                      <a:pt x="646" y="1318"/>
                    </a:cubicBezTo>
                    <a:cubicBezTo>
                      <a:pt x="1022" y="1318"/>
                      <a:pt x="1318" y="1022"/>
                      <a:pt x="1318" y="646"/>
                    </a:cubicBezTo>
                    <a:cubicBezTo>
                      <a:pt x="1318" y="296"/>
                      <a:pt x="1022" y="1"/>
                      <a:pt x="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5878950" y="4289275"/>
                <a:ext cx="32950" cy="32950"/>
              </a:xfrm>
              <a:custGeom>
                <a:avLst/>
                <a:gdLst/>
                <a:ahLst/>
                <a:cxnLst/>
                <a:rect l="l" t="t" r="r" b="b"/>
                <a:pathLst>
                  <a:path w="1318" h="1318" extrusionOk="0">
                    <a:moveTo>
                      <a:pt x="646" y="1"/>
                    </a:moveTo>
                    <a:cubicBezTo>
                      <a:pt x="296" y="1"/>
                      <a:pt x="1" y="296"/>
                      <a:pt x="1" y="646"/>
                    </a:cubicBezTo>
                    <a:cubicBezTo>
                      <a:pt x="1" y="1022"/>
                      <a:pt x="296" y="1318"/>
                      <a:pt x="646" y="1318"/>
                    </a:cubicBezTo>
                    <a:cubicBezTo>
                      <a:pt x="1022" y="1318"/>
                      <a:pt x="1318" y="1022"/>
                      <a:pt x="1318" y="646"/>
                    </a:cubicBezTo>
                    <a:cubicBezTo>
                      <a:pt x="1318" y="296"/>
                      <a:pt x="1022"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5784850" y="4403525"/>
                <a:ext cx="487975" cy="21550"/>
              </a:xfrm>
              <a:custGeom>
                <a:avLst/>
                <a:gdLst/>
                <a:ahLst/>
                <a:cxnLst/>
                <a:rect l="l" t="t" r="r" b="b"/>
                <a:pathLst>
                  <a:path w="19519" h="862" extrusionOk="0">
                    <a:moveTo>
                      <a:pt x="1" y="1"/>
                    </a:moveTo>
                    <a:lnTo>
                      <a:pt x="1" y="861"/>
                    </a:lnTo>
                    <a:lnTo>
                      <a:pt x="19519" y="861"/>
                    </a:lnTo>
                    <a:lnTo>
                      <a:pt x="195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5784850" y="4479475"/>
                <a:ext cx="487975" cy="21525"/>
              </a:xfrm>
              <a:custGeom>
                <a:avLst/>
                <a:gdLst/>
                <a:ahLst/>
                <a:cxnLst/>
                <a:rect l="l" t="t" r="r" b="b"/>
                <a:pathLst>
                  <a:path w="19519" h="861" extrusionOk="0">
                    <a:moveTo>
                      <a:pt x="1" y="1"/>
                    </a:moveTo>
                    <a:lnTo>
                      <a:pt x="1" y="861"/>
                    </a:lnTo>
                    <a:lnTo>
                      <a:pt x="19519" y="861"/>
                    </a:lnTo>
                    <a:lnTo>
                      <a:pt x="195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5784850" y="4555425"/>
                <a:ext cx="487975" cy="21525"/>
              </a:xfrm>
              <a:custGeom>
                <a:avLst/>
                <a:gdLst/>
                <a:ahLst/>
                <a:cxnLst/>
                <a:rect l="l" t="t" r="r" b="b"/>
                <a:pathLst>
                  <a:path w="19519" h="861" extrusionOk="0">
                    <a:moveTo>
                      <a:pt x="1" y="1"/>
                    </a:moveTo>
                    <a:lnTo>
                      <a:pt x="1" y="861"/>
                    </a:lnTo>
                    <a:lnTo>
                      <a:pt x="19519" y="861"/>
                    </a:lnTo>
                    <a:lnTo>
                      <a:pt x="195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6461650" y="4300025"/>
                <a:ext cx="688950" cy="149225"/>
              </a:xfrm>
              <a:custGeom>
                <a:avLst/>
                <a:gdLst/>
                <a:ahLst/>
                <a:cxnLst/>
                <a:rect l="l" t="t" r="r" b="b"/>
                <a:pathLst>
                  <a:path w="27558" h="5969" extrusionOk="0">
                    <a:moveTo>
                      <a:pt x="1" y="1"/>
                    </a:moveTo>
                    <a:lnTo>
                      <a:pt x="1" y="5969"/>
                    </a:lnTo>
                    <a:lnTo>
                      <a:pt x="27557" y="5969"/>
                    </a:lnTo>
                    <a:lnTo>
                      <a:pt x="275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6508025" y="4361200"/>
                <a:ext cx="500750" cy="26900"/>
              </a:xfrm>
              <a:custGeom>
                <a:avLst/>
                <a:gdLst/>
                <a:ahLst/>
                <a:cxnLst/>
                <a:rect l="l" t="t" r="r" b="b"/>
                <a:pathLst>
                  <a:path w="20030" h="1076" extrusionOk="0">
                    <a:moveTo>
                      <a:pt x="1" y="0"/>
                    </a:moveTo>
                    <a:lnTo>
                      <a:pt x="1" y="1075"/>
                    </a:lnTo>
                    <a:lnTo>
                      <a:pt x="20030" y="1075"/>
                    </a:lnTo>
                    <a:lnTo>
                      <a:pt x="200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7045050" y="4347075"/>
                <a:ext cx="49750" cy="55150"/>
              </a:xfrm>
              <a:custGeom>
                <a:avLst/>
                <a:gdLst/>
                <a:ahLst/>
                <a:cxnLst/>
                <a:rect l="l" t="t" r="r" b="b"/>
                <a:pathLst>
                  <a:path w="1990" h="2206" extrusionOk="0">
                    <a:moveTo>
                      <a:pt x="995" y="1"/>
                    </a:moveTo>
                    <a:cubicBezTo>
                      <a:pt x="457" y="1"/>
                      <a:pt x="0" y="484"/>
                      <a:pt x="0" y="1103"/>
                    </a:cubicBezTo>
                    <a:cubicBezTo>
                      <a:pt x="0" y="1721"/>
                      <a:pt x="457" y="2205"/>
                      <a:pt x="995" y="2205"/>
                    </a:cubicBezTo>
                    <a:cubicBezTo>
                      <a:pt x="1533" y="2205"/>
                      <a:pt x="1990" y="1721"/>
                      <a:pt x="1990" y="1103"/>
                    </a:cubicBezTo>
                    <a:cubicBezTo>
                      <a:pt x="1990" y="484"/>
                      <a:pt x="1533" y="1"/>
                      <a:pt x="9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6461650" y="4494275"/>
                <a:ext cx="688950" cy="149900"/>
              </a:xfrm>
              <a:custGeom>
                <a:avLst/>
                <a:gdLst/>
                <a:ahLst/>
                <a:cxnLst/>
                <a:rect l="l" t="t" r="r" b="b"/>
                <a:pathLst>
                  <a:path w="27558" h="5996" extrusionOk="0">
                    <a:moveTo>
                      <a:pt x="1" y="0"/>
                    </a:moveTo>
                    <a:lnTo>
                      <a:pt x="1" y="5995"/>
                    </a:lnTo>
                    <a:lnTo>
                      <a:pt x="27557" y="5995"/>
                    </a:lnTo>
                    <a:lnTo>
                      <a:pt x="275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6508025" y="4556100"/>
                <a:ext cx="500750" cy="26900"/>
              </a:xfrm>
              <a:custGeom>
                <a:avLst/>
                <a:gdLst/>
                <a:ahLst/>
                <a:cxnLst/>
                <a:rect l="l" t="t" r="r" b="b"/>
                <a:pathLst>
                  <a:path w="20030" h="1076" extrusionOk="0">
                    <a:moveTo>
                      <a:pt x="1" y="0"/>
                    </a:moveTo>
                    <a:lnTo>
                      <a:pt x="1" y="1076"/>
                    </a:lnTo>
                    <a:lnTo>
                      <a:pt x="20030" y="1076"/>
                    </a:lnTo>
                    <a:lnTo>
                      <a:pt x="200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7045050" y="4541975"/>
                <a:ext cx="49750" cy="55150"/>
              </a:xfrm>
              <a:custGeom>
                <a:avLst/>
                <a:gdLst/>
                <a:ahLst/>
                <a:cxnLst/>
                <a:rect l="l" t="t" r="r" b="b"/>
                <a:pathLst>
                  <a:path w="1990" h="2206" extrusionOk="0">
                    <a:moveTo>
                      <a:pt x="995" y="1"/>
                    </a:moveTo>
                    <a:cubicBezTo>
                      <a:pt x="457" y="1"/>
                      <a:pt x="0" y="485"/>
                      <a:pt x="0" y="1103"/>
                    </a:cubicBezTo>
                    <a:cubicBezTo>
                      <a:pt x="0" y="1721"/>
                      <a:pt x="457" y="2205"/>
                      <a:pt x="995" y="2205"/>
                    </a:cubicBezTo>
                    <a:cubicBezTo>
                      <a:pt x="1533" y="2205"/>
                      <a:pt x="1990" y="1721"/>
                      <a:pt x="1990" y="1103"/>
                    </a:cubicBezTo>
                    <a:cubicBezTo>
                      <a:pt x="1990" y="485"/>
                      <a:pt x="1533" y="1"/>
                      <a:pt x="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6461650" y="4689175"/>
                <a:ext cx="688950" cy="149900"/>
              </a:xfrm>
              <a:custGeom>
                <a:avLst/>
                <a:gdLst/>
                <a:ahLst/>
                <a:cxnLst/>
                <a:rect l="l" t="t" r="r" b="b"/>
                <a:pathLst>
                  <a:path w="27558" h="5996" extrusionOk="0">
                    <a:moveTo>
                      <a:pt x="1" y="0"/>
                    </a:moveTo>
                    <a:lnTo>
                      <a:pt x="1" y="5996"/>
                    </a:lnTo>
                    <a:lnTo>
                      <a:pt x="27557" y="5996"/>
                    </a:lnTo>
                    <a:lnTo>
                      <a:pt x="275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6508025" y="4751000"/>
                <a:ext cx="500750" cy="26250"/>
              </a:xfrm>
              <a:custGeom>
                <a:avLst/>
                <a:gdLst/>
                <a:ahLst/>
                <a:cxnLst/>
                <a:rect l="l" t="t" r="r" b="b"/>
                <a:pathLst>
                  <a:path w="20030" h="1050" extrusionOk="0">
                    <a:moveTo>
                      <a:pt x="1" y="1"/>
                    </a:moveTo>
                    <a:lnTo>
                      <a:pt x="1" y="1049"/>
                    </a:lnTo>
                    <a:lnTo>
                      <a:pt x="20030" y="1049"/>
                    </a:lnTo>
                    <a:lnTo>
                      <a:pt x="200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7045050" y="4736225"/>
                <a:ext cx="49750" cy="55800"/>
              </a:xfrm>
              <a:custGeom>
                <a:avLst/>
                <a:gdLst/>
                <a:ahLst/>
                <a:cxnLst/>
                <a:rect l="l" t="t" r="r" b="b"/>
                <a:pathLst>
                  <a:path w="1990" h="2232" extrusionOk="0">
                    <a:moveTo>
                      <a:pt x="995" y="0"/>
                    </a:moveTo>
                    <a:cubicBezTo>
                      <a:pt x="457" y="0"/>
                      <a:pt x="0" y="511"/>
                      <a:pt x="0" y="1129"/>
                    </a:cubicBezTo>
                    <a:cubicBezTo>
                      <a:pt x="0" y="1721"/>
                      <a:pt x="457" y="2232"/>
                      <a:pt x="995" y="2232"/>
                    </a:cubicBezTo>
                    <a:cubicBezTo>
                      <a:pt x="1533" y="2232"/>
                      <a:pt x="1990" y="1721"/>
                      <a:pt x="1990" y="1129"/>
                    </a:cubicBezTo>
                    <a:cubicBezTo>
                      <a:pt x="1990" y="511"/>
                      <a:pt x="1533" y="0"/>
                      <a:pt x="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6461650" y="4884075"/>
                <a:ext cx="688950" cy="149900"/>
              </a:xfrm>
              <a:custGeom>
                <a:avLst/>
                <a:gdLst/>
                <a:ahLst/>
                <a:cxnLst/>
                <a:rect l="l" t="t" r="r" b="b"/>
                <a:pathLst>
                  <a:path w="27558" h="5996" extrusionOk="0">
                    <a:moveTo>
                      <a:pt x="1" y="1"/>
                    </a:moveTo>
                    <a:lnTo>
                      <a:pt x="1" y="5996"/>
                    </a:lnTo>
                    <a:lnTo>
                      <a:pt x="27557" y="5996"/>
                    </a:lnTo>
                    <a:lnTo>
                      <a:pt x="275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6508025" y="4945925"/>
                <a:ext cx="500750" cy="26225"/>
              </a:xfrm>
              <a:custGeom>
                <a:avLst/>
                <a:gdLst/>
                <a:ahLst/>
                <a:cxnLst/>
                <a:rect l="l" t="t" r="r" b="b"/>
                <a:pathLst>
                  <a:path w="20030" h="1049" extrusionOk="0">
                    <a:moveTo>
                      <a:pt x="1" y="0"/>
                    </a:moveTo>
                    <a:lnTo>
                      <a:pt x="1" y="1049"/>
                    </a:lnTo>
                    <a:lnTo>
                      <a:pt x="20030" y="1049"/>
                    </a:lnTo>
                    <a:lnTo>
                      <a:pt x="200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045050" y="4931125"/>
                <a:ext cx="49750" cy="55825"/>
              </a:xfrm>
              <a:custGeom>
                <a:avLst/>
                <a:gdLst/>
                <a:ahLst/>
                <a:cxnLst/>
                <a:rect l="l" t="t" r="r" b="b"/>
                <a:pathLst>
                  <a:path w="1990" h="2233" extrusionOk="0">
                    <a:moveTo>
                      <a:pt x="995" y="1"/>
                    </a:moveTo>
                    <a:cubicBezTo>
                      <a:pt x="457" y="1"/>
                      <a:pt x="0" y="512"/>
                      <a:pt x="0" y="1103"/>
                    </a:cubicBezTo>
                    <a:cubicBezTo>
                      <a:pt x="0" y="1721"/>
                      <a:pt x="457" y="2232"/>
                      <a:pt x="995" y="2232"/>
                    </a:cubicBezTo>
                    <a:cubicBezTo>
                      <a:pt x="1533" y="2232"/>
                      <a:pt x="1990" y="1721"/>
                      <a:pt x="1990" y="1103"/>
                    </a:cubicBezTo>
                    <a:cubicBezTo>
                      <a:pt x="1990" y="512"/>
                      <a:pt x="1533" y="1"/>
                      <a:pt x="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5901800" y="4132000"/>
                <a:ext cx="90100" cy="104875"/>
              </a:xfrm>
              <a:custGeom>
                <a:avLst/>
                <a:gdLst/>
                <a:ahLst/>
                <a:cxnLst/>
                <a:rect l="l" t="t" r="r" b="b"/>
                <a:pathLst>
                  <a:path w="3604" h="4195" extrusionOk="0">
                    <a:moveTo>
                      <a:pt x="1587" y="1"/>
                    </a:moveTo>
                    <a:cubicBezTo>
                      <a:pt x="1425" y="162"/>
                      <a:pt x="1" y="3065"/>
                      <a:pt x="1" y="3065"/>
                    </a:cubicBezTo>
                    <a:lnTo>
                      <a:pt x="1829" y="4195"/>
                    </a:lnTo>
                    <a:lnTo>
                      <a:pt x="3603" y="780"/>
                    </a:lnTo>
                    <a:lnTo>
                      <a:pt x="1587" y="1"/>
                    </a:lnTo>
                    <a:close/>
                  </a:path>
                </a:pathLst>
              </a:custGeom>
              <a:solidFill>
                <a:srgbClr val="B46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6653200" y="4270450"/>
                <a:ext cx="78675" cy="104875"/>
              </a:xfrm>
              <a:custGeom>
                <a:avLst/>
                <a:gdLst/>
                <a:ahLst/>
                <a:cxnLst/>
                <a:rect l="l" t="t" r="r" b="b"/>
                <a:pathLst>
                  <a:path w="3147" h="4195" extrusionOk="0">
                    <a:moveTo>
                      <a:pt x="1990" y="1"/>
                    </a:moveTo>
                    <a:lnTo>
                      <a:pt x="1" y="888"/>
                    </a:lnTo>
                    <a:cubicBezTo>
                      <a:pt x="1" y="1103"/>
                      <a:pt x="1076" y="4195"/>
                      <a:pt x="1076" y="4195"/>
                    </a:cubicBezTo>
                    <a:lnTo>
                      <a:pt x="3146" y="3684"/>
                    </a:lnTo>
                    <a:lnTo>
                      <a:pt x="1990" y="1"/>
                    </a:lnTo>
                    <a:close/>
                  </a:path>
                </a:pathLst>
              </a:custGeom>
              <a:solidFill>
                <a:srgbClr val="B46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5920625" y="3330200"/>
                <a:ext cx="809225" cy="975225"/>
              </a:xfrm>
              <a:custGeom>
                <a:avLst/>
                <a:gdLst/>
                <a:ahLst/>
                <a:cxnLst/>
                <a:rect l="l" t="t" r="r" b="b"/>
                <a:pathLst>
                  <a:path w="32369" h="39009" extrusionOk="0">
                    <a:moveTo>
                      <a:pt x="30514" y="0"/>
                    </a:moveTo>
                    <a:lnTo>
                      <a:pt x="16453" y="350"/>
                    </a:lnTo>
                    <a:cubicBezTo>
                      <a:pt x="16453" y="350"/>
                      <a:pt x="15862" y="1990"/>
                      <a:pt x="15808" y="2151"/>
                    </a:cubicBezTo>
                    <a:cubicBezTo>
                      <a:pt x="15754" y="2312"/>
                      <a:pt x="12098" y="5700"/>
                      <a:pt x="11211" y="6425"/>
                    </a:cubicBezTo>
                    <a:cubicBezTo>
                      <a:pt x="10324" y="7124"/>
                      <a:pt x="7985" y="12582"/>
                      <a:pt x="6614" y="16238"/>
                    </a:cubicBezTo>
                    <a:cubicBezTo>
                      <a:pt x="5243" y="19867"/>
                      <a:pt x="0" y="32180"/>
                      <a:pt x="0" y="32180"/>
                    </a:cubicBezTo>
                    <a:cubicBezTo>
                      <a:pt x="834" y="33471"/>
                      <a:pt x="3119" y="33981"/>
                      <a:pt x="3119" y="33981"/>
                    </a:cubicBezTo>
                    <a:cubicBezTo>
                      <a:pt x="3119" y="33981"/>
                      <a:pt x="3603" y="32503"/>
                      <a:pt x="7501" y="25782"/>
                    </a:cubicBezTo>
                    <a:cubicBezTo>
                      <a:pt x="11372" y="19034"/>
                      <a:pt x="14061" y="10135"/>
                      <a:pt x="14921" y="9598"/>
                    </a:cubicBezTo>
                    <a:cubicBezTo>
                      <a:pt x="15808" y="9033"/>
                      <a:pt x="17233" y="8334"/>
                      <a:pt x="17233" y="8334"/>
                    </a:cubicBezTo>
                    <a:lnTo>
                      <a:pt x="17233" y="8334"/>
                    </a:lnTo>
                    <a:cubicBezTo>
                      <a:pt x="17018" y="9194"/>
                      <a:pt x="20056" y="14733"/>
                      <a:pt x="22153" y="20298"/>
                    </a:cubicBezTo>
                    <a:cubicBezTo>
                      <a:pt x="24223" y="25889"/>
                      <a:pt x="28820" y="39009"/>
                      <a:pt x="28820" y="39009"/>
                    </a:cubicBezTo>
                    <a:lnTo>
                      <a:pt x="32369" y="38525"/>
                    </a:lnTo>
                    <a:cubicBezTo>
                      <a:pt x="32369" y="38525"/>
                      <a:pt x="31992" y="37046"/>
                      <a:pt x="29465" y="27476"/>
                    </a:cubicBezTo>
                    <a:cubicBezTo>
                      <a:pt x="26965" y="17905"/>
                      <a:pt x="22986" y="9651"/>
                      <a:pt x="22986" y="9651"/>
                    </a:cubicBezTo>
                    <a:cubicBezTo>
                      <a:pt x="22986" y="9651"/>
                      <a:pt x="26454" y="7124"/>
                      <a:pt x="27556" y="6425"/>
                    </a:cubicBezTo>
                    <a:cubicBezTo>
                      <a:pt x="28659" y="5700"/>
                      <a:pt x="31159" y="5431"/>
                      <a:pt x="31159" y="5431"/>
                    </a:cubicBezTo>
                    <a:cubicBezTo>
                      <a:pt x="31885" y="3011"/>
                      <a:pt x="30514" y="0"/>
                      <a:pt x="30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6240550" y="2942400"/>
                <a:ext cx="512825" cy="450325"/>
              </a:xfrm>
              <a:custGeom>
                <a:avLst/>
                <a:gdLst/>
                <a:ahLst/>
                <a:cxnLst/>
                <a:rect l="l" t="t" r="r" b="b"/>
                <a:pathLst>
                  <a:path w="20513" h="18013" extrusionOk="0">
                    <a:moveTo>
                      <a:pt x="8334" y="0"/>
                    </a:moveTo>
                    <a:cubicBezTo>
                      <a:pt x="8334" y="0"/>
                      <a:pt x="5404" y="941"/>
                      <a:pt x="3656" y="2258"/>
                    </a:cubicBezTo>
                    <a:cubicBezTo>
                      <a:pt x="1882" y="3576"/>
                      <a:pt x="0" y="15969"/>
                      <a:pt x="0" y="15969"/>
                    </a:cubicBezTo>
                    <a:lnTo>
                      <a:pt x="12797" y="15969"/>
                    </a:lnTo>
                    <a:cubicBezTo>
                      <a:pt x="12797" y="15969"/>
                      <a:pt x="11453" y="17071"/>
                      <a:pt x="11802" y="17071"/>
                    </a:cubicBezTo>
                    <a:cubicBezTo>
                      <a:pt x="12179" y="17071"/>
                      <a:pt x="14517" y="18012"/>
                      <a:pt x="14517" y="18012"/>
                    </a:cubicBezTo>
                    <a:cubicBezTo>
                      <a:pt x="14975" y="17717"/>
                      <a:pt x="16050" y="16722"/>
                      <a:pt x="17152" y="15647"/>
                    </a:cubicBezTo>
                    <a:cubicBezTo>
                      <a:pt x="17249" y="15550"/>
                      <a:pt x="17400" y="15525"/>
                      <a:pt x="17569" y="15525"/>
                    </a:cubicBezTo>
                    <a:cubicBezTo>
                      <a:pt x="17748" y="15525"/>
                      <a:pt x="17948" y="15553"/>
                      <a:pt x="18124" y="15553"/>
                    </a:cubicBezTo>
                    <a:cubicBezTo>
                      <a:pt x="18290" y="15553"/>
                      <a:pt x="18435" y="15528"/>
                      <a:pt x="18523" y="15431"/>
                    </a:cubicBezTo>
                    <a:cubicBezTo>
                      <a:pt x="18658" y="15297"/>
                      <a:pt x="18254" y="14517"/>
                      <a:pt x="18362" y="14410"/>
                    </a:cubicBezTo>
                    <a:cubicBezTo>
                      <a:pt x="19437" y="13308"/>
                      <a:pt x="20324" y="12367"/>
                      <a:pt x="20378" y="12179"/>
                    </a:cubicBezTo>
                    <a:cubicBezTo>
                      <a:pt x="20513" y="11775"/>
                      <a:pt x="19383" y="7554"/>
                      <a:pt x="18953" y="5780"/>
                    </a:cubicBezTo>
                    <a:cubicBezTo>
                      <a:pt x="18496" y="4033"/>
                      <a:pt x="18281" y="2957"/>
                      <a:pt x="17717" y="2420"/>
                    </a:cubicBezTo>
                    <a:cubicBezTo>
                      <a:pt x="17136" y="1891"/>
                      <a:pt x="13310" y="429"/>
                      <a:pt x="12820" y="429"/>
                    </a:cubicBezTo>
                    <a:cubicBezTo>
                      <a:pt x="12811" y="429"/>
                      <a:pt x="12804" y="429"/>
                      <a:pt x="12797" y="430"/>
                    </a:cubicBezTo>
                    <a:lnTo>
                      <a:pt x="83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6136375" y="3197125"/>
                <a:ext cx="373025" cy="211725"/>
              </a:xfrm>
              <a:custGeom>
                <a:avLst/>
                <a:gdLst/>
                <a:ahLst/>
                <a:cxnLst/>
                <a:rect l="l" t="t" r="r" b="b"/>
                <a:pathLst>
                  <a:path w="14921" h="8469" extrusionOk="0">
                    <a:moveTo>
                      <a:pt x="0" y="0"/>
                    </a:moveTo>
                    <a:lnTo>
                      <a:pt x="3683" y="8469"/>
                    </a:lnTo>
                    <a:lnTo>
                      <a:pt x="14921" y="8469"/>
                    </a:lnTo>
                    <a:lnTo>
                      <a:pt x="11238" y="0"/>
                    </a:lnTo>
                    <a:close/>
                  </a:path>
                </a:pathLst>
              </a:custGeom>
              <a:solidFill>
                <a:srgbClr val="8F9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6228450" y="3408825"/>
                <a:ext cx="444275" cy="20200"/>
              </a:xfrm>
              <a:custGeom>
                <a:avLst/>
                <a:gdLst/>
                <a:ahLst/>
                <a:cxnLst/>
                <a:rect l="l" t="t" r="r" b="b"/>
                <a:pathLst>
                  <a:path w="17771" h="808" extrusionOk="0">
                    <a:moveTo>
                      <a:pt x="0" y="1"/>
                    </a:moveTo>
                    <a:lnTo>
                      <a:pt x="0" y="807"/>
                    </a:lnTo>
                    <a:lnTo>
                      <a:pt x="17771" y="807"/>
                    </a:lnTo>
                    <a:lnTo>
                      <a:pt x="17771" y="1"/>
                    </a:lnTo>
                    <a:close/>
                  </a:path>
                </a:pathLst>
              </a:custGeom>
              <a:solidFill>
                <a:srgbClr val="7C84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6509375" y="3408825"/>
                <a:ext cx="163350" cy="20200"/>
              </a:xfrm>
              <a:custGeom>
                <a:avLst/>
                <a:gdLst/>
                <a:ahLst/>
                <a:cxnLst/>
                <a:rect l="l" t="t" r="r" b="b"/>
                <a:pathLst>
                  <a:path w="6534" h="808" extrusionOk="0">
                    <a:moveTo>
                      <a:pt x="1" y="1"/>
                    </a:moveTo>
                    <a:lnTo>
                      <a:pt x="1" y="807"/>
                    </a:lnTo>
                    <a:lnTo>
                      <a:pt x="6534" y="807"/>
                    </a:lnTo>
                    <a:lnTo>
                      <a:pt x="6534" y="1"/>
                    </a:lnTo>
                    <a:close/>
                  </a:path>
                </a:pathLst>
              </a:custGeom>
              <a:solidFill>
                <a:srgbClr val="6B72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6669350" y="3302625"/>
                <a:ext cx="37625" cy="30950"/>
              </a:xfrm>
              <a:custGeom>
                <a:avLst/>
                <a:gdLst/>
                <a:ahLst/>
                <a:cxnLst/>
                <a:rect l="l" t="t" r="r" b="b"/>
                <a:pathLst>
                  <a:path w="1505" h="1238" extrusionOk="0">
                    <a:moveTo>
                      <a:pt x="1210" y="1"/>
                    </a:moveTo>
                    <a:lnTo>
                      <a:pt x="1210" y="1"/>
                    </a:lnTo>
                    <a:cubicBezTo>
                      <a:pt x="1209" y="2"/>
                      <a:pt x="1208" y="3"/>
                      <a:pt x="1207" y="4"/>
                    </a:cubicBezTo>
                    <a:lnTo>
                      <a:pt x="1207" y="4"/>
                    </a:lnTo>
                    <a:cubicBezTo>
                      <a:pt x="1209" y="2"/>
                      <a:pt x="1210" y="1"/>
                      <a:pt x="1210" y="1"/>
                    </a:cubicBezTo>
                    <a:close/>
                    <a:moveTo>
                      <a:pt x="1207" y="4"/>
                    </a:moveTo>
                    <a:cubicBezTo>
                      <a:pt x="1166" y="49"/>
                      <a:pt x="674" y="589"/>
                      <a:pt x="9" y="1229"/>
                    </a:cubicBezTo>
                    <a:lnTo>
                      <a:pt x="9" y="1229"/>
                    </a:lnTo>
                    <a:cubicBezTo>
                      <a:pt x="106" y="1139"/>
                      <a:pt x="253" y="1116"/>
                      <a:pt x="417" y="1116"/>
                    </a:cubicBezTo>
                    <a:cubicBezTo>
                      <a:pt x="596" y="1116"/>
                      <a:pt x="796" y="1144"/>
                      <a:pt x="972" y="1144"/>
                    </a:cubicBezTo>
                    <a:cubicBezTo>
                      <a:pt x="1138" y="1144"/>
                      <a:pt x="1283" y="1119"/>
                      <a:pt x="1371" y="1022"/>
                    </a:cubicBezTo>
                    <a:cubicBezTo>
                      <a:pt x="1504" y="889"/>
                      <a:pt x="1110" y="122"/>
                      <a:pt x="1207" y="4"/>
                    </a:cubicBezTo>
                    <a:close/>
                    <a:moveTo>
                      <a:pt x="9" y="1229"/>
                    </a:moveTo>
                    <a:cubicBezTo>
                      <a:pt x="6" y="1232"/>
                      <a:pt x="3" y="1235"/>
                      <a:pt x="0" y="1238"/>
                    </a:cubicBezTo>
                    <a:cubicBezTo>
                      <a:pt x="3" y="1235"/>
                      <a:pt x="6" y="1232"/>
                      <a:pt x="9" y="1229"/>
                    </a:cubicBezTo>
                    <a:close/>
                  </a:path>
                </a:pathLst>
              </a:custGeom>
              <a:solidFill>
                <a:srgbClr val="B75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6497950" y="3368725"/>
                <a:ext cx="112950" cy="40125"/>
              </a:xfrm>
              <a:custGeom>
                <a:avLst/>
                <a:gdLst/>
                <a:ahLst/>
                <a:cxnLst/>
                <a:rect l="l" t="t" r="r" b="b"/>
                <a:pathLst>
                  <a:path w="4518" h="1605" extrusionOk="0">
                    <a:moveTo>
                      <a:pt x="1822" y="0"/>
                    </a:moveTo>
                    <a:cubicBezTo>
                      <a:pt x="1746" y="0"/>
                      <a:pt x="1676" y="6"/>
                      <a:pt x="1614" y="18"/>
                    </a:cubicBezTo>
                    <a:cubicBezTo>
                      <a:pt x="915" y="153"/>
                      <a:pt x="1" y="583"/>
                      <a:pt x="1" y="583"/>
                    </a:cubicBezTo>
                    <a:lnTo>
                      <a:pt x="404" y="1524"/>
                    </a:lnTo>
                    <a:lnTo>
                      <a:pt x="4329" y="1605"/>
                    </a:lnTo>
                    <a:cubicBezTo>
                      <a:pt x="4329" y="1605"/>
                      <a:pt x="4517" y="1067"/>
                      <a:pt x="4195" y="798"/>
                    </a:cubicBezTo>
                    <a:cubicBezTo>
                      <a:pt x="3902" y="554"/>
                      <a:pt x="2569" y="0"/>
                      <a:pt x="1822" y="0"/>
                    </a:cubicBezTo>
                    <a:close/>
                  </a:path>
                </a:pathLst>
              </a:custGeom>
              <a:solidFill>
                <a:srgbClr val="B46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6463000" y="2834800"/>
                <a:ext cx="94125" cy="109575"/>
              </a:xfrm>
              <a:custGeom>
                <a:avLst/>
                <a:gdLst/>
                <a:ahLst/>
                <a:cxnLst/>
                <a:rect l="l" t="t" r="r" b="b"/>
                <a:pathLst>
                  <a:path w="3765" h="4383" extrusionOk="0">
                    <a:moveTo>
                      <a:pt x="1" y="3981"/>
                    </a:moveTo>
                    <a:lnTo>
                      <a:pt x="1" y="3981"/>
                    </a:lnTo>
                    <a:cubicBezTo>
                      <a:pt x="1" y="3981"/>
                      <a:pt x="1" y="3981"/>
                      <a:pt x="1" y="3981"/>
                    </a:cubicBezTo>
                    <a:cubicBezTo>
                      <a:pt x="1" y="3981"/>
                      <a:pt x="1" y="3981"/>
                      <a:pt x="1" y="3981"/>
                    </a:cubicBezTo>
                    <a:close/>
                    <a:moveTo>
                      <a:pt x="881" y="1"/>
                    </a:moveTo>
                    <a:cubicBezTo>
                      <a:pt x="439" y="1"/>
                      <a:pt x="140" y="182"/>
                      <a:pt x="189" y="702"/>
                    </a:cubicBezTo>
                    <a:cubicBezTo>
                      <a:pt x="349" y="2413"/>
                      <a:pt x="5" y="3964"/>
                      <a:pt x="1" y="3981"/>
                    </a:cubicBezTo>
                    <a:lnTo>
                      <a:pt x="1" y="3981"/>
                    </a:lnTo>
                    <a:cubicBezTo>
                      <a:pt x="1" y="3979"/>
                      <a:pt x="8" y="3956"/>
                      <a:pt x="45" y="3956"/>
                    </a:cubicBezTo>
                    <a:cubicBezTo>
                      <a:pt x="95" y="3956"/>
                      <a:pt x="203" y="3999"/>
                      <a:pt x="431" y="4197"/>
                    </a:cubicBezTo>
                    <a:cubicBezTo>
                      <a:pt x="611" y="4341"/>
                      <a:pt x="1153" y="4383"/>
                      <a:pt x="1720" y="4383"/>
                    </a:cubicBezTo>
                    <a:cubicBezTo>
                      <a:pt x="2420" y="4383"/>
                      <a:pt x="3159" y="4319"/>
                      <a:pt x="3307" y="4304"/>
                    </a:cubicBezTo>
                    <a:cubicBezTo>
                      <a:pt x="3576" y="4304"/>
                      <a:pt x="3764" y="3981"/>
                      <a:pt x="3764" y="3981"/>
                    </a:cubicBezTo>
                    <a:cubicBezTo>
                      <a:pt x="3307" y="3256"/>
                      <a:pt x="3684" y="970"/>
                      <a:pt x="3684" y="970"/>
                    </a:cubicBezTo>
                    <a:cubicBezTo>
                      <a:pt x="3684" y="970"/>
                      <a:pt x="1902" y="1"/>
                      <a:pt x="881" y="1"/>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6420675" y="2701025"/>
                <a:ext cx="189550" cy="160225"/>
              </a:xfrm>
              <a:custGeom>
                <a:avLst/>
                <a:gdLst/>
                <a:ahLst/>
                <a:cxnLst/>
                <a:rect l="l" t="t" r="r" b="b"/>
                <a:pathLst>
                  <a:path w="7582" h="6409" extrusionOk="0">
                    <a:moveTo>
                      <a:pt x="4525" y="1"/>
                    </a:moveTo>
                    <a:cubicBezTo>
                      <a:pt x="4283" y="1"/>
                      <a:pt x="4039" y="54"/>
                      <a:pt x="3818" y="165"/>
                    </a:cubicBezTo>
                    <a:cubicBezTo>
                      <a:pt x="3737" y="192"/>
                      <a:pt x="3656" y="246"/>
                      <a:pt x="3576" y="273"/>
                    </a:cubicBezTo>
                    <a:cubicBezTo>
                      <a:pt x="3554" y="276"/>
                      <a:pt x="3532" y="278"/>
                      <a:pt x="3510" y="278"/>
                    </a:cubicBezTo>
                    <a:cubicBezTo>
                      <a:pt x="3371" y="278"/>
                      <a:pt x="3235" y="211"/>
                      <a:pt x="3119" y="165"/>
                    </a:cubicBezTo>
                    <a:cubicBezTo>
                      <a:pt x="2928" y="113"/>
                      <a:pt x="2737" y="83"/>
                      <a:pt x="2546" y="83"/>
                    </a:cubicBezTo>
                    <a:cubicBezTo>
                      <a:pt x="2441" y="83"/>
                      <a:pt x="2336" y="92"/>
                      <a:pt x="2231" y="111"/>
                    </a:cubicBezTo>
                    <a:cubicBezTo>
                      <a:pt x="2043" y="165"/>
                      <a:pt x="1855" y="246"/>
                      <a:pt x="1721" y="380"/>
                    </a:cubicBezTo>
                    <a:cubicBezTo>
                      <a:pt x="1640" y="461"/>
                      <a:pt x="1586" y="595"/>
                      <a:pt x="1506" y="676"/>
                    </a:cubicBezTo>
                    <a:cubicBezTo>
                      <a:pt x="1237" y="1052"/>
                      <a:pt x="645" y="1267"/>
                      <a:pt x="591" y="1724"/>
                    </a:cubicBezTo>
                    <a:cubicBezTo>
                      <a:pt x="565" y="1913"/>
                      <a:pt x="618" y="2101"/>
                      <a:pt x="565" y="2262"/>
                    </a:cubicBezTo>
                    <a:cubicBezTo>
                      <a:pt x="511" y="2370"/>
                      <a:pt x="403" y="2477"/>
                      <a:pt x="350" y="2585"/>
                    </a:cubicBezTo>
                    <a:cubicBezTo>
                      <a:pt x="0" y="3176"/>
                      <a:pt x="269" y="4520"/>
                      <a:pt x="1022" y="4708"/>
                    </a:cubicBezTo>
                    <a:cubicBezTo>
                      <a:pt x="1371" y="4789"/>
                      <a:pt x="1721" y="4789"/>
                      <a:pt x="2043" y="4924"/>
                    </a:cubicBezTo>
                    <a:cubicBezTo>
                      <a:pt x="2581" y="5139"/>
                      <a:pt x="2984" y="5542"/>
                      <a:pt x="3468" y="5838"/>
                    </a:cubicBezTo>
                    <a:cubicBezTo>
                      <a:pt x="4006" y="6160"/>
                      <a:pt x="4624" y="6348"/>
                      <a:pt x="5242" y="6402"/>
                    </a:cubicBezTo>
                    <a:cubicBezTo>
                      <a:pt x="5296" y="6406"/>
                      <a:pt x="5351" y="6409"/>
                      <a:pt x="5406" y="6409"/>
                    </a:cubicBezTo>
                    <a:cubicBezTo>
                      <a:pt x="5706" y="6409"/>
                      <a:pt x="6010" y="6342"/>
                      <a:pt x="6237" y="6160"/>
                    </a:cubicBezTo>
                    <a:cubicBezTo>
                      <a:pt x="6372" y="6053"/>
                      <a:pt x="6452" y="5918"/>
                      <a:pt x="6560" y="5784"/>
                    </a:cubicBezTo>
                    <a:lnTo>
                      <a:pt x="7124" y="4977"/>
                    </a:lnTo>
                    <a:cubicBezTo>
                      <a:pt x="7286" y="4735"/>
                      <a:pt x="7447" y="4493"/>
                      <a:pt x="7501" y="4198"/>
                    </a:cubicBezTo>
                    <a:cubicBezTo>
                      <a:pt x="7581" y="3714"/>
                      <a:pt x="7312" y="3230"/>
                      <a:pt x="7339" y="2719"/>
                    </a:cubicBezTo>
                    <a:cubicBezTo>
                      <a:pt x="7339" y="2531"/>
                      <a:pt x="7420" y="2343"/>
                      <a:pt x="7393" y="2128"/>
                    </a:cubicBezTo>
                    <a:cubicBezTo>
                      <a:pt x="7393" y="1886"/>
                      <a:pt x="7259" y="1671"/>
                      <a:pt x="7071" y="1509"/>
                    </a:cubicBezTo>
                    <a:cubicBezTo>
                      <a:pt x="6775" y="1267"/>
                      <a:pt x="6372" y="1240"/>
                      <a:pt x="6076" y="972"/>
                    </a:cubicBezTo>
                    <a:cubicBezTo>
                      <a:pt x="5941" y="864"/>
                      <a:pt x="5861" y="703"/>
                      <a:pt x="5753" y="568"/>
                    </a:cubicBezTo>
                    <a:cubicBezTo>
                      <a:pt x="5453" y="197"/>
                      <a:pt x="4990" y="1"/>
                      <a:pt x="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6440150" y="2775100"/>
                <a:ext cx="133100" cy="122800"/>
              </a:xfrm>
              <a:custGeom>
                <a:avLst/>
                <a:gdLst/>
                <a:ahLst/>
                <a:cxnLst/>
                <a:rect l="l" t="t" r="r" b="b"/>
                <a:pathLst>
                  <a:path w="5324" h="4912" extrusionOk="0">
                    <a:moveTo>
                      <a:pt x="1901" y="1"/>
                    </a:moveTo>
                    <a:cubicBezTo>
                      <a:pt x="1696" y="1"/>
                      <a:pt x="1480" y="108"/>
                      <a:pt x="1264" y="186"/>
                    </a:cubicBezTo>
                    <a:cubicBezTo>
                      <a:pt x="1067" y="262"/>
                      <a:pt x="862" y="295"/>
                      <a:pt x="657" y="295"/>
                    </a:cubicBezTo>
                    <a:cubicBezTo>
                      <a:pt x="499" y="295"/>
                      <a:pt x="341" y="275"/>
                      <a:pt x="189" y="240"/>
                    </a:cubicBezTo>
                    <a:lnTo>
                      <a:pt x="189" y="240"/>
                    </a:lnTo>
                    <a:cubicBezTo>
                      <a:pt x="162" y="509"/>
                      <a:pt x="216" y="778"/>
                      <a:pt x="1" y="939"/>
                    </a:cubicBezTo>
                    <a:cubicBezTo>
                      <a:pt x="1" y="939"/>
                      <a:pt x="216" y="3654"/>
                      <a:pt x="2366" y="4864"/>
                    </a:cubicBezTo>
                    <a:cubicBezTo>
                      <a:pt x="2366" y="4864"/>
                      <a:pt x="2474" y="4911"/>
                      <a:pt x="2649" y="4911"/>
                    </a:cubicBezTo>
                    <a:cubicBezTo>
                      <a:pt x="2824" y="4911"/>
                      <a:pt x="3065" y="4864"/>
                      <a:pt x="3334" y="4676"/>
                    </a:cubicBezTo>
                    <a:cubicBezTo>
                      <a:pt x="3845" y="4299"/>
                      <a:pt x="5270" y="3251"/>
                      <a:pt x="5324" y="2149"/>
                    </a:cubicBezTo>
                    <a:cubicBezTo>
                      <a:pt x="4894" y="2014"/>
                      <a:pt x="4678" y="1503"/>
                      <a:pt x="4705" y="1020"/>
                    </a:cubicBezTo>
                    <a:lnTo>
                      <a:pt x="4705" y="1020"/>
                    </a:lnTo>
                    <a:cubicBezTo>
                      <a:pt x="4675" y="1023"/>
                      <a:pt x="4644" y="1024"/>
                      <a:pt x="4613" y="1024"/>
                    </a:cubicBezTo>
                    <a:cubicBezTo>
                      <a:pt x="4102" y="1024"/>
                      <a:pt x="3570" y="613"/>
                      <a:pt x="3469" y="106"/>
                    </a:cubicBezTo>
                    <a:cubicBezTo>
                      <a:pt x="3189" y="106"/>
                      <a:pt x="2910" y="312"/>
                      <a:pt x="2644" y="312"/>
                    </a:cubicBezTo>
                    <a:cubicBezTo>
                      <a:pt x="2577" y="312"/>
                      <a:pt x="2512" y="299"/>
                      <a:pt x="2447" y="267"/>
                    </a:cubicBezTo>
                    <a:cubicBezTo>
                      <a:pt x="2340" y="213"/>
                      <a:pt x="2259" y="106"/>
                      <a:pt x="2125" y="52"/>
                    </a:cubicBezTo>
                    <a:cubicBezTo>
                      <a:pt x="2052" y="15"/>
                      <a:pt x="1977" y="1"/>
                      <a:pt x="1901" y="1"/>
                    </a:cubicBezTo>
                    <a:close/>
                  </a:path>
                </a:pathLst>
              </a:custGeom>
              <a:solidFill>
                <a:srgbClr val="B46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6444850" y="2922850"/>
                <a:ext cx="128400" cy="42000"/>
              </a:xfrm>
              <a:custGeom>
                <a:avLst/>
                <a:gdLst/>
                <a:ahLst/>
                <a:cxnLst/>
                <a:rect l="l" t="t" r="r" b="b"/>
                <a:pathLst>
                  <a:path w="5136" h="1680" extrusionOk="0">
                    <a:moveTo>
                      <a:pt x="629" y="0"/>
                    </a:moveTo>
                    <a:cubicBezTo>
                      <a:pt x="504" y="0"/>
                      <a:pt x="383" y="60"/>
                      <a:pt x="297" y="164"/>
                    </a:cubicBezTo>
                    <a:cubicBezTo>
                      <a:pt x="135" y="352"/>
                      <a:pt x="1" y="594"/>
                      <a:pt x="28" y="836"/>
                    </a:cubicBezTo>
                    <a:cubicBezTo>
                      <a:pt x="97" y="1208"/>
                      <a:pt x="1713" y="1680"/>
                      <a:pt x="2966" y="1680"/>
                    </a:cubicBezTo>
                    <a:cubicBezTo>
                      <a:pt x="3163" y="1680"/>
                      <a:pt x="3351" y="1668"/>
                      <a:pt x="3523" y="1642"/>
                    </a:cubicBezTo>
                    <a:cubicBezTo>
                      <a:pt x="4813" y="1454"/>
                      <a:pt x="5136" y="1320"/>
                      <a:pt x="5136" y="1320"/>
                    </a:cubicBezTo>
                    <a:cubicBezTo>
                      <a:pt x="5136" y="1320"/>
                      <a:pt x="5136" y="256"/>
                      <a:pt x="4604" y="256"/>
                    </a:cubicBezTo>
                    <a:cubicBezTo>
                      <a:pt x="4569" y="256"/>
                      <a:pt x="4531" y="261"/>
                      <a:pt x="4490" y="271"/>
                    </a:cubicBezTo>
                    <a:cubicBezTo>
                      <a:pt x="4424" y="288"/>
                      <a:pt x="4059" y="675"/>
                      <a:pt x="3160" y="675"/>
                    </a:cubicBezTo>
                    <a:cubicBezTo>
                      <a:pt x="2606" y="675"/>
                      <a:pt x="1849" y="528"/>
                      <a:pt x="834" y="56"/>
                    </a:cubicBezTo>
                    <a:cubicBezTo>
                      <a:pt x="768" y="18"/>
                      <a:pt x="698" y="0"/>
                      <a:pt x="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6570550" y="2789825"/>
                <a:ext cx="14800" cy="30275"/>
              </a:xfrm>
              <a:custGeom>
                <a:avLst/>
                <a:gdLst/>
                <a:ahLst/>
                <a:cxnLst/>
                <a:rect l="l" t="t" r="r" b="b"/>
                <a:pathLst>
                  <a:path w="592" h="1211" extrusionOk="0">
                    <a:moveTo>
                      <a:pt x="350" y="0"/>
                    </a:moveTo>
                    <a:cubicBezTo>
                      <a:pt x="296" y="0"/>
                      <a:pt x="242" y="27"/>
                      <a:pt x="215" y="54"/>
                    </a:cubicBezTo>
                    <a:cubicBezTo>
                      <a:pt x="161" y="108"/>
                      <a:pt x="54" y="242"/>
                      <a:pt x="54" y="296"/>
                    </a:cubicBezTo>
                    <a:cubicBezTo>
                      <a:pt x="27" y="431"/>
                      <a:pt x="0" y="538"/>
                      <a:pt x="0" y="646"/>
                    </a:cubicBezTo>
                    <a:cubicBezTo>
                      <a:pt x="0" y="780"/>
                      <a:pt x="0" y="914"/>
                      <a:pt x="54" y="1022"/>
                    </a:cubicBezTo>
                    <a:cubicBezTo>
                      <a:pt x="108" y="1103"/>
                      <a:pt x="161" y="1156"/>
                      <a:pt x="215" y="1210"/>
                    </a:cubicBezTo>
                    <a:cubicBezTo>
                      <a:pt x="377" y="1183"/>
                      <a:pt x="484" y="1022"/>
                      <a:pt x="538" y="861"/>
                    </a:cubicBezTo>
                    <a:cubicBezTo>
                      <a:pt x="592" y="699"/>
                      <a:pt x="592" y="511"/>
                      <a:pt x="565" y="350"/>
                    </a:cubicBezTo>
                    <a:cubicBezTo>
                      <a:pt x="538" y="242"/>
                      <a:pt x="511" y="108"/>
                      <a:pt x="430" y="54"/>
                    </a:cubicBezTo>
                    <a:cubicBezTo>
                      <a:pt x="403" y="27"/>
                      <a:pt x="377" y="0"/>
                      <a:pt x="350" y="0"/>
                    </a:cubicBezTo>
                    <a:close/>
                  </a:path>
                </a:pathLst>
              </a:custGeom>
              <a:solidFill>
                <a:srgbClr val="B46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5705050" y="4172875"/>
                <a:ext cx="265325" cy="106350"/>
              </a:xfrm>
              <a:custGeom>
                <a:avLst/>
                <a:gdLst/>
                <a:ahLst/>
                <a:cxnLst/>
                <a:rect l="l" t="t" r="r" b="b"/>
                <a:pathLst>
                  <a:path w="10613" h="4254" extrusionOk="0">
                    <a:moveTo>
                      <a:pt x="1135" y="1"/>
                    </a:moveTo>
                    <a:cubicBezTo>
                      <a:pt x="787" y="1"/>
                      <a:pt x="0" y="899"/>
                      <a:pt x="155" y="1054"/>
                    </a:cubicBezTo>
                    <a:cubicBezTo>
                      <a:pt x="316" y="1242"/>
                      <a:pt x="9430" y="4253"/>
                      <a:pt x="9430" y="4253"/>
                    </a:cubicBezTo>
                    <a:cubicBezTo>
                      <a:pt x="9887" y="3984"/>
                      <a:pt x="9806" y="3366"/>
                      <a:pt x="10048" y="2909"/>
                    </a:cubicBezTo>
                    <a:cubicBezTo>
                      <a:pt x="10129" y="2694"/>
                      <a:pt x="10290" y="2533"/>
                      <a:pt x="10425" y="2345"/>
                    </a:cubicBezTo>
                    <a:cubicBezTo>
                      <a:pt x="10532" y="2156"/>
                      <a:pt x="10613" y="1914"/>
                      <a:pt x="10532" y="1726"/>
                    </a:cubicBezTo>
                    <a:cubicBezTo>
                      <a:pt x="10425" y="1457"/>
                      <a:pt x="10102" y="1350"/>
                      <a:pt x="9806" y="1269"/>
                    </a:cubicBezTo>
                    <a:cubicBezTo>
                      <a:pt x="9511" y="1215"/>
                      <a:pt x="9188" y="1189"/>
                      <a:pt x="8946" y="1027"/>
                    </a:cubicBezTo>
                    <a:cubicBezTo>
                      <a:pt x="8812" y="920"/>
                      <a:pt x="8704" y="758"/>
                      <a:pt x="8570" y="678"/>
                    </a:cubicBezTo>
                    <a:cubicBezTo>
                      <a:pt x="8381" y="516"/>
                      <a:pt x="8113" y="490"/>
                      <a:pt x="7871" y="463"/>
                    </a:cubicBezTo>
                    <a:cubicBezTo>
                      <a:pt x="7642" y="449"/>
                      <a:pt x="7420" y="442"/>
                      <a:pt x="7202" y="442"/>
                    </a:cubicBezTo>
                    <a:cubicBezTo>
                      <a:pt x="6983" y="442"/>
                      <a:pt x="6768" y="449"/>
                      <a:pt x="6553" y="463"/>
                    </a:cubicBezTo>
                    <a:cubicBezTo>
                      <a:pt x="5734" y="512"/>
                      <a:pt x="4960" y="654"/>
                      <a:pt x="4147" y="654"/>
                    </a:cubicBezTo>
                    <a:cubicBezTo>
                      <a:pt x="4080" y="654"/>
                      <a:pt x="4013" y="653"/>
                      <a:pt x="3946" y="651"/>
                    </a:cubicBezTo>
                    <a:cubicBezTo>
                      <a:pt x="2924" y="651"/>
                      <a:pt x="2171" y="221"/>
                      <a:pt x="1176" y="6"/>
                    </a:cubicBezTo>
                    <a:cubicBezTo>
                      <a:pt x="1164" y="2"/>
                      <a:pt x="1150" y="1"/>
                      <a:pt x="11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5707575" y="4185775"/>
                <a:ext cx="243325" cy="93450"/>
              </a:xfrm>
              <a:custGeom>
                <a:avLst/>
                <a:gdLst/>
                <a:ahLst/>
                <a:cxnLst/>
                <a:rect l="l" t="t" r="r" b="b"/>
                <a:pathLst>
                  <a:path w="9733" h="3738" extrusionOk="0">
                    <a:moveTo>
                      <a:pt x="323" y="0"/>
                    </a:moveTo>
                    <a:cubicBezTo>
                      <a:pt x="135" y="215"/>
                      <a:pt x="0" y="484"/>
                      <a:pt x="54" y="565"/>
                    </a:cubicBezTo>
                    <a:cubicBezTo>
                      <a:pt x="215" y="753"/>
                      <a:pt x="9329" y="3737"/>
                      <a:pt x="9329" y="3737"/>
                    </a:cubicBezTo>
                    <a:cubicBezTo>
                      <a:pt x="9571" y="3603"/>
                      <a:pt x="9651" y="3388"/>
                      <a:pt x="9732" y="3119"/>
                    </a:cubicBezTo>
                    <a:cubicBezTo>
                      <a:pt x="7313" y="2312"/>
                      <a:pt x="3038" y="888"/>
                      <a:pt x="3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6529550" y="4331425"/>
                <a:ext cx="231225" cy="173625"/>
              </a:xfrm>
              <a:custGeom>
                <a:avLst/>
                <a:gdLst/>
                <a:ahLst/>
                <a:cxnLst/>
                <a:rect l="l" t="t" r="r" b="b"/>
                <a:pathLst>
                  <a:path w="9249" h="6945" extrusionOk="0">
                    <a:moveTo>
                      <a:pt x="7904" y="0"/>
                    </a:moveTo>
                    <a:cubicBezTo>
                      <a:pt x="7682" y="0"/>
                      <a:pt x="7446" y="125"/>
                      <a:pt x="7259" y="250"/>
                    </a:cubicBezTo>
                    <a:cubicBezTo>
                      <a:pt x="7017" y="438"/>
                      <a:pt x="6775" y="653"/>
                      <a:pt x="6479" y="680"/>
                    </a:cubicBezTo>
                    <a:cubicBezTo>
                      <a:pt x="6445" y="686"/>
                      <a:pt x="6410" y="688"/>
                      <a:pt x="6374" y="688"/>
                    </a:cubicBezTo>
                    <a:cubicBezTo>
                      <a:pt x="6276" y="688"/>
                      <a:pt x="6172" y="673"/>
                      <a:pt x="6074" y="673"/>
                    </a:cubicBezTo>
                    <a:cubicBezTo>
                      <a:pt x="6038" y="673"/>
                      <a:pt x="6003" y="675"/>
                      <a:pt x="5969" y="680"/>
                    </a:cubicBezTo>
                    <a:cubicBezTo>
                      <a:pt x="5727" y="734"/>
                      <a:pt x="5511" y="895"/>
                      <a:pt x="5323" y="1057"/>
                    </a:cubicBezTo>
                    <a:cubicBezTo>
                      <a:pt x="5001" y="1352"/>
                      <a:pt x="4678" y="1648"/>
                      <a:pt x="4382" y="1998"/>
                    </a:cubicBezTo>
                    <a:cubicBezTo>
                      <a:pt x="3818" y="2643"/>
                      <a:pt x="3334" y="3369"/>
                      <a:pt x="2716" y="3960"/>
                    </a:cubicBezTo>
                    <a:cubicBezTo>
                      <a:pt x="1990" y="4713"/>
                      <a:pt x="1156" y="4928"/>
                      <a:pt x="269" y="5493"/>
                    </a:cubicBezTo>
                    <a:cubicBezTo>
                      <a:pt x="0" y="5654"/>
                      <a:pt x="81" y="6944"/>
                      <a:pt x="323" y="6944"/>
                    </a:cubicBezTo>
                    <a:cubicBezTo>
                      <a:pt x="324" y="6944"/>
                      <a:pt x="325" y="6944"/>
                      <a:pt x="326" y="6944"/>
                    </a:cubicBezTo>
                    <a:cubicBezTo>
                      <a:pt x="644" y="6944"/>
                      <a:pt x="9141" y="2616"/>
                      <a:pt x="9141" y="2616"/>
                    </a:cubicBezTo>
                    <a:cubicBezTo>
                      <a:pt x="9248" y="2105"/>
                      <a:pt x="8764" y="1702"/>
                      <a:pt x="8603" y="1218"/>
                    </a:cubicBezTo>
                    <a:cubicBezTo>
                      <a:pt x="8522" y="1030"/>
                      <a:pt x="8522" y="788"/>
                      <a:pt x="8469" y="573"/>
                    </a:cubicBezTo>
                    <a:cubicBezTo>
                      <a:pt x="8415" y="358"/>
                      <a:pt x="8281" y="143"/>
                      <a:pt x="8092" y="35"/>
                    </a:cubicBezTo>
                    <a:cubicBezTo>
                      <a:pt x="8032" y="11"/>
                      <a:pt x="7968" y="0"/>
                      <a:pt x="7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6532900" y="4373950"/>
                <a:ext cx="227200" cy="131100"/>
              </a:xfrm>
              <a:custGeom>
                <a:avLst/>
                <a:gdLst/>
                <a:ahLst/>
                <a:cxnLst/>
                <a:rect l="l" t="t" r="r" b="b"/>
                <a:pathLst>
                  <a:path w="9088" h="5244" extrusionOk="0">
                    <a:moveTo>
                      <a:pt x="8711" y="1"/>
                    </a:moveTo>
                    <a:lnTo>
                      <a:pt x="1" y="4813"/>
                    </a:lnTo>
                    <a:cubicBezTo>
                      <a:pt x="28" y="5055"/>
                      <a:pt x="108" y="5243"/>
                      <a:pt x="189" y="5243"/>
                    </a:cubicBezTo>
                    <a:cubicBezTo>
                      <a:pt x="190" y="5243"/>
                      <a:pt x="191" y="5243"/>
                      <a:pt x="192" y="5243"/>
                    </a:cubicBezTo>
                    <a:cubicBezTo>
                      <a:pt x="510" y="5243"/>
                      <a:pt x="9007" y="915"/>
                      <a:pt x="9007" y="915"/>
                    </a:cubicBezTo>
                    <a:cubicBezTo>
                      <a:pt x="9087" y="565"/>
                      <a:pt x="8899" y="297"/>
                      <a:pt x="87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6290950" y="3275400"/>
                <a:ext cx="48425" cy="67275"/>
              </a:xfrm>
              <a:custGeom>
                <a:avLst/>
                <a:gdLst/>
                <a:ahLst/>
                <a:cxnLst/>
                <a:rect l="l" t="t" r="r" b="b"/>
                <a:pathLst>
                  <a:path w="1937" h="2691" extrusionOk="0">
                    <a:moveTo>
                      <a:pt x="790" y="0"/>
                    </a:moveTo>
                    <a:cubicBezTo>
                      <a:pt x="750" y="0"/>
                      <a:pt x="711" y="5"/>
                      <a:pt x="673" y="15"/>
                    </a:cubicBezTo>
                    <a:cubicBezTo>
                      <a:pt x="216" y="122"/>
                      <a:pt x="0" y="794"/>
                      <a:pt x="189" y="1520"/>
                    </a:cubicBezTo>
                    <a:cubicBezTo>
                      <a:pt x="336" y="2205"/>
                      <a:pt x="750" y="2690"/>
                      <a:pt x="1168" y="2690"/>
                    </a:cubicBezTo>
                    <a:cubicBezTo>
                      <a:pt x="1209" y="2690"/>
                      <a:pt x="1250" y="2686"/>
                      <a:pt x="1291" y="2676"/>
                    </a:cubicBezTo>
                    <a:cubicBezTo>
                      <a:pt x="1721" y="2595"/>
                      <a:pt x="1936" y="1896"/>
                      <a:pt x="1775" y="1171"/>
                    </a:cubicBezTo>
                    <a:cubicBezTo>
                      <a:pt x="1628" y="485"/>
                      <a:pt x="1191" y="0"/>
                      <a:pt x="790" y="0"/>
                    </a:cubicBezTo>
                    <a:close/>
                  </a:path>
                </a:pathLst>
              </a:custGeom>
              <a:solidFill>
                <a:srgbClr val="B8C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38"/>
              <p:cNvGrpSpPr/>
              <p:nvPr/>
            </p:nvGrpSpPr>
            <p:grpSpPr>
              <a:xfrm>
                <a:off x="4646433" y="3196700"/>
                <a:ext cx="1074700" cy="1837275"/>
                <a:chOff x="4646433" y="3196700"/>
                <a:chExt cx="1074700" cy="1837275"/>
              </a:xfrm>
            </p:grpSpPr>
            <p:sp>
              <p:nvSpPr>
                <p:cNvPr id="557" name="Google Shape;557;p38"/>
                <p:cNvSpPr/>
                <p:nvPr/>
              </p:nvSpPr>
              <p:spPr>
                <a:xfrm>
                  <a:off x="5087333" y="3344300"/>
                  <a:ext cx="270200" cy="458825"/>
                </a:xfrm>
                <a:custGeom>
                  <a:avLst/>
                  <a:gdLst/>
                  <a:ahLst/>
                  <a:cxnLst/>
                  <a:rect l="l" t="t" r="r" b="b"/>
                  <a:pathLst>
                    <a:path w="10808" h="18353" extrusionOk="0">
                      <a:moveTo>
                        <a:pt x="2393" y="1"/>
                      </a:moveTo>
                      <a:cubicBezTo>
                        <a:pt x="1640" y="54"/>
                        <a:pt x="914" y="458"/>
                        <a:pt x="457" y="1049"/>
                      </a:cubicBezTo>
                      <a:cubicBezTo>
                        <a:pt x="0" y="1667"/>
                        <a:pt x="27" y="3549"/>
                        <a:pt x="242" y="4275"/>
                      </a:cubicBezTo>
                      <a:cubicBezTo>
                        <a:pt x="323" y="4517"/>
                        <a:pt x="430" y="4759"/>
                        <a:pt x="618" y="4947"/>
                      </a:cubicBezTo>
                      <a:cubicBezTo>
                        <a:pt x="1264" y="5539"/>
                        <a:pt x="1936" y="5270"/>
                        <a:pt x="2151" y="6130"/>
                      </a:cubicBezTo>
                      <a:cubicBezTo>
                        <a:pt x="2366" y="6991"/>
                        <a:pt x="2420" y="7905"/>
                        <a:pt x="2688" y="8765"/>
                      </a:cubicBezTo>
                      <a:cubicBezTo>
                        <a:pt x="3226" y="10593"/>
                        <a:pt x="4759" y="11910"/>
                        <a:pt x="5323" y="13792"/>
                      </a:cubicBezTo>
                      <a:cubicBezTo>
                        <a:pt x="5673" y="15029"/>
                        <a:pt x="5780" y="16427"/>
                        <a:pt x="6614" y="17421"/>
                      </a:cubicBezTo>
                      <a:cubicBezTo>
                        <a:pt x="7088" y="17982"/>
                        <a:pt x="7821" y="18352"/>
                        <a:pt x="8565" y="18352"/>
                      </a:cubicBezTo>
                      <a:cubicBezTo>
                        <a:pt x="8748" y="18352"/>
                        <a:pt x="8933" y="18330"/>
                        <a:pt x="9114" y="18282"/>
                      </a:cubicBezTo>
                      <a:cubicBezTo>
                        <a:pt x="10055" y="18040"/>
                        <a:pt x="10458" y="17233"/>
                        <a:pt x="10512" y="16319"/>
                      </a:cubicBezTo>
                      <a:cubicBezTo>
                        <a:pt x="10565" y="15271"/>
                        <a:pt x="10807" y="14169"/>
                        <a:pt x="10539" y="13093"/>
                      </a:cubicBezTo>
                      <a:cubicBezTo>
                        <a:pt x="10350" y="12340"/>
                        <a:pt x="9947" y="11668"/>
                        <a:pt x="9786" y="10889"/>
                      </a:cubicBezTo>
                      <a:cubicBezTo>
                        <a:pt x="9598" y="9975"/>
                        <a:pt x="9840" y="9087"/>
                        <a:pt x="9893" y="8173"/>
                      </a:cubicBezTo>
                      <a:cubicBezTo>
                        <a:pt x="9920" y="7394"/>
                        <a:pt x="9490" y="6641"/>
                        <a:pt x="8979" y="6050"/>
                      </a:cubicBezTo>
                      <a:cubicBezTo>
                        <a:pt x="8388" y="5351"/>
                        <a:pt x="7635" y="4732"/>
                        <a:pt x="7205" y="3926"/>
                      </a:cubicBezTo>
                      <a:cubicBezTo>
                        <a:pt x="6990" y="3496"/>
                        <a:pt x="6855" y="3012"/>
                        <a:pt x="6748" y="2555"/>
                      </a:cubicBezTo>
                      <a:cubicBezTo>
                        <a:pt x="6694" y="2286"/>
                        <a:pt x="6640" y="1990"/>
                        <a:pt x="6533" y="1748"/>
                      </a:cubicBezTo>
                      <a:cubicBezTo>
                        <a:pt x="6210" y="969"/>
                        <a:pt x="5484" y="404"/>
                        <a:pt x="4651" y="323"/>
                      </a:cubicBezTo>
                      <a:cubicBezTo>
                        <a:pt x="4490" y="296"/>
                        <a:pt x="4322" y="296"/>
                        <a:pt x="4154" y="296"/>
                      </a:cubicBezTo>
                      <a:cubicBezTo>
                        <a:pt x="3986" y="296"/>
                        <a:pt x="3818" y="296"/>
                        <a:pt x="3656" y="270"/>
                      </a:cubicBezTo>
                      <a:cubicBezTo>
                        <a:pt x="3361" y="216"/>
                        <a:pt x="3092" y="81"/>
                        <a:pt x="2796" y="28"/>
                      </a:cubicBezTo>
                      <a:cubicBezTo>
                        <a:pt x="2662" y="1"/>
                        <a:pt x="2527"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5581983" y="4700600"/>
                  <a:ext cx="101525" cy="119650"/>
                </a:xfrm>
                <a:custGeom>
                  <a:avLst/>
                  <a:gdLst/>
                  <a:ahLst/>
                  <a:cxnLst/>
                  <a:rect l="l" t="t" r="r" b="b"/>
                  <a:pathLst>
                    <a:path w="4061" h="4786" extrusionOk="0">
                      <a:moveTo>
                        <a:pt x="1506" y="1"/>
                      </a:moveTo>
                      <a:lnTo>
                        <a:pt x="1" y="1667"/>
                      </a:lnTo>
                      <a:lnTo>
                        <a:pt x="2286" y="4786"/>
                      </a:lnTo>
                      <a:lnTo>
                        <a:pt x="4060" y="3146"/>
                      </a:lnTo>
                      <a:lnTo>
                        <a:pt x="1506" y="1"/>
                      </a:ln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5010033" y="4876025"/>
                  <a:ext cx="61850" cy="113600"/>
                </a:xfrm>
                <a:custGeom>
                  <a:avLst/>
                  <a:gdLst/>
                  <a:ahLst/>
                  <a:cxnLst/>
                  <a:rect l="l" t="t" r="r" b="b"/>
                  <a:pathLst>
                    <a:path w="2474" h="4544" extrusionOk="0">
                      <a:moveTo>
                        <a:pt x="2474" y="0"/>
                      </a:moveTo>
                      <a:lnTo>
                        <a:pt x="323" y="403"/>
                      </a:lnTo>
                      <a:lnTo>
                        <a:pt x="0" y="4544"/>
                      </a:lnTo>
                      <a:lnTo>
                        <a:pt x="2151" y="4544"/>
                      </a:lnTo>
                      <a:lnTo>
                        <a:pt x="2474" y="0"/>
                      </a:ln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4999283" y="3885350"/>
                  <a:ext cx="645900" cy="1031175"/>
                </a:xfrm>
                <a:custGeom>
                  <a:avLst/>
                  <a:gdLst/>
                  <a:ahLst/>
                  <a:cxnLst/>
                  <a:rect l="l" t="t" r="r" b="b"/>
                  <a:pathLst>
                    <a:path w="25836" h="41247" extrusionOk="0">
                      <a:moveTo>
                        <a:pt x="1748" y="0"/>
                      </a:moveTo>
                      <a:cubicBezTo>
                        <a:pt x="1748" y="0"/>
                        <a:pt x="565" y="11265"/>
                        <a:pt x="565" y="19599"/>
                      </a:cubicBezTo>
                      <a:cubicBezTo>
                        <a:pt x="565" y="27906"/>
                        <a:pt x="780" y="37692"/>
                        <a:pt x="0" y="41079"/>
                      </a:cubicBezTo>
                      <a:cubicBezTo>
                        <a:pt x="0" y="41079"/>
                        <a:pt x="980" y="41246"/>
                        <a:pt x="1992" y="41246"/>
                      </a:cubicBezTo>
                      <a:cubicBezTo>
                        <a:pt x="2497" y="41246"/>
                        <a:pt x="3011" y="41204"/>
                        <a:pt x="3415" y="41079"/>
                      </a:cubicBezTo>
                      <a:cubicBezTo>
                        <a:pt x="3415" y="41079"/>
                        <a:pt x="3468" y="34896"/>
                        <a:pt x="3952" y="30460"/>
                      </a:cubicBezTo>
                      <a:cubicBezTo>
                        <a:pt x="4436" y="26051"/>
                        <a:pt x="5001" y="12259"/>
                        <a:pt x="5001" y="12259"/>
                      </a:cubicBezTo>
                      <a:cubicBezTo>
                        <a:pt x="5001" y="12259"/>
                        <a:pt x="5108" y="13738"/>
                        <a:pt x="5646" y="14840"/>
                      </a:cubicBezTo>
                      <a:cubicBezTo>
                        <a:pt x="6184" y="15916"/>
                        <a:pt x="20513" y="29922"/>
                        <a:pt x="23470" y="35111"/>
                      </a:cubicBezTo>
                      <a:lnTo>
                        <a:pt x="25809" y="33041"/>
                      </a:lnTo>
                      <a:cubicBezTo>
                        <a:pt x="25836" y="33041"/>
                        <a:pt x="22717" y="29277"/>
                        <a:pt x="20459" y="25486"/>
                      </a:cubicBezTo>
                      <a:cubicBezTo>
                        <a:pt x="18228" y="21723"/>
                        <a:pt x="9759" y="14061"/>
                        <a:pt x="9410" y="13630"/>
                      </a:cubicBezTo>
                      <a:cubicBezTo>
                        <a:pt x="9087" y="13200"/>
                        <a:pt x="9867" y="2769"/>
                        <a:pt x="8872" y="1076"/>
                      </a:cubicBezTo>
                      <a:lnTo>
                        <a:pt x="17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5540308" y="3625675"/>
                  <a:ext cx="119000" cy="98500"/>
                </a:xfrm>
                <a:custGeom>
                  <a:avLst/>
                  <a:gdLst/>
                  <a:ahLst/>
                  <a:cxnLst/>
                  <a:rect l="l" t="t" r="r" b="b"/>
                  <a:pathLst>
                    <a:path w="4760" h="3940" extrusionOk="0">
                      <a:moveTo>
                        <a:pt x="3588" y="1"/>
                      </a:moveTo>
                      <a:cubicBezTo>
                        <a:pt x="3562" y="1"/>
                        <a:pt x="3532" y="4"/>
                        <a:pt x="3496" y="10"/>
                      </a:cubicBezTo>
                      <a:cubicBezTo>
                        <a:pt x="3240" y="87"/>
                        <a:pt x="1866" y="1500"/>
                        <a:pt x="1755" y="1500"/>
                      </a:cubicBezTo>
                      <a:cubicBezTo>
                        <a:pt x="1749" y="1500"/>
                        <a:pt x="1747" y="1497"/>
                        <a:pt x="1748" y="1489"/>
                      </a:cubicBezTo>
                      <a:cubicBezTo>
                        <a:pt x="1774" y="1333"/>
                        <a:pt x="1800" y="950"/>
                        <a:pt x="1705" y="950"/>
                      </a:cubicBezTo>
                      <a:cubicBezTo>
                        <a:pt x="1701" y="950"/>
                        <a:pt x="1698" y="950"/>
                        <a:pt x="1695" y="951"/>
                      </a:cubicBezTo>
                      <a:cubicBezTo>
                        <a:pt x="1587" y="951"/>
                        <a:pt x="1049" y="1677"/>
                        <a:pt x="807" y="2053"/>
                      </a:cubicBezTo>
                      <a:cubicBezTo>
                        <a:pt x="539" y="2457"/>
                        <a:pt x="1" y="2698"/>
                        <a:pt x="1" y="2698"/>
                      </a:cubicBezTo>
                      <a:cubicBezTo>
                        <a:pt x="1" y="2698"/>
                        <a:pt x="129" y="3940"/>
                        <a:pt x="520" y="3940"/>
                      </a:cubicBezTo>
                      <a:cubicBezTo>
                        <a:pt x="567" y="3940"/>
                        <a:pt x="618" y="3922"/>
                        <a:pt x="673" y="3881"/>
                      </a:cubicBezTo>
                      <a:cubicBezTo>
                        <a:pt x="1211" y="3532"/>
                        <a:pt x="1990" y="3397"/>
                        <a:pt x="2340" y="3263"/>
                      </a:cubicBezTo>
                      <a:cubicBezTo>
                        <a:pt x="2689" y="3129"/>
                        <a:pt x="3711" y="2698"/>
                        <a:pt x="3711" y="2698"/>
                      </a:cubicBezTo>
                      <a:cubicBezTo>
                        <a:pt x="3711" y="2698"/>
                        <a:pt x="3872" y="2430"/>
                        <a:pt x="3818" y="2376"/>
                      </a:cubicBezTo>
                      <a:cubicBezTo>
                        <a:pt x="3814" y="2371"/>
                        <a:pt x="3801" y="2369"/>
                        <a:pt x="3783" y="2369"/>
                      </a:cubicBezTo>
                      <a:cubicBezTo>
                        <a:pt x="3601" y="2369"/>
                        <a:pt x="2824" y="2591"/>
                        <a:pt x="2824" y="2591"/>
                      </a:cubicBezTo>
                      <a:cubicBezTo>
                        <a:pt x="2824" y="2591"/>
                        <a:pt x="4356" y="1731"/>
                        <a:pt x="4383" y="1704"/>
                      </a:cubicBezTo>
                      <a:cubicBezTo>
                        <a:pt x="4437" y="1677"/>
                        <a:pt x="4571" y="1354"/>
                        <a:pt x="4410" y="1354"/>
                      </a:cubicBezTo>
                      <a:cubicBezTo>
                        <a:pt x="4407" y="1354"/>
                        <a:pt x="4403" y="1354"/>
                        <a:pt x="4399" y="1354"/>
                      </a:cubicBezTo>
                      <a:cubicBezTo>
                        <a:pt x="4170" y="1354"/>
                        <a:pt x="2743" y="2080"/>
                        <a:pt x="2743" y="2080"/>
                      </a:cubicBezTo>
                      <a:cubicBezTo>
                        <a:pt x="2743" y="2080"/>
                        <a:pt x="4383" y="817"/>
                        <a:pt x="4544" y="628"/>
                      </a:cubicBezTo>
                      <a:cubicBezTo>
                        <a:pt x="4679" y="440"/>
                        <a:pt x="4759" y="252"/>
                        <a:pt x="4544" y="252"/>
                      </a:cubicBezTo>
                      <a:cubicBezTo>
                        <a:pt x="4329" y="252"/>
                        <a:pt x="2367" y="1650"/>
                        <a:pt x="2367" y="1650"/>
                      </a:cubicBezTo>
                      <a:cubicBezTo>
                        <a:pt x="2367" y="1650"/>
                        <a:pt x="3630" y="333"/>
                        <a:pt x="3684" y="252"/>
                      </a:cubicBezTo>
                      <a:cubicBezTo>
                        <a:pt x="3731" y="157"/>
                        <a:pt x="3779" y="1"/>
                        <a:pt x="3588" y="1"/>
                      </a:cubicBez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4646433" y="3196700"/>
                  <a:ext cx="88050" cy="120925"/>
                </a:xfrm>
                <a:custGeom>
                  <a:avLst/>
                  <a:gdLst/>
                  <a:ahLst/>
                  <a:cxnLst/>
                  <a:rect l="l" t="t" r="r" b="b"/>
                  <a:pathLst>
                    <a:path w="3522" h="4837" extrusionOk="0">
                      <a:moveTo>
                        <a:pt x="1914" y="0"/>
                      </a:moveTo>
                      <a:cubicBezTo>
                        <a:pt x="1886" y="0"/>
                        <a:pt x="1857" y="6"/>
                        <a:pt x="1828" y="17"/>
                      </a:cubicBezTo>
                      <a:lnTo>
                        <a:pt x="215" y="582"/>
                      </a:lnTo>
                      <a:cubicBezTo>
                        <a:pt x="81" y="635"/>
                        <a:pt x="0" y="770"/>
                        <a:pt x="54" y="904"/>
                      </a:cubicBezTo>
                      <a:lnTo>
                        <a:pt x="1371" y="4668"/>
                      </a:lnTo>
                      <a:cubicBezTo>
                        <a:pt x="1416" y="4780"/>
                        <a:pt x="1517" y="4836"/>
                        <a:pt x="1627" y="4836"/>
                      </a:cubicBezTo>
                      <a:cubicBezTo>
                        <a:pt x="1649" y="4836"/>
                        <a:pt x="1671" y="4834"/>
                        <a:pt x="1694" y="4829"/>
                      </a:cubicBezTo>
                      <a:lnTo>
                        <a:pt x="3334" y="4238"/>
                      </a:lnTo>
                      <a:cubicBezTo>
                        <a:pt x="3468" y="4184"/>
                        <a:pt x="3522" y="4050"/>
                        <a:pt x="3468" y="3915"/>
                      </a:cubicBezTo>
                      <a:lnTo>
                        <a:pt x="2151" y="178"/>
                      </a:lnTo>
                      <a:cubicBezTo>
                        <a:pt x="2109" y="73"/>
                        <a:pt x="2016" y="0"/>
                        <a:pt x="1914" y="0"/>
                      </a:cubicBezTo>
                      <a:close/>
                    </a:path>
                  </a:pathLst>
                </a:custGeom>
                <a:solidFill>
                  <a:srgbClr val="4E48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4659183" y="3246225"/>
                  <a:ext cx="90775" cy="131700"/>
                </a:xfrm>
                <a:custGeom>
                  <a:avLst/>
                  <a:gdLst/>
                  <a:ahLst/>
                  <a:cxnLst/>
                  <a:rect l="l" t="t" r="r" b="b"/>
                  <a:pathLst>
                    <a:path w="3631" h="5268" extrusionOk="0">
                      <a:moveTo>
                        <a:pt x="859" y="1"/>
                      </a:moveTo>
                      <a:cubicBezTo>
                        <a:pt x="825" y="1"/>
                        <a:pt x="783" y="15"/>
                        <a:pt x="727" y="52"/>
                      </a:cubicBezTo>
                      <a:cubicBezTo>
                        <a:pt x="539" y="187"/>
                        <a:pt x="1" y="1155"/>
                        <a:pt x="28" y="1316"/>
                      </a:cubicBezTo>
                      <a:cubicBezTo>
                        <a:pt x="28" y="1477"/>
                        <a:pt x="162" y="1665"/>
                        <a:pt x="135" y="1854"/>
                      </a:cubicBezTo>
                      <a:cubicBezTo>
                        <a:pt x="135" y="2042"/>
                        <a:pt x="377" y="2311"/>
                        <a:pt x="485" y="2364"/>
                      </a:cubicBezTo>
                      <a:cubicBezTo>
                        <a:pt x="566" y="2445"/>
                        <a:pt x="673" y="2687"/>
                        <a:pt x="727" y="2902"/>
                      </a:cubicBezTo>
                      <a:cubicBezTo>
                        <a:pt x="754" y="3117"/>
                        <a:pt x="1076" y="3252"/>
                        <a:pt x="1506" y="3467"/>
                      </a:cubicBezTo>
                      <a:cubicBezTo>
                        <a:pt x="1910" y="3709"/>
                        <a:pt x="2797" y="5268"/>
                        <a:pt x="2797" y="5268"/>
                      </a:cubicBezTo>
                      <a:lnTo>
                        <a:pt x="3630" y="4166"/>
                      </a:lnTo>
                      <a:cubicBezTo>
                        <a:pt x="3630" y="4166"/>
                        <a:pt x="2904" y="3198"/>
                        <a:pt x="2904" y="2902"/>
                      </a:cubicBezTo>
                      <a:cubicBezTo>
                        <a:pt x="2904" y="2606"/>
                        <a:pt x="2824" y="2257"/>
                        <a:pt x="2824" y="2257"/>
                      </a:cubicBezTo>
                      <a:cubicBezTo>
                        <a:pt x="2824" y="2257"/>
                        <a:pt x="1610" y="2616"/>
                        <a:pt x="1423" y="2616"/>
                      </a:cubicBezTo>
                      <a:cubicBezTo>
                        <a:pt x="1405" y="2616"/>
                        <a:pt x="1397" y="2613"/>
                        <a:pt x="1399" y="2606"/>
                      </a:cubicBezTo>
                      <a:cubicBezTo>
                        <a:pt x="1399" y="2499"/>
                        <a:pt x="1856" y="1719"/>
                        <a:pt x="1856" y="1639"/>
                      </a:cubicBezTo>
                      <a:cubicBezTo>
                        <a:pt x="1879" y="1571"/>
                        <a:pt x="1863" y="1465"/>
                        <a:pt x="1762" y="1465"/>
                      </a:cubicBezTo>
                      <a:cubicBezTo>
                        <a:pt x="1743" y="1465"/>
                        <a:pt x="1720" y="1469"/>
                        <a:pt x="1695" y="1477"/>
                      </a:cubicBezTo>
                      <a:cubicBezTo>
                        <a:pt x="1533" y="1504"/>
                        <a:pt x="1049" y="2203"/>
                        <a:pt x="969" y="2230"/>
                      </a:cubicBezTo>
                      <a:cubicBezTo>
                        <a:pt x="961" y="2232"/>
                        <a:pt x="955" y="2234"/>
                        <a:pt x="948" y="2234"/>
                      </a:cubicBezTo>
                      <a:cubicBezTo>
                        <a:pt x="883" y="2234"/>
                        <a:pt x="861" y="2122"/>
                        <a:pt x="861" y="2122"/>
                      </a:cubicBezTo>
                      <a:cubicBezTo>
                        <a:pt x="861" y="2042"/>
                        <a:pt x="1506" y="778"/>
                        <a:pt x="1533" y="698"/>
                      </a:cubicBezTo>
                      <a:cubicBezTo>
                        <a:pt x="1533" y="647"/>
                        <a:pt x="1557" y="480"/>
                        <a:pt x="1385" y="480"/>
                      </a:cubicBezTo>
                      <a:cubicBezTo>
                        <a:pt x="1373" y="480"/>
                        <a:pt x="1359" y="481"/>
                        <a:pt x="1345" y="483"/>
                      </a:cubicBezTo>
                      <a:cubicBezTo>
                        <a:pt x="1161" y="535"/>
                        <a:pt x="592" y="1640"/>
                        <a:pt x="516" y="1640"/>
                      </a:cubicBezTo>
                      <a:cubicBezTo>
                        <a:pt x="514" y="1640"/>
                        <a:pt x="513" y="1640"/>
                        <a:pt x="512" y="1639"/>
                      </a:cubicBezTo>
                      <a:cubicBezTo>
                        <a:pt x="458" y="1585"/>
                        <a:pt x="996" y="214"/>
                        <a:pt x="969" y="106"/>
                      </a:cubicBezTo>
                      <a:cubicBezTo>
                        <a:pt x="951" y="53"/>
                        <a:pt x="922" y="1"/>
                        <a:pt x="859" y="1"/>
                      </a:cubicBez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4722383" y="3349000"/>
                  <a:ext cx="836100" cy="574000"/>
                </a:xfrm>
                <a:custGeom>
                  <a:avLst/>
                  <a:gdLst/>
                  <a:ahLst/>
                  <a:cxnLst/>
                  <a:rect l="l" t="t" r="r" b="b"/>
                  <a:pathLst>
                    <a:path w="33444" h="22960" extrusionOk="0">
                      <a:moveTo>
                        <a:pt x="1183" y="1"/>
                      </a:moveTo>
                      <a:lnTo>
                        <a:pt x="0" y="915"/>
                      </a:lnTo>
                      <a:cubicBezTo>
                        <a:pt x="833" y="2474"/>
                        <a:pt x="7447" y="11803"/>
                        <a:pt x="8200" y="12206"/>
                      </a:cubicBezTo>
                      <a:cubicBezTo>
                        <a:pt x="8312" y="12269"/>
                        <a:pt x="8494" y="12295"/>
                        <a:pt x="8722" y="12295"/>
                      </a:cubicBezTo>
                      <a:cubicBezTo>
                        <a:pt x="9969" y="12295"/>
                        <a:pt x="12582" y="11507"/>
                        <a:pt x="12582" y="11507"/>
                      </a:cubicBezTo>
                      <a:lnTo>
                        <a:pt x="12582" y="11507"/>
                      </a:lnTo>
                      <a:cubicBezTo>
                        <a:pt x="12582" y="11507"/>
                        <a:pt x="12125" y="13309"/>
                        <a:pt x="12340" y="15916"/>
                      </a:cubicBezTo>
                      <a:cubicBezTo>
                        <a:pt x="12528" y="18551"/>
                        <a:pt x="11910" y="22126"/>
                        <a:pt x="11910" y="22126"/>
                      </a:cubicBezTo>
                      <a:cubicBezTo>
                        <a:pt x="11910" y="22126"/>
                        <a:pt x="12327" y="22101"/>
                        <a:pt x="12960" y="22101"/>
                      </a:cubicBezTo>
                      <a:cubicBezTo>
                        <a:pt x="13910" y="22101"/>
                        <a:pt x="15345" y="22159"/>
                        <a:pt x="16587" y="22449"/>
                      </a:cubicBezTo>
                      <a:cubicBezTo>
                        <a:pt x="18684" y="22960"/>
                        <a:pt x="20297" y="22960"/>
                        <a:pt x="20297" y="22960"/>
                      </a:cubicBezTo>
                      <a:cubicBezTo>
                        <a:pt x="20297" y="22960"/>
                        <a:pt x="20029" y="20083"/>
                        <a:pt x="20539" y="18121"/>
                      </a:cubicBezTo>
                      <a:cubicBezTo>
                        <a:pt x="21050" y="16158"/>
                        <a:pt x="20889" y="14035"/>
                        <a:pt x="20889" y="14034"/>
                      </a:cubicBezTo>
                      <a:lnTo>
                        <a:pt x="20889" y="14034"/>
                      </a:lnTo>
                      <a:cubicBezTo>
                        <a:pt x="20889" y="14035"/>
                        <a:pt x="22959" y="18981"/>
                        <a:pt x="24061" y="19008"/>
                      </a:cubicBezTo>
                      <a:cubicBezTo>
                        <a:pt x="24069" y="19008"/>
                        <a:pt x="24077" y="19008"/>
                        <a:pt x="24086" y="19008"/>
                      </a:cubicBezTo>
                      <a:cubicBezTo>
                        <a:pt x="25281" y="19008"/>
                        <a:pt x="33444" y="15298"/>
                        <a:pt x="33444" y="15298"/>
                      </a:cubicBezTo>
                      <a:cubicBezTo>
                        <a:pt x="33444" y="14626"/>
                        <a:pt x="32718" y="13765"/>
                        <a:pt x="32718" y="13765"/>
                      </a:cubicBezTo>
                      <a:cubicBezTo>
                        <a:pt x="32718" y="13765"/>
                        <a:pt x="25751" y="16528"/>
                        <a:pt x="24894" y="16528"/>
                      </a:cubicBezTo>
                      <a:cubicBezTo>
                        <a:pt x="24852" y="16528"/>
                        <a:pt x="24825" y="16521"/>
                        <a:pt x="24814" y="16508"/>
                      </a:cubicBezTo>
                      <a:cubicBezTo>
                        <a:pt x="24572" y="16185"/>
                        <a:pt x="22798" y="10324"/>
                        <a:pt x="22421" y="9894"/>
                      </a:cubicBezTo>
                      <a:cubicBezTo>
                        <a:pt x="22045" y="9437"/>
                        <a:pt x="19141" y="8174"/>
                        <a:pt x="19141" y="8174"/>
                      </a:cubicBezTo>
                      <a:lnTo>
                        <a:pt x="14786" y="7528"/>
                      </a:lnTo>
                      <a:cubicBezTo>
                        <a:pt x="12447" y="7663"/>
                        <a:pt x="8818" y="9115"/>
                        <a:pt x="8818" y="9115"/>
                      </a:cubicBezTo>
                      <a:cubicBezTo>
                        <a:pt x="7743" y="7313"/>
                        <a:pt x="1183" y="1"/>
                        <a:pt x="1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4837983" y="4968450"/>
                  <a:ext cx="238600" cy="65525"/>
                </a:xfrm>
                <a:custGeom>
                  <a:avLst/>
                  <a:gdLst/>
                  <a:ahLst/>
                  <a:cxnLst/>
                  <a:rect l="l" t="t" r="r" b="b"/>
                  <a:pathLst>
                    <a:path w="9544" h="2621" extrusionOk="0">
                      <a:moveTo>
                        <a:pt x="6839" y="0"/>
                      </a:moveTo>
                      <a:cubicBezTo>
                        <a:pt x="6594" y="0"/>
                        <a:pt x="6270" y="225"/>
                        <a:pt x="5565" y="578"/>
                      </a:cubicBezTo>
                      <a:cubicBezTo>
                        <a:pt x="4517" y="1089"/>
                        <a:pt x="1721" y="1788"/>
                        <a:pt x="860" y="1788"/>
                      </a:cubicBezTo>
                      <a:cubicBezTo>
                        <a:pt x="0" y="1788"/>
                        <a:pt x="27" y="2621"/>
                        <a:pt x="27" y="2621"/>
                      </a:cubicBezTo>
                      <a:lnTo>
                        <a:pt x="9517" y="2621"/>
                      </a:lnTo>
                      <a:cubicBezTo>
                        <a:pt x="9544" y="2003"/>
                        <a:pt x="9356" y="1142"/>
                        <a:pt x="9356" y="820"/>
                      </a:cubicBezTo>
                      <a:cubicBezTo>
                        <a:pt x="9356" y="534"/>
                        <a:pt x="9122" y="266"/>
                        <a:pt x="8831" y="266"/>
                      </a:cubicBezTo>
                      <a:cubicBezTo>
                        <a:pt x="8766" y="266"/>
                        <a:pt x="8699" y="280"/>
                        <a:pt x="8630" y="309"/>
                      </a:cubicBezTo>
                      <a:cubicBezTo>
                        <a:pt x="8442" y="403"/>
                        <a:pt x="8180" y="477"/>
                        <a:pt x="7917" y="477"/>
                      </a:cubicBezTo>
                      <a:cubicBezTo>
                        <a:pt x="7655" y="477"/>
                        <a:pt x="7393" y="403"/>
                        <a:pt x="7205" y="201"/>
                      </a:cubicBezTo>
                      <a:cubicBezTo>
                        <a:pt x="7075" y="62"/>
                        <a:pt x="6968" y="0"/>
                        <a:pt x="68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4838633" y="5020525"/>
                  <a:ext cx="237300" cy="13450"/>
                </a:xfrm>
                <a:custGeom>
                  <a:avLst/>
                  <a:gdLst/>
                  <a:ahLst/>
                  <a:cxnLst/>
                  <a:rect l="l" t="t" r="r" b="b"/>
                  <a:pathLst>
                    <a:path w="9492" h="538" extrusionOk="0">
                      <a:moveTo>
                        <a:pt x="162" y="0"/>
                      </a:moveTo>
                      <a:cubicBezTo>
                        <a:pt x="1" y="242"/>
                        <a:pt x="1" y="538"/>
                        <a:pt x="1" y="538"/>
                      </a:cubicBezTo>
                      <a:lnTo>
                        <a:pt x="9491" y="538"/>
                      </a:lnTo>
                      <a:cubicBezTo>
                        <a:pt x="9491" y="377"/>
                        <a:pt x="9491" y="188"/>
                        <a:pt x="9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5530908" y="4768325"/>
                  <a:ext cx="190225" cy="193750"/>
                </a:xfrm>
                <a:custGeom>
                  <a:avLst/>
                  <a:gdLst/>
                  <a:ahLst/>
                  <a:cxnLst/>
                  <a:rect l="l" t="t" r="r" b="b"/>
                  <a:pathLst>
                    <a:path w="7609" h="7750" extrusionOk="0">
                      <a:moveTo>
                        <a:pt x="5921" y="1"/>
                      </a:moveTo>
                      <a:cubicBezTo>
                        <a:pt x="5731" y="1"/>
                        <a:pt x="5536" y="94"/>
                        <a:pt x="5431" y="303"/>
                      </a:cubicBezTo>
                      <a:cubicBezTo>
                        <a:pt x="5277" y="636"/>
                        <a:pt x="4878" y="1166"/>
                        <a:pt x="4350" y="1166"/>
                      </a:cubicBezTo>
                      <a:cubicBezTo>
                        <a:pt x="4325" y="1166"/>
                        <a:pt x="4300" y="1165"/>
                        <a:pt x="4275" y="1163"/>
                      </a:cubicBezTo>
                      <a:cubicBezTo>
                        <a:pt x="4236" y="1159"/>
                        <a:pt x="4199" y="1157"/>
                        <a:pt x="4165" y="1157"/>
                      </a:cubicBezTo>
                      <a:cubicBezTo>
                        <a:pt x="3739" y="1157"/>
                        <a:pt x="3733" y="1486"/>
                        <a:pt x="3334" y="2507"/>
                      </a:cubicBezTo>
                      <a:cubicBezTo>
                        <a:pt x="2877" y="3636"/>
                        <a:pt x="1291" y="6002"/>
                        <a:pt x="646" y="6566"/>
                      </a:cubicBezTo>
                      <a:cubicBezTo>
                        <a:pt x="1" y="7158"/>
                        <a:pt x="565" y="7749"/>
                        <a:pt x="565" y="7749"/>
                      </a:cubicBezTo>
                      <a:lnTo>
                        <a:pt x="7609" y="1432"/>
                      </a:lnTo>
                      <a:cubicBezTo>
                        <a:pt x="7232" y="948"/>
                        <a:pt x="6533" y="410"/>
                        <a:pt x="6318" y="168"/>
                      </a:cubicBezTo>
                      <a:cubicBezTo>
                        <a:pt x="6223" y="60"/>
                        <a:pt x="6074" y="1"/>
                        <a:pt x="5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5538983" y="4794700"/>
                  <a:ext cx="182150" cy="167375"/>
                </a:xfrm>
                <a:custGeom>
                  <a:avLst/>
                  <a:gdLst/>
                  <a:ahLst/>
                  <a:cxnLst/>
                  <a:rect l="l" t="t" r="r" b="b"/>
                  <a:pathLst>
                    <a:path w="7286" h="6695" extrusionOk="0">
                      <a:moveTo>
                        <a:pt x="6963" y="0"/>
                      </a:moveTo>
                      <a:lnTo>
                        <a:pt x="0" y="6210"/>
                      </a:lnTo>
                      <a:cubicBezTo>
                        <a:pt x="27" y="6479"/>
                        <a:pt x="242" y="6694"/>
                        <a:pt x="242" y="6694"/>
                      </a:cubicBezTo>
                      <a:lnTo>
                        <a:pt x="7286" y="377"/>
                      </a:lnTo>
                      <a:cubicBezTo>
                        <a:pt x="7205" y="242"/>
                        <a:pt x="7071" y="108"/>
                        <a:pt x="69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4717658" y="3237375"/>
                  <a:ext cx="11450" cy="33025"/>
                </a:xfrm>
                <a:custGeom>
                  <a:avLst/>
                  <a:gdLst/>
                  <a:ahLst/>
                  <a:cxnLst/>
                  <a:rect l="l" t="t" r="r" b="b"/>
                  <a:pathLst>
                    <a:path w="458" h="1321" extrusionOk="0">
                      <a:moveTo>
                        <a:pt x="360" y="1"/>
                      </a:moveTo>
                      <a:cubicBezTo>
                        <a:pt x="264" y="1"/>
                        <a:pt x="26" y="188"/>
                        <a:pt x="1" y="541"/>
                      </a:cubicBezTo>
                      <a:lnTo>
                        <a:pt x="297" y="1320"/>
                      </a:lnTo>
                      <a:cubicBezTo>
                        <a:pt x="297" y="1320"/>
                        <a:pt x="458" y="514"/>
                        <a:pt x="458" y="326"/>
                      </a:cubicBezTo>
                      <a:cubicBezTo>
                        <a:pt x="458" y="164"/>
                        <a:pt x="458" y="3"/>
                        <a:pt x="377" y="3"/>
                      </a:cubicBezTo>
                      <a:cubicBezTo>
                        <a:pt x="372" y="1"/>
                        <a:pt x="366" y="1"/>
                        <a:pt x="360" y="1"/>
                      </a:cubicBez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5186133" y="3449975"/>
                  <a:ext cx="30925" cy="31500"/>
                </a:xfrm>
                <a:custGeom>
                  <a:avLst/>
                  <a:gdLst/>
                  <a:ahLst/>
                  <a:cxnLst/>
                  <a:rect l="l" t="t" r="r" b="b"/>
                  <a:pathLst>
                    <a:path w="1237" h="1260" extrusionOk="0">
                      <a:moveTo>
                        <a:pt x="944" y="0"/>
                      </a:moveTo>
                      <a:cubicBezTo>
                        <a:pt x="801" y="0"/>
                        <a:pt x="645" y="48"/>
                        <a:pt x="645" y="48"/>
                      </a:cubicBezTo>
                      <a:lnTo>
                        <a:pt x="323" y="129"/>
                      </a:lnTo>
                      <a:lnTo>
                        <a:pt x="0" y="1124"/>
                      </a:lnTo>
                      <a:cubicBezTo>
                        <a:pt x="0" y="1124"/>
                        <a:pt x="61" y="1260"/>
                        <a:pt x="250" y="1260"/>
                      </a:cubicBezTo>
                      <a:cubicBezTo>
                        <a:pt x="313" y="1260"/>
                        <a:pt x="390" y="1245"/>
                        <a:pt x="484" y="1204"/>
                      </a:cubicBezTo>
                      <a:cubicBezTo>
                        <a:pt x="968" y="1016"/>
                        <a:pt x="1237" y="183"/>
                        <a:pt x="1129" y="48"/>
                      </a:cubicBezTo>
                      <a:cubicBezTo>
                        <a:pt x="1084" y="12"/>
                        <a:pt x="1016" y="0"/>
                        <a:pt x="944" y="0"/>
                      </a:cubicBezTo>
                      <a:close/>
                    </a:path>
                  </a:pathLst>
                </a:custGeom>
                <a:solidFill>
                  <a:srgbClr val="C86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5090683" y="3481425"/>
                  <a:ext cx="110250" cy="112250"/>
                </a:xfrm>
                <a:custGeom>
                  <a:avLst/>
                  <a:gdLst/>
                  <a:ahLst/>
                  <a:cxnLst/>
                  <a:rect l="l" t="t" r="r" b="b"/>
                  <a:pathLst>
                    <a:path w="4410" h="4490" extrusionOk="0">
                      <a:moveTo>
                        <a:pt x="3630" y="0"/>
                      </a:moveTo>
                      <a:lnTo>
                        <a:pt x="1237" y="645"/>
                      </a:lnTo>
                      <a:cubicBezTo>
                        <a:pt x="1281" y="2099"/>
                        <a:pt x="483" y="2239"/>
                        <a:pt x="174" y="2239"/>
                      </a:cubicBezTo>
                      <a:cubicBezTo>
                        <a:pt x="100" y="2239"/>
                        <a:pt x="54" y="2231"/>
                        <a:pt x="54" y="2231"/>
                      </a:cubicBezTo>
                      <a:lnTo>
                        <a:pt x="54" y="2231"/>
                      </a:lnTo>
                      <a:cubicBezTo>
                        <a:pt x="0" y="2850"/>
                        <a:pt x="1855" y="4490"/>
                        <a:pt x="1855" y="4490"/>
                      </a:cubicBezTo>
                      <a:cubicBezTo>
                        <a:pt x="3200" y="4409"/>
                        <a:pt x="4409" y="2877"/>
                        <a:pt x="4409" y="2877"/>
                      </a:cubicBezTo>
                      <a:cubicBezTo>
                        <a:pt x="4409" y="2877"/>
                        <a:pt x="3657" y="2688"/>
                        <a:pt x="3522" y="2393"/>
                      </a:cubicBezTo>
                      <a:cubicBezTo>
                        <a:pt x="3361" y="2097"/>
                        <a:pt x="3630" y="0"/>
                        <a:pt x="3630" y="0"/>
                      </a:cubicBezTo>
                      <a:close/>
                    </a:path>
                  </a:pathLst>
                </a:custGeom>
                <a:solidFill>
                  <a:srgbClr val="C86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5094033" y="3402100"/>
                  <a:ext cx="110250" cy="114500"/>
                </a:xfrm>
                <a:custGeom>
                  <a:avLst/>
                  <a:gdLst/>
                  <a:ahLst/>
                  <a:cxnLst/>
                  <a:rect l="l" t="t" r="r" b="b"/>
                  <a:pathLst>
                    <a:path w="4410" h="4580" extrusionOk="0">
                      <a:moveTo>
                        <a:pt x="1426" y="1"/>
                      </a:moveTo>
                      <a:cubicBezTo>
                        <a:pt x="1238" y="216"/>
                        <a:pt x="1076" y="404"/>
                        <a:pt x="834" y="538"/>
                      </a:cubicBezTo>
                      <a:cubicBezTo>
                        <a:pt x="673" y="659"/>
                        <a:pt x="527" y="674"/>
                        <a:pt x="350" y="674"/>
                      </a:cubicBezTo>
                      <a:cubicBezTo>
                        <a:pt x="292" y="674"/>
                        <a:pt x="229" y="673"/>
                        <a:pt x="162" y="673"/>
                      </a:cubicBezTo>
                      <a:cubicBezTo>
                        <a:pt x="162" y="673"/>
                        <a:pt x="1" y="3953"/>
                        <a:pt x="1695" y="4517"/>
                      </a:cubicBezTo>
                      <a:cubicBezTo>
                        <a:pt x="1821" y="4560"/>
                        <a:pt x="1944" y="4580"/>
                        <a:pt x="2063" y="4580"/>
                      </a:cubicBezTo>
                      <a:cubicBezTo>
                        <a:pt x="3514" y="4580"/>
                        <a:pt x="4410" y="1641"/>
                        <a:pt x="4410" y="1641"/>
                      </a:cubicBezTo>
                      <a:cubicBezTo>
                        <a:pt x="4195" y="1641"/>
                        <a:pt x="3899" y="1641"/>
                        <a:pt x="3738" y="1533"/>
                      </a:cubicBezTo>
                      <a:cubicBezTo>
                        <a:pt x="3657" y="1479"/>
                        <a:pt x="3603" y="1399"/>
                        <a:pt x="3576" y="1345"/>
                      </a:cubicBezTo>
                      <a:cubicBezTo>
                        <a:pt x="3388" y="1076"/>
                        <a:pt x="3227" y="780"/>
                        <a:pt x="3119" y="458"/>
                      </a:cubicBezTo>
                      <a:cubicBezTo>
                        <a:pt x="2953" y="485"/>
                        <a:pt x="2781" y="504"/>
                        <a:pt x="2611" y="504"/>
                      </a:cubicBezTo>
                      <a:cubicBezTo>
                        <a:pt x="2286" y="504"/>
                        <a:pt x="1969" y="437"/>
                        <a:pt x="1721" y="243"/>
                      </a:cubicBezTo>
                      <a:cubicBezTo>
                        <a:pt x="1614" y="189"/>
                        <a:pt x="1506" y="108"/>
                        <a:pt x="1426" y="1"/>
                      </a:cubicBez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TextBox 1">
            <a:extLst>
              <a:ext uri="{FF2B5EF4-FFF2-40B4-BE49-F238E27FC236}">
                <a16:creationId xmlns:a16="http://schemas.microsoft.com/office/drawing/2014/main" id="{EFA804EB-7C50-47E2-B956-B0ED6DB4C603}"/>
              </a:ext>
            </a:extLst>
          </p:cNvPr>
          <p:cNvSpPr txBox="1"/>
          <p:nvPr/>
        </p:nvSpPr>
        <p:spPr>
          <a:xfrm>
            <a:off x="733286" y="126340"/>
            <a:ext cx="3558111" cy="430887"/>
          </a:xfrm>
          <a:prstGeom prst="rect">
            <a:avLst/>
          </a:prstGeom>
          <a:noFill/>
        </p:spPr>
        <p:txBody>
          <a:bodyPr wrap="square" rtlCol="0">
            <a:spAutoFit/>
          </a:bodyPr>
          <a:lstStyle/>
          <a:p>
            <a:r>
              <a:rPr lang="en-US" sz="1050" b="1" dirty="0">
                <a:solidFill>
                  <a:schemeClr val="accent1"/>
                </a:solidFill>
                <a:latin typeface="Montserrat" panose="020B0604020202020204" pitchFamily="2" charset="0"/>
              </a:rPr>
              <a:t>Misk Skills </a:t>
            </a:r>
          </a:p>
          <a:p>
            <a:r>
              <a:rPr lang="en-US" sz="1050" b="1" dirty="0">
                <a:solidFill>
                  <a:schemeClr val="accent3"/>
                </a:solidFill>
                <a:latin typeface="Montserrat" panose="020B0604020202020204" pitchFamily="2" charset="0"/>
              </a:rPr>
              <a:t>Data Science Immersive</a:t>
            </a:r>
          </a:p>
        </p:txBody>
      </p:sp>
      <p:pic>
        <p:nvPicPr>
          <p:cNvPr id="1026" name="Picture 2">
            <a:extLst>
              <a:ext uri="{FF2B5EF4-FFF2-40B4-BE49-F238E27FC236}">
                <a16:creationId xmlns:a16="http://schemas.microsoft.com/office/drawing/2014/main" id="{7F7BD2B2-E373-49AD-9C40-3DB4153DC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812" y="29014"/>
            <a:ext cx="590778" cy="6392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a:t>
            </a:r>
            <a:r>
              <a:rPr lang="en">
                <a:solidFill>
                  <a:schemeClr val="lt2"/>
                </a:solidFill>
              </a:rPr>
              <a:t>contents</a:t>
            </a:r>
            <a:endParaRPr>
              <a:solidFill>
                <a:schemeClr val="lt2"/>
              </a:solidFill>
            </a:endParaRPr>
          </a:p>
        </p:txBody>
      </p:sp>
      <p:sp>
        <p:nvSpPr>
          <p:cNvPr id="584" name="Google Shape;584;p40"/>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Definition</a:t>
            </a:r>
            <a:endParaRPr dirty="0"/>
          </a:p>
        </p:txBody>
      </p:sp>
      <p:sp>
        <p:nvSpPr>
          <p:cNvPr id="585" name="Google Shape;585;p40"/>
          <p:cNvSpPr txBox="1">
            <a:spLocks noGrp="1"/>
          </p:cNvSpPr>
          <p:nvPr>
            <p:ph type="subTitle" idx="2"/>
          </p:nvPr>
        </p:nvSpPr>
        <p:spPr>
          <a:xfrm>
            <a:off x="4013475" y="1370513"/>
            <a:ext cx="1865700" cy="4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Use Cases</a:t>
            </a:r>
            <a:endParaRPr dirty="0"/>
          </a:p>
        </p:txBody>
      </p:sp>
      <p:sp>
        <p:nvSpPr>
          <p:cNvPr id="587" name="Google Shape;587;p40"/>
          <p:cNvSpPr txBox="1">
            <a:spLocks noGrp="1"/>
          </p:cNvSpPr>
          <p:nvPr>
            <p:ph type="subTitle" idx="3"/>
          </p:nvPr>
        </p:nvSpPr>
        <p:spPr>
          <a:xfrm>
            <a:off x="1563450" y="3127684"/>
            <a:ext cx="1865700" cy="4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Examples</a:t>
            </a:r>
            <a:endParaRPr dirty="0"/>
          </a:p>
        </p:txBody>
      </p:sp>
      <p:sp>
        <p:nvSpPr>
          <p:cNvPr id="588" name="Google Shape;588;p40"/>
          <p:cNvSpPr txBox="1">
            <a:spLocks noGrp="1"/>
          </p:cNvSpPr>
          <p:nvPr>
            <p:ph type="subTitle" idx="4"/>
          </p:nvPr>
        </p:nvSpPr>
        <p:spPr>
          <a:xfrm>
            <a:off x="1356392" y="1793525"/>
            <a:ext cx="1865700" cy="8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accent5"/>
                </a:solidFill>
              </a:rPr>
              <a:t>What is </a:t>
            </a:r>
          </a:p>
          <a:p>
            <a:pPr marL="0" lvl="0" indent="0" algn="ctr" rtl="0">
              <a:spcBef>
                <a:spcPts val="0"/>
              </a:spcBef>
              <a:spcAft>
                <a:spcPts val="0"/>
              </a:spcAft>
              <a:buNone/>
            </a:pPr>
            <a:r>
              <a:rPr lang="en-US" sz="1600" b="1" dirty="0">
                <a:solidFill>
                  <a:schemeClr val="accent5"/>
                </a:solidFill>
              </a:rPr>
              <a:t>AutoML</a:t>
            </a:r>
            <a:r>
              <a:rPr lang="en-US" sz="1600" dirty="0">
                <a:solidFill>
                  <a:schemeClr val="accent5"/>
                </a:solidFill>
              </a:rPr>
              <a:t>?</a:t>
            </a:r>
            <a:endParaRPr sz="1600" dirty="0">
              <a:solidFill>
                <a:schemeClr val="accent5"/>
              </a:solidFill>
            </a:endParaRPr>
          </a:p>
        </p:txBody>
      </p:sp>
      <p:sp>
        <p:nvSpPr>
          <p:cNvPr id="589" name="Google Shape;589;p40"/>
          <p:cNvSpPr txBox="1">
            <a:spLocks noGrp="1"/>
          </p:cNvSpPr>
          <p:nvPr>
            <p:ph type="subTitle" idx="5"/>
          </p:nvPr>
        </p:nvSpPr>
        <p:spPr>
          <a:xfrm>
            <a:off x="3920897" y="1683469"/>
            <a:ext cx="1865700" cy="11617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5"/>
                </a:solidFill>
                <a:latin typeface="Montserrat ExtraBold" panose="00000900000000000000" pitchFamily="2" charset="0"/>
              </a:rPr>
              <a:t>When to use AutoML?</a:t>
            </a:r>
            <a:endParaRPr dirty="0">
              <a:solidFill>
                <a:schemeClr val="accent5"/>
              </a:solidFill>
              <a:latin typeface="Montserrat ExtraBold" panose="00000900000000000000" pitchFamily="2" charset="0"/>
            </a:endParaRPr>
          </a:p>
        </p:txBody>
      </p:sp>
      <p:sp>
        <p:nvSpPr>
          <p:cNvPr id="591" name="Google Shape;591;p40"/>
          <p:cNvSpPr txBox="1">
            <a:spLocks noGrp="1"/>
          </p:cNvSpPr>
          <p:nvPr>
            <p:ph type="subTitle" idx="6"/>
          </p:nvPr>
        </p:nvSpPr>
        <p:spPr>
          <a:xfrm>
            <a:off x="1418988" y="3579222"/>
            <a:ext cx="1865700" cy="11745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5"/>
                </a:solidFill>
                <a:latin typeface="Montserrat ExtraBold" panose="00000900000000000000" pitchFamily="2" charset="0"/>
              </a:rPr>
              <a:t>Demonstrating AutoML using Python and auto-</a:t>
            </a:r>
            <a:r>
              <a:rPr lang="en-US" dirty="0" err="1">
                <a:solidFill>
                  <a:schemeClr val="accent5"/>
                </a:solidFill>
                <a:latin typeface="Montserrat ExtraBold" panose="00000900000000000000" pitchFamily="2" charset="0"/>
              </a:rPr>
              <a:t>sklearn</a:t>
            </a:r>
            <a:endParaRPr dirty="0">
              <a:solidFill>
                <a:schemeClr val="accent5"/>
              </a:solidFill>
              <a:latin typeface="Montserrat ExtraBold" panose="00000900000000000000" pitchFamily="2" charset="0"/>
            </a:endParaRPr>
          </a:p>
        </p:txBody>
      </p:sp>
      <p:sp>
        <p:nvSpPr>
          <p:cNvPr id="596" name="Google Shape;596;p40"/>
          <p:cNvSpPr txBox="1">
            <a:spLocks noGrp="1"/>
          </p:cNvSpPr>
          <p:nvPr>
            <p:ph type="subTitle" idx="7"/>
          </p:nvPr>
        </p:nvSpPr>
        <p:spPr>
          <a:xfrm>
            <a:off x="6722234" y="1385313"/>
            <a:ext cx="1919731" cy="4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latin typeface="Montserrat ExtraBold" panose="00000900000000000000" pitchFamily="2" charset="0"/>
              </a:rPr>
              <a:t>Frameworks</a:t>
            </a:r>
            <a:endParaRPr sz="2000" dirty="0">
              <a:latin typeface="Montserrat ExtraBold" panose="00000900000000000000" pitchFamily="2" charset="0"/>
            </a:endParaRPr>
          </a:p>
        </p:txBody>
      </p:sp>
      <p:sp>
        <p:nvSpPr>
          <p:cNvPr id="597" name="Google Shape;597;p40"/>
          <p:cNvSpPr txBox="1">
            <a:spLocks noGrp="1"/>
          </p:cNvSpPr>
          <p:nvPr>
            <p:ph type="subTitle" idx="8"/>
          </p:nvPr>
        </p:nvSpPr>
        <p:spPr>
          <a:xfrm>
            <a:off x="6576725" y="3067407"/>
            <a:ext cx="2332329" cy="5118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latin typeface="Montserrat ExtraBold" panose="00000900000000000000" pitchFamily="2" charset="0"/>
              </a:rPr>
              <a:t>Key Takeaways</a:t>
            </a:r>
            <a:endParaRPr sz="2000" dirty="0">
              <a:latin typeface="Montserrat ExtraBold" panose="00000900000000000000" pitchFamily="2" charset="0"/>
            </a:endParaRPr>
          </a:p>
        </p:txBody>
      </p:sp>
      <p:sp>
        <p:nvSpPr>
          <p:cNvPr id="592" name="Google Shape;592;p40"/>
          <p:cNvSpPr txBox="1">
            <a:spLocks noGrp="1"/>
          </p:cNvSpPr>
          <p:nvPr>
            <p:ph type="title" idx="9"/>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593" name="Google Shape;593;p40"/>
          <p:cNvSpPr txBox="1">
            <a:spLocks noGrp="1"/>
          </p:cNvSpPr>
          <p:nvPr>
            <p:ph type="title" idx="13"/>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594" name="Google Shape;594;p40"/>
          <p:cNvSpPr txBox="1">
            <a:spLocks noGrp="1"/>
          </p:cNvSpPr>
          <p:nvPr>
            <p:ph type="title" idx="14"/>
          </p:nvPr>
        </p:nvSpPr>
        <p:spPr>
          <a:xfrm>
            <a:off x="699081" y="3128135"/>
            <a:ext cx="737400" cy="41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595" name="Google Shape;595;p40"/>
          <p:cNvSpPr txBox="1">
            <a:spLocks noGrp="1"/>
          </p:cNvSpPr>
          <p:nvPr>
            <p:ph type="title" idx="15"/>
          </p:nvPr>
        </p:nvSpPr>
        <p:spPr>
          <a:xfrm>
            <a:off x="5850725" y="3127684"/>
            <a:ext cx="726000" cy="41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598" name="Google Shape;598;p40"/>
          <p:cNvSpPr txBox="1">
            <a:spLocks noGrp="1"/>
          </p:cNvSpPr>
          <p:nvPr>
            <p:ph type="subTitle" idx="16"/>
          </p:nvPr>
        </p:nvSpPr>
        <p:spPr>
          <a:xfrm>
            <a:off x="6746122" y="1683469"/>
            <a:ext cx="1865700" cy="10284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accent5"/>
                </a:solidFill>
              </a:rPr>
              <a:t>What AutoML </a:t>
            </a:r>
            <a:r>
              <a:rPr lang="en-US" sz="1600" b="1" dirty="0">
                <a:solidFill>
                  <a:schemeClr val="accent5"/>
                </a:solidFill>
              </a:rPr>
              <a:t>frameworks</a:t>
            </a:r>
            <a:r>
              <a:rPr lang="en-US" sz="1600" dirty="0">
                <a:solidFill>
                  <a:schemeClr val="accent5"/>
                </a:solidFill>
              </a:rPr>
              <a:t> are available?</a:t>
            </a:r>
            <a:endParaRPr sz="1600" dirty="0">
              <a:solidFill>
                <a:schemeClr val="accent5"/>
              </a:solidFill>
            </a:endParaRPr>
          </a:p>
        </p:txBody>
      </p:sp>
      <p:sp>
        <p:nvSpPr>
          <p:cNvPr id="599" name="Google Shape;599;p40"/>
          <p:cNvSpPr txBox="1">
            <a:spLocks noGrp="1"/>
          </p:cNvSpPr>
          <p:nvPr>
            <p:ph type="subTitle" idx="17"/>
          </p:nvPr>
        </p:nvSpPr>
        <p:spPr>
          <a:xfrm>
            <a:off x="6810039" y="3538984"/>
            <a:ext cx="1865700" cy="12148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accent5"/>
                </a:solidFill>
              </a:rPr>
              <a:t>Does AutoML make </a:t>
            </a:r>
            <a:r>
              <a:rPr lang="en-US" sz="1600" b="1" dirty="0">
                <a:solidFill>
                  <a:schemeClr val="accent5"/>
                </a:solidFill>
              </a:rPr>
              <a:t>data scientists </a:t>
            </a:r>
            <a:r>
              <a:rPr lang="en-US" sz="1600" dirty="0">
                <a:solidFill>
                  <a:schemeClr val="accent5"/>
                </a:solidFill>
              </a:rPr>
              <a:t>redundant? </a:t>
            </a:r>
          </a:p>
        </p:txBody>
      </p:sp>
      <p:sp>
        <p:nvSpPr>
          <p:cNvPr id="600" name="Google Shape;600;p40"/>
          <p:cNvSpPr txBox="1">
            <a:spLocks noGrp="1"/>
          </p:cNvSpPr>
          <p:nvPr>
            <p:ph type="title" idx="20"/>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41"/>
          <p:cNvSpPr txBox="1">
            <a:spLocks noGrp="1"/>
          </p:cNvSpPr>
          <p:nvPr>
            <p:ph type="title"/>
          </p:nvPr>
        </p:nvSpPr>
        <p:spPr>
          <a:xfrm>
            <a:off x="5342048" y="859102"/>
            <a:ext cx="3281468" cy="14025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Wh</a:t>
            </a:r>
            <a:r>
              <a:rPr lang="en-US" dirty="0">
                <a:solidFill>
                  <a:schemeClr val="lt2"/>
                </a:solidFill>
              </a:rPr>
              <a:t>at</a:t>
            </a:r>
            <a:r>
              <a:rPr lang="en" dirty="0">
                <a:solidFill>
                  <a:schemeClr val="lt2"/>
                </a:solidFill>
              </a:rPr>
              <a:t> is </a:t>
            </a:r>
            <a:br>
              <a:rPr lang="en" dirty="0">
                <a:solidFill>
                  <a:schemeClr val="lt2"/>
                </a:solidFill>
              </a:rPr>
            </a:br>
            <a:r>
              <a:rPr lang="en" dirty="0"/>
              <a:t>AutoML?</a:t>
            </a:r>
            <a:endParaRPr dirty="0"/>
          </a:p>
        </p:txBody>
      </p:sp>
      <p:sp>
        <p:nvSpPr>
          <p:cNvPr id="607" name="Google Shape;607;p41"/>
          <p:cNvSpPr txBox="1">
            <a:spLocks noGrp="1"/>
          </p:cNvSpPr>
          <p:nvPr>
            <p:ph type="subTitle" idx="1"/>
          </p:nvPr>
        </p:nvSpPr>
        <p:spPr>
          <a:xfrm>
            <a:off x="5391733" y="2135867"/>
            <a:ext cx="3603600" cy="15833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Automated Machine Learning </a:t>
            </a:r>
            <a:r>
              <a:rPr lang="en" sz="1400" dirty="0"/>
              <a:t>(</a:t>
            </a:r>
            <a:r>
              <a:rPr lang="en" sz="1400" i="1" dirty="0"/>
              <a:t>abbreviated as </a:t>
            </a:r>
            <a:r>
              <a:rPr lang="en" sz="1400" b="1" i="1" dirty="0"/>
              <a:t>AutoML</a:t>
            </a:r>
            <a:r>
              <a:rPr lang="en" sz="1400" dirty="0"/>
              <a:t>) </a:t>
            </a:r>
            <a:r>
              <a:rPr lang="en" dirty="0"/>
              <a:t>is the </a:t>
            </a:r>
            <a:r>
              <a:rPr lang="en-US" dirty="0"/>
              <a:t>process of automating the time-consuming, iterative tasks of machine learning model development.</a:t>
            </a:r>
            <a:r>
              <a:rPr lang="en-US" sz="1400" dirty="0"/>
              <a:t> [1]</a:t>
            </a:r>
            <a:r>
              <a:rPr lang="en" sz="1400" dirty="0"/>
              <a:t>    </a:t>
            </a:r>
            <a:endParaRPr lang="en" dirty="0"/>
          </a:p>
        </p:txBody>
      </p:sp>
      <p:grpSp>
        <p:nvGrpSpPr>
          <p:cNvPr id="608" name="Google Shape;608;p41"/>
          <p:cNvGrpSpPr/>
          <p:nvPr/>
        </p:nvGrpSpPr>
        <p:grpSpPr>
          <a:xfrm>
            <a:off x="743874" y="957517"/>
            <a:ext cx="3672361" cy="3401104"/>
            <a:chOff x="820074" y="957517"/>
            <a:chExt cx="3672361" cy="3401104"/>
          </a:xfrm>
        </p:grpSpPr>
        <p:sp>
          <p:nvSpPr>
            <p:cNvPr id="609" name="Google Shape;609;p41"/>
            <p:cNvSpPr/>
            <p:nvPr/>
          </p:nvSpPr>
          <p:spPr>
            <a:xfrm rot="1077500">
              <a:off x="1043326" y="4029046"/>
              <a:ext cx="139638" cy="266807"/>
            </a:xfrm>
            <a:custGeom>
              <a:avLst/>
              <a:gdLst/>
              <a:ahLst/>
              <a:cxnLst/>
              <a:rect l="l" t="t" r="r" b="b"/>
              <a:pathLst>
                <a:path w="4222" h="8067" extrusionOk="0">
                  <a:moveTo>
                    <a:pt x="2313" y="1"/>
                  </a:moveTo>
                  <a:lnTo>
                    <a:pt x="1" y="781"/>
                  </a:lnTo>
                  <a:lnTo>
                    <a:pt x="2125" y="8066"/>
                  </a:lnTo>
                  <a:lnTo>
                    <a:pt x="4222" y="6829"/>
                  </a:lnTo>
                  <a:lnTo>
                    <a:pt x="2313" y="1"/>
                  </a:ln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1816842" y="3162650"/>
              <a:ext cx="429512" cy="78255"/>
            </a:xfrm>
            <a:custGeom>
              <a:avLst/>
              <a:gdLst/>
              <a:ahLst/>
              <a:cxnLst/>
              <a:rect l="l" t="t" r="r" b="b"/>
              <a:pathLst>
                <a:path w="12986" h="2366" extrusionOk="0">
                  <a:moveTo>
                    <a:pt x="6479" y="0"/>
                  </a:moveTo>
                  <a:cubicBezTo>
                    <a:pt x="2904" y="0"/>
                    <a:pt x="0" y="538"/>
                    <a:pt x="0" y="1183"/>
                  </a:cubicBezTo>
                  <a:cubicBezTo>
                    <a:pt x="0" y="1828"/>
                    <a:pt x="2904" y="2366"/>
                    <a:pt x="6479" y="2366"/>
                  </a:cubicBezTo>
                  <a:cubicBezTo>
                    <a:pt x="10082" y="2366"/>
                    <a:pt x="12985" y="1828"/>
                    <a:pt x="12985" y="1183"/>
                  </a:cubicBezTo>
                  <a:cubicBezTo>
                    <a:pt x="12985" y="538"/>
                    <a:pt x="10082" y="0"/>
                    <a:pt x="6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1816842" y="3201777"/>
              <a:ext cx="429512" cy="136071"/>
            </a:xfrm>
            <a:custGeom>
              <a:avLst/>
              <a:gdLst/>
              <a:ahLst/>
              <a:cxnLst/>
              <a:rect l="l" t="t" r="r" b="b"/>
              <a:pathLst>
                <a:path w="12986" h="4114" extrusionOk="0">
                  <a:moveTo>
                    <a:pt x="0" y="0"/>
                  </a:moveTo>
                  <a:lnTo>
                    <a:pt x="0" y="2930"/>
                  </a:lnTo>
                  <a:cubicBezTo>
                    <a:pt x="0" y="3576"/>
                    <a:pt x="2904" y="4113"/>
                    <a:pt x="6506" y="4113"/>
                  </a:cubicBezTo>
                  <a:cubicBezTo>
                    <a:pt x="10082" y="4113"/>
                    <a:pt x="12985" y="3576"/>
                    <a:pt x="12985" y="2930"/>
                  </a:cubicBezTo>
                  <a:lnTo>
                    <a:pt x="12985" y="0"/>
                  </a:lnTo>
                  <a:cubicBezTo>
                    <a:pt x="12985" y="645"/>
                    <a:pt x="10082" y="1183"/>
                    <a:pt x="6506" y="1183"/>
                  </a:cubicBezTo>
                  <a:cubicBezTo>
                    <a:pt x="2904" y="1183"/>
                    <a:pt x="0" y="645"/>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1816842" y="3371581"/>
              <a:ext cx="429512" cy="78289"/>
            </a:xfrm>
            <a:custGeom>
              <a:avLst/>
              <a:gdLst/>
              <a:ahLst/>
              <a:cxnLst/>
              <a:rect l="l" t="t" r="r" b="b"/>
              <a:pathLst>
                <a:path w="12986" h="2367" extrusionOk="0">
                  <a:moveTo>
                    <a:pt x="6479" y="1"/>
                  </a:moveTo>
                  <a:cubicBezTo>
                    <a:pt x="2904" y="1"/>
                    <a:pt x="0" y="539"/>
                    <a:pt x="0" y="1184"/>
                  </a:cubicBezTo>
                  <a:cubicBezTo>
                    <a:pt x="0" y="1829"/>
                    <a:pt x="2904" y="2367"/>
                    <a:pt x="6479" y="2367"/>
                  </a:cubicBezTo>
                  <a:cubicBezTo>
                    <a:pt x="10082" y="2367"/>
                    <a:pt x="12985" y="1829"/>
                    <a:pt x="12985" y="1184"/>
                  </a:cubicBezTo>
                  <a:cubicBezTo>
                    <a:pt x="12985" y="539"/>
                    <a:pt x="10082" y="1"/>
                    <a:pt x="6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1816842" y="3410708"/>
              <a:ext cx="429512" cy="136104"/>
            </a:xfrm>
            <a:custGeom>
              <a:avLst/>
              <a:gdLst/>
              <a:ahLst/>
              <a:cxnLst/>
              <a:rect l="l" t="t" r="r" b="b"/>
              <a:pathLst>
                <a:path w="12986" h="4115" extrusionOk="0">
                  <a:moveTo>
                    <a:pt x="0" y="1"/>
                  </a:moveTo>
                  <a:lnTo>
                    <a:pt x="0" y="2931"/>
                  </a:lnTo>
                  <a:cubicBezTo>
                    <a:pt x="0" y="3576"/>
                    <a:pt x="2904" y="4114"/>
                    <a:pt x="6506" y="4114"/>
                  </a:cubicBezTo>
                  <a:cubicBezTo>
                    <a:pt x="10082" y="4114"/>
                    <a:pt x="12985" y="3576"/>
                    <a:pt x="12985" y="2931"/>
                  </a:cubicBezTo>
                  <a:lnTo>
                    <a:pt x="12985" y="1"/>
                  </a:lnTo>
                  <a:cubicBezTo>
                    <a:pt x="12985" y="646"/>
                    <a:pt x="10082" y="1184"/>
                    <a:pt x="6506" y="1184"/>
                  </a:cubicBezTo>
                  <a:cubicBezTo>
                    <a:pt x="2904" y="1184"/>
                    <a:pt x="0" y="64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1816842" y="3580544"/>
              <a:ext cx="429512" cy="78289"/>
            </a:xfrm>
            <a:custGeom>
              <a:avLst/>
              <a:gdLst/>
              <a:ahLst/>
              <a:cxnLst/>
              <a:rect l="l" t="t" r="r" b="b"/>
              <a:pathLst>
                <a:path w="12986" h="2367" extrusionOk="0">
                  <a:moveTo>
                    <a:pt x="6479" y="1"/>
                  </a:moveTo>
                  <a:cubicBezTo>
                    <a:pt x="2904" y="1"/>
                    <a:pt x="0" y="538"/>
                    <a:pt x="0" y="1184"/>
                  </a:cubicBezTo>
                  <a:cubicBezTo>
                    <a:pt x="0" y="1829"/>
                    <a:pt x="2904" y="2366"/>
                    <a:pt x="6479" y="2366"/>
                  </a:cubicBezTo>
                  <a:cubicBezTo>
                    <a:pt x="10082" y="2366"/>
                    <a:pt x="12985" y="1829"/>
                    <a:pt x="12985" y="1184"/>
                  </a:cubicBezTo>
                  <a:cubicBezTo>
                    <a:pt x="12985" y="538"/>
                    <a:pt x="10082" y="1"/>
                    <a:pt x="6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1816842" y="3619671"/>
              <a:ext cx="429512" cy="136071"/>
            </a:xfrm>
            <a:custGeom>
              <a:avLst/>
              <a:gdLst/>
              <a:ahLst/>
              <a:cxnLst/>
              <a:rect l="l" t="t" r="r" b="b"/>
              <a:pathLst>
                <a:path w="12986" h="4114" extrusionOk="0">
                  <a:moveTo>
                    <a:pt x="0" y="1"/>
                  </a:moveTo>
                  <a:lnTo>
                    <a:pt x="0" y="2931"/>
                  </a:lnTo>
                  <a:cubicBezTo>
                    <a:pt x="0" y="3576"/>
                    <a:pt x="2904" y="4114"/>
                    <a:pt x="6506" y="4114"/>
                  </a:cubicBezTo>
                  <a:cubicBezTo>
                    <a:pt x="10082" y="4114"/>
                    <a:pt x="12985" y="3576"/>
                    <a:pt x="12985" y="2931"/>
                  </a:cubicBezTo>
                  <a:lnTo>
                    <a:pt x="12985" y="1"/>
                  </a:lnTo>
                  <a:cubicBezTo>
                    <a:pt x="12985" y="673"/>
                    <a:pt x="10082" y="1183"/>
                    <a:pt x="6506" y="1183"/>
                  </a:cubicBezTo>
                  <a:cubicBezTo>
                    <a:pt x="2904" y="1183"/>
                    <a:pt x="0" y="673"/>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1816842" y="3790401"/>
              <a:ext cx="429512" cy="77396"/>
            </a:xfrm>
            <a:custGeom>
              <a:avLst/>
              <a:gdLst/>
              <a:ahLst/>
              <a:cxnLst/>
              <a:rect l="l" t="t" r="r" b="b"/>
              <a:pathLst>
                <a:path w="12986" h="2340" extrusionOk="0">
                  <a:moveTo>
                    <a:pt x="6479" y="0"/>
                  </a:moveTo>
                  <a:cubicBezTo>
                    <a:pt x="2904" y="0"/>
                    <a:pt x="0" y="511"/>
                    <a:pt x="0" y="1156"/>
                  </a:cubicBezTo>
                  <a:cubicBezTo>
                    <a:pt x="0" y="1828"/>
                    <a:pt x="2904" y="2339"/>
                    <a:pt x="6479" y="2339"/>
                  </a:cubicBezTo>
                  <a:cubicBezTo>
                    <a:pt x="10082" y="2339"/>
                    <a:pt x="12985" y="1828"/>
                    <a:pt x="12985" y="1156"/>
                  </a:cubicBezTo>
                  <a:cubicBezTo>
                    <a:pt x="12985" y="511"/>
                    <a:pt x="10082" y="0"/>
                    <a:pt x="6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1816842" y="3828635"/>
              <a:ext cx="429512" cy="136071"/>
            </a:xfrm>
            <a:custGeom>
              <a:avLst/>
              <a:gdLst/>
              <a:ahLst/>
              <a:cxnLst/>
              <a:rect l="l" t="t" r="r" b="b"/>
              <a:pathLst>
                <a:path w="12986" h="4114" extrusionOk="0">
                  <a:moveTo>
                    <a:pt x="0" y="0"/>
                  </a:moveTo>
                  <a:lnTo>
                    <a:pt x="0" y="2931"/>
                  </a:lnTo>
                  <a:cubicBezTo>
                    <a:pt x="0" y="3576"/>
                    <a:pt x="2904" y="4114"/>
                    <a:pt x="6506" y="4114"/>
                  </a:cubicBezTo>
                  <a:cubicBezTo>
                    <a:pt x="10082" y="4114"/>
                    <a:pt x="12985" y="3576"/>
                    <a:pt x="12985" y="2931"/>
                  </a:cubicBezTo>
                  <a:lnTo>
                    <a:pt x="12985" y="0"/>
                  </a:lnTo>
                  <a:cubicBezTo>
                    <a:pt x="12985" y="672"/>
                    <a:pt x="10082" y="1183"/>
                    <a:pt x="6506" y="1183"/>
                  </a:cubicBezTo>
                  <a:cubicBezTo>
                    <a:pt x="2904" y="1183"/>
                    <a:pt x="0" y="67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1588297" y="3938872"/>
              <a:ext cx="139643" cy="266816"/>
            </a:xfrm>
            <a:custGeom>
              <a:avLst/>
              <a:gdLst/>
              <a:ahLst/>
              <a:cxnLst/>
              <a:rect l="l" t="t" r="r" b="b"/>
              <a:pathLst>
                <a:path w="4222" h="8067" extrusionOk="0">
                  <a:moveTo>
                    <a:pt x="2313" y="1"/>
                  </a:moveTo>
                  <a:lnTo>
                    <a:pt x="1" y="781"/>
                  </a:lnTo>
                  <a:lnTo>
                    <a:pt x="2125" y="8066"/>
                  </a:lnTo>
                  <a:lnTo>
                    <a:pt x="4222" y="6829"/>
                  </a:lnTo>
                  <a:lnTo>
                    <a:pt x="2313" y="1"/>
                  </a:ln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980122" y="1544322"/>
              <a:ext cx="256100" cy="285371"/>
            </a:xfrm>
            <a:custGeom>
              <a:avLst/>
              <a:gdLst/>
              <a:ahLst/>
              <a:cxnLst/>
              <a:rect l="l" t="t" r="r" b="b"/>
              <a:pathLst>
                <a:path w="7743" h="8628" extrusionOk="0">
                  <a:moveTo>
                    <a:pt x="3399" y="1"/>
                  </a:moveTo>
                  <a:cubicBezTo>
                    <a:pt x="2588" y="1"/>
                    <a:pt x="2004" y="759"/>
                    <a:pt x="1291" y="1050"/>
                  </a:cubicBezTo>
                  <a:cubicBezTo>
                    <a:pt x="457" y="1399"/>
                    <a:pt x="0" y="2421"/>
                    <a:pt x="242" y="3281"/>
                  </a:cubicBezTo>
                  <a:cubicBezTo>
                    <a:pt x="323" y="3550"/>
                    <a:pt x="484" y="3819"/>
                    <a:pt x="430" y="4115"/>
                  </a:cubicBezTo>
                  <a:cubicBezTo>
                    <a:pt x="377" y="4249"/>
                    <a:pt x="296" y="4384"/>
                    <a:pt x="215" y="4518"/>
                  </a:cubicBezTo>
                  <a:cubicBezTo>
                    <a:pt x="27" y="4867"/>
                    <a:pt x="0" y="5271"/>
                    <a:pt x="135" y="5620"/>
                  </a:cubicBezTo>
                  <a:cubicBezTo>
                    <a:pt x="215" y="5889"/>
                    <a:pt x="377" y="6104"/>
                    <a:pt x="430" y="6373"/>
                  </a:cubicBezTo>
                  <a:cubicBezTo>
                    <a:pt x="565" y="6857"/>
                    <a:pt x="377" y="7395"/>
                    <a:pt x="672" y="7798"/>
                  </a:cubicBezTo>
                  <a:cubicBezTo>
                    <a:pt x="968" y="8201"/>
                    <a:pt x="1990" y="8201"/>
                    <a:pt x="2447" y="8362"/>
                  </a:cubicBezTo>
                  <a:cubicBezTo>
                    <a:pt x="2608" y="8416"/>
                    <a:pt x="2742" y="8497"/>
                    <a:pt x="2904" y="8551"/>
                  </a:cubicBezTo>
                  <a:cubicBezTo>
                    <a:pt x="3071" y="8603"/>
                    <a:pt x="3197" y="8627"/>
                    <a:pt x="3308" y="8627"/>
                  </a:cubicBezTo>
                  <a:cubicBezTo>
                    <a:pt x="3537" y="8627"/>
                    <a:pt x="3698" y="8525"/>
                    <a:pt x="4006" y="8362"/>
                  </a:cubicBezTo>
                  <a:cubicBezTo>
                    <a:pt x="4839" y="7905"/>
                    <a:pt x="5377" y="7072"/>
                    <a:pt x="5888" y="6265"/>
                  </a:cubicBezTo>
                  <a:cubicBezTo>
                    <a:pt x="6264" y="5647"/>
                    <a:pt x="6614" y="5002"/>
                    <a:pt x="7044" y="4437"/>
                  </a:cubicBezTo>
                  <a:cubicBezTo>
                    <a:pt x="7393" y="4034"/>
                    <a:pt x="7743" y="3469"/>
                    <a:pt x="7743" y="2905"/>
                  </a:cubicBezTo>
                  <a:cubicBezTo>
                    <a:pt x="7743" y="2260"/>
                    <a:pt x="7232" y="1722"/>
                    <a:pt x="7098" y="1480"/>
                  </a:cubicBezTo>
                  <a:cubicBezTo>
                    <a:pt x="6936" y="1238"/>
                    <a:pt x="6856" y="539"/>
                    <a:pt x="6076" y="485"/>
                  </a:cubicBezTo>
                  <a:cubicBezTo>
                    <a:pt x="5974" y="478"/>
                    <a:pt x="5878" y="475"/>
                    <a:pt x="5787" y="475"/>
                  </a:cubicBezTo>
                  <a:cubicBezTo>
                    <a:pt x="5376" y="475"/>
                    <a:pt x="5080" y="535"/>
                    <a:pt x="4859" y="535"/>
                  </a:cubicBezTo>
                  <a:cubicBezTo>
                    <a:pt x="4757" y="535"/>
                    <a:pt x="4671" y="522"/>
                    <a:pt x="4597" y="485"/>
                  </a:cubicBezTo>
                  <a:cubicBezTo>
                    <a:pt x="4194" y="297"/>
                    <a:pt x="3898" y="28"/>
                    <a:pt x="3441" y="1"/>
                  </a:cubicBezTo>
                  <a:cubicBezTo>
                    <a:pt x="3427" y="1"/>
                    <a:pt x="3413" y="1"/>
                    <a:pt x="3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969439" y="2480458"/>
              <a:ext cx="716735" cy="1647896"/>
            </a:xfrm>
            <a:custGeom>
              <a:avLst/>
              <a:gdLst/>
              <a:ahLst/>
              <a:cxnLst/>
              <a:rect l="l" t="t" r="r" b="b"/>
              <a:pathLst>
                <a:path w="21670" h="49823" extrusionOk="0">
                  <a:moveTo>
                    <a:pt x="7838" y="0"/>
                  </a:moveTo>
                  <a:cubicBezTo>
                    <a:pt x="4819" y="0"/>
                    <a:pt x="458" y="598"/>
                    <a:pt x="458" y="598"/>
                  </a:cubicBezTo>
                  <a:cubicBezTo>
                    <a:pt x="458" y="598"/>
                    <a:pt x="1" y="4630"/>
                    <a:pt x="458" y="12212"/>
                  </a:cubicBezTo>
                  <a:cubicBezTo>
                    <a:pt x="915" y="19793"/>
                    <a:pt x="2447" y="48102"/>
                    <a:pt x="2340" y="49822"/>
                  </a:cubicBezTo>
                  <a:cubicBezTo>
                    <a:pt x="2340" y="49822"/>
                    <a:pt x="4894" y="49822"/>
                    <a:pt x="6426" y="49500"/>
                  </a:cubicBezTo>
                  <a:cubicBezTo>
                    <a:pt x="6426" y="49500"/>
                    <a:pt x="5754" y="36488"/>
                    <a:pt x="6426" y="28665"/>
                  </a:cubicBezTo>
                  <a:cubicBezTo>
                    <a:pt x="7125" y="20868"/>
                    <a:pt x="7824" y="13206"/>
                    <a:pt x="7824" y="13206"/>
                  </a:cubicBezTo>
                  <a:cubicBezTo>
                    <a:pt x="7824" y="13206"/>
                    <a:pt x="10190" y="17561"/>
                    <a:pt x="11184" y="20788"/>
                  </a:cubicBezTo>
                  <a:cubicBezTo>
                    <a:pt x="12179" y="24014"/>
                    <a:pt x="18685" y="45978"/>
                    <a:pt x="18685" y="45978"/>
                  </a:cubicBezTo>
                  <a:cubicBezTo>
                    <a:pt x="18685" y="45978"/>
                    <a:pt x="20459" y="45601"/>
                    <a:pt x="21669" y="44768"/>
                  </a:cubicBezTo>
                  <a:cubicBezTo>
                    <a:pt x="21669" y="44768"/>
                    <a:pt x="18228" y="24766"/>
                    <a:pt x="15782" y="17561"/>
                  </a:cubicBezTo>
                  <a:cubicBezTo>
                    <a:pt x="13335" y="10357"/>
                    <a:pt x="11023" y="1942"/>
                    <a:pt x="10647" y="598"/>
                  </a:cubicBezTo>
                  <a:cubicBezTo>
                    <a:pt x="10521" y="150"/>
                    <a:pt x="9347" y="0"/>
                    <a:pt x="78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820074" y="1565688"/>
              <a:ext cx="949682" cy="986131"/>
            </a:xfrm>
            <a:custGeom>
              <a:avLst/>
              <a:gdLst/>
              <a:ahLst/>
              <a:cxnLst/>
              <a:rect l="l" t="t" r="r" b="b"/>
              <a:pathLst>
                <a:path w="28713" h="29815" extrusionOk="0">
                  <a:moveTo>
                    <a:pt x="27153" y="1"/>
                  </a:moveTo>
                  <a:cubicBezTo>
                    <a:pt x="25056" y="1990"/>
                    <a:pt x="17421" y="12260"/>
                    <a:pt x="17421" y="12260"/>
                  </a:cubicBezTo>
                  <a:cubicBezTo>
                    <a:pt x="17421" y="12260"/>
                    <a:pt x="14249" y="10324"/>
                    <a:pt x="13254" y="9813"/>
                  </a:cubicBezTo>
                  <a:cubicBezTo>
                    <a:pt x="12259" y="9276"/>
                    <a:pt x="10351" y="9007"/>
                    <a:pt x="10351" y="9007"/>
                  </a:cubicBezTo>
                  <a:cubicBezTo>
                    <a:pt x="10351" y="9007"/>
                    <a:pt x="9142" y="8813"/>
                    <a:pt x="8147" y="8813"/>
                  </a:cubicBezTo>
                  <a:cubicBezTo>
                    <a:pt x="7857" y="8813"/>
                    <a:pt x="7585" y="8830"/>
                    <a:pt x="7366" y="8872"/>
                  </a:cubicBezTo>
                  <a:cubicBezTo>
                    <a:pt x="6399" y="9087"/>
                    <a:pt x="5216" y="9921"/>
                    <a:pt x="3764" y="11077"/>
                  </a:cubicBezTo>
                  <a:cubicBezTo>
                    <a:pt x="2285" y="12206"/>
                    <a:pt x="0" y="18228"/>
                    <a:pt x="296" y="19115"/>
                  </a:cubicBezTo>
                  <a:cubicBezTo>
                    <a:pt x="619" y="20002"/>
                    <a:pt x="3710" y="23201"/>
                    <a:pt x="3710" y="23201"/>
                  </a:cubicBezTo>
                  <a:lnTo>
                    <a:pt x="3710" y="29815"/>
                  </a:lnTo>
                  <a:cubicBezTo>
                    <a:pt x="3710" y="29815"/>
                    <a:pt x="5807" y="29788"/>
                    <a:pt x="6694" y="29573"/>
                  </a:cubicBezTo>
                  <a:cubicBezTo>
                    <a:pt x="7058" y="29474"/>
                    <a:pt x="7557" y="29429"/>
                    <a:pt x="8203" y="29429"/>
                  </a:cubicBezTo>
                  <a:cubicBezTo>
                    <a:pt x="9133" y="29429"/>
                    <a:pt x="10366" y="29522"/>
                    <a:pt x="11937" y="29681"/>
                  </a:cubicBezTo>
                  <a:cubicBezTo>
                    <a:pt x="12833" y="29770"/>
                    <a:pt x="13550" y="29800"/>
                    <a:pt x="14107" y="29800"/>
                  </a:cubicBezTo>
                  <a:cubicBezTo>
                    <a:pt x="15223" y="29800"/>
                    <a:pt x="15700" y="29681"/>
                    <a:pt x="15700" y="29681"/>
                  </a:cubicBezTo>
                  <a:cubicBezTo>
                    <a:pt x="15700" y="29681"/>
                    <a:pt x="15674" y="28874"/>
                    <a:pt x="15324" y="27180"/>
                  </a:cubicBezTo>
                  <a:cubicBezTo>
                    <a:pt x="14975" y="25514"/>
                    <a:pt x="14356" y="16319"/>
                    <a:pt x="14356" y="16319"/>
                  </a:cubicBezTo>
                  <a:lnTo>
                    <a:pt x="14356" y="16319"/>
                  </a:lnTo>
                  <a:cubicBezTo>
                    <a:pt x="14356" y="16319"/>
                    <a:pt x="16826" y="17184"/>
                    <a:pt x="18236" y="17184"/>
                  </a:cubicBezTo>
                  <a:cubicBezTo>
                    <a:pt x="18438" y="17184"/>
                    <a:pt x="18617" y="17166"/>
                    <a:pt x="18765" y="17126"/>
                  </a:cubicBezTo>
                  <a:cubicBezTo>
                    <a:pt x="19948" y="16776"/>
                    <a:pt x="28712" y="1103"/>
                    <a:pt x="28712" y="1103"/>
                  </a:cubicBezTo>
                  <a:lnTo>
                    <a:pt x="27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1061023" y="1634020"/>
              <a:ext cx="167194" cy="240389"/>
            </a:xfrm>
            <a:custGeom>
              <a:avLst/>
              <a:gdLst/>
              <a:ahLst/>
              <a:cxnLst/>
              <a:rect l="l" t="t" r="r" b="b"/>
              <a:pathLst>
                <a:path w="5055" h="7268" extrusionOk="0">
                  <a:moveTo>
                    <a:pt x="3365" y="1"/>
                  </a:moveTo>
                  <a:cubicBezTo>
                    <a:pt x="3213" y="1"/>
                    <a:pt x="3072" y="494"/>
                    <a:pt x="2662" y="596"/>
                  </a:cubicBezTo>
                  <a:cubicBezTo>
                    <a:pt x="2205" y="704"/>
                    <a:pt x="2178" y="865"/>
                    <a:pt x="2178" y="1107"/>
                  </a:cubicBezTo>
                  <a:cubicBezTo>
                    <a:pt x="2178" y="1376"/>
                    <a:pt x="2178" y="1940"/>
                    <a:pt x="2071" y="1940"/>
                  </a:cubicBezTo>
                  <a:cubicBezTo>
                    <a:pt x="1936" y="1940"/>
                    <a:pt x="1963" y="1349"/>
                    <a:pt x="1829" y="1268"/>
                  </a:cubicBezTo>
                  <a:cubicBezTo>
                    <a:pt x="1805" y="1254"/>
                    <a:pt x="1768" y="1244"/>
                    <a:pt x="1725" y="1244"/>
                  </a:cubicBezTo>
                  <a:cubicBezTo>
                    <a:pt x="1527" y="1244"/>
                    <a:pt x="1184" y="1438"/>
                    <a:pt x="1184" y="2209"/>
                  </a:cubicBezTo>
                  <a:cubicBezTo>
                    <a:pt x="1157" y="3150"/>
                    <a:pt x="1883" y="3177"/>
                    <a:pt x="1883" y="3392"/>
                  </a:cubicBezTo>
                  <a:cubicBezTo>
                    <a:pt x="1883" y="3457"/>
                    <a:pt x="1860" y="3474"/>
                    <a:pt x="1824" y="3474"/>
                  </a:cubicBezTo>
                  <a:cubicBezTo>
                    <a:pt x="1783" y="3474"/>
                    <a:pt x="1723" y="3452"/>
                    <a:pt x="1656" y="3452"/>
                  </a:cubicBezTo>
                  <a:cubicBezTo>
                    <a:pt x="1609" y="3452"/>
                    <a:pt x="1557" y="3463"/>
                    <a:pt x="1506" y="3500"/>
                  </a:cubicBezTo>
                  <a:cubicBezTo>
                    <a:pt x="1345" y="3634"/>
                    <a:pt x="1641" y="5032"/>
                    <a:pt x="1345" y="5381"/>
                  </a:cubicBezTo>
                  <a:cubicBezTo>
                    <a:pt x="1140" y="5621"/>
                    <a:pt x="651" y="5665"/>
                    <a:pt x="323" y="5665"/>
                  </a:cubicBezTo>
                  <a:cubicBezTo>
                    <a:pt x="136" y="5665"/>
                    <a:pt x="1" y="5650"/>
                    <a:pt x="1" y="5650"/>
                  </a:cubicBezTo>
                  <a:lnTo>
                    <a:pt x="1" y="6887"/>
                  </a:lnTo>
                  <a:cubicBezTo>
                    <a:pt x="490" y="7175"/>
                    <a:pt x="1008" y="7268"/>
                    <a:pt x="1470" y="7268"/>
                  </a:cubicBezTo>
                  <a:cubicBezTo>
                    <a:pt x="2302" y="7268"/>
                    <a:pt x="2958" y="6968"/>
                    <a:pt x="2958" y="6968"/>
                  </a:cubicBezTo>
                  <a:lnTo>
                    <a:pt x="2958" y="5650"/>
                  </a:lnTo>
                  <a:cubicBezTo>
                    <a:pt x="3016" y="5643"/>
                    <a:pt x="3062" y="5640"/>
                    <a:pt x="3102" y="5640"/>
                  </a:cubicBezTo>
                  <a:cubicBezTo>
                    <a:pt x="3213" y="5640"/>
                    <a:pt x="3284" y="5665"/>
                    <a:pt x="3442" y="5704"/>
                  </a:cubicBezTo>
                  <a:cubicBezTo>
                    <a:pt x="3551" y="5726"/>
                    <a:pt x="3659" y="5765"/>
                    <a:pt x="3754" y="5765"/>
                  </a:cubicBezTo>
                  <a:cubicBezTo>
                    <a:pt x="3776" y="5765"/>
                    <a:pt x="3798" y="5763"/>
                    <a:pt x="3818" y="5758"/>
                  </a:cubicBezTo>
                  <a:cubicBezTo>
                    <a:pt x="3926" y="5731"/>
                    <a:pt x="4033" y="5677"/>
                    <a:pt x="4114" y="5597"/>
                  </a:cubicBezTo>
                  <a:cubicBezTo>
                    <a:pt x="4302" y="5381"/>
                    <a:pt x="4383" y="5086"/>
                    <a:pt x="4437" y="4790"/>
                  </a:cubicBezTo>
                  <a:cubicBezTo>
                    <a:pt x="4517" y="4467"/>
                    <a:pt x="4544" y="4118"/>
                    <a:pt x="4544" y="3768"/>
                  </a:cubicBezTo>
                  <a:cubicBezTo>
                    <a:pt x="4652" y="3715"/>
                    <a:pt x="4786" y="3634"/>
                    <a:pt x="4867" y="3526"/>
                  </a:cubicBezTo>
                  <a:cubicBezTo>
                    <a:pt x="4974" y="3446"/>
                    <a:pt x="5055" y="3285"/>
                    <a:pt x="5028" y="3150"/>
                  </a:cubicBezTo>
                  <a:cubicBezTo>
                    <a:pt x="5001" y="3069"/>
                    <a:pt x="4974" y="2989"/>
                    <a:pt x="4921" y="2908"/>
                  </a:cubicBezTo>
                  <a:cubicBezTo>
                    <a:pt x="4786" y="2666"/>
                    <a:pt x="4652" y="2451"/>
                    <a:pt x="4598" y="2182"/>
                  </a:cubicBezTo>
                  <a:cubicBezTo>
                    <a:pt x="4598" y="1940"/>
                    <a:pt x="4652" y="1698"/>
                    <a:pt x="4679" y="1456"/>
                  </a:cubicBezTo>
                  <a:cubicBezTo>
                    <a:pt x="4759" y="973"/>
                    <a:pt x="4732" y="462"/>
                    <a:pt x="4571" y="5"/>
                  </a:cubicBezTo>
                  <a:cubicBezTo>
                    <a:pt x="4430" y="59"/>
                    <a:pt x="4231" y="78"/>
                    <a:pt x="4036" y="78"/>
                  </a:cubicBezTo>
                  <a:cubicBezTo>
                    <a:pt x="3748" y="78"/>
                    <a:pt x="3468" y="37"/>
                    <a:pt x="3388" y="5"/>
                  </a:cubicBezTo>
                  <a:cubicBezTo>
                    <a:pt x="3380" y="2"/>
                    <a:pt x="3373" y="1"/>
                    <a:pt x="3365" y="1"/>
                  </a:cubicBez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1720793" y="1383944"/>
              <a:ext cx="128959" cy="218229"/>
            </a:xfrm>
            <a:custGeom>
              <a:avLst/>
              <a:gdLst/>
              <a:ahLst/>
              <a:cxnLst/>
              <a:rect l="l" t="t" r="r" b="b"/>
              <a:pathLst>
                <a:path w="3899" h="6598" extrusionOk="0">
                  <a:moveTo>
                    <a:pt x="2881" y="1"/>
                  </a:moveTo>
                  <a:cubicBezTo>
                    <a:pt x="2801" y="1"/>
                    <a:pt x="2691" y="98"/>
                    <a:pt x="2555" y="415"/>
                  </a:cubicBezTo>
                  <a:cubicBezTo>
                    <a:pt x="2313" y="979"/>
                    <a:pt x="1345" y="3345"/>
                    <a:pt x="1318" y="3345"/>
                  </a:cubicBezTo>
                  <a:cubicBezTo>
                    <a:pt x="1272" y="3345"/>
                    <a:pt x="1226" y="3167"/>
                    <a:pt x="1095" y="3167"/>
                  </a:cubicBezTo>
                  <a:cubicBezTo>
                    <a:pt x="1073" y="3167"/>
                    <a:pt x="1049" y="3172"/>
                    <a:pt x="1022" y="3184"/>
                  </a:cubicBezTo>
                  <a:cubicBezTo>
                    <a:pt x="807" y="3237"/>
                    <a:pt x="834" y="4071"/>
                    <a:pt x="753" y="4393"/>
                  </a:cubicBezTo>
                  <a:cubicBezTo>
                    <a:pt x="673" y="4689"/>
                    <a:pt x="1" y="5549"/>
                    <a:pt x="1" y="5549"/>
                  </a:cubicBezTo>
                  <a:lnTo>
                    <a:pt x="1479" y="6598"/>
                  </a:lnTo>
                  <a:cubicBezTo>
                    <a:pt x="1479" y="6598"/>
                    <a:pt x="2178" y="5523"/>
                    <a:pt x="2447" y="5307"/>
                  </a:cubicBezTo>
                  <a:cubicBezTo>
                    <a:pt x="2716" y="5092"/>
                    <a:pt x="3361" y="4555"/>
                    <a:pt x="3603" y="4232"/>
                  </a:cubicBezTo>
                  <a:cubicBezTo>
                    <a:pt x="3872" y="3936"/>
                    <a:pt x="3899" y="3560"/>
                    <a:pt x="3845" y="3452"/>
                  </a:cubicBezTo>
                  <a:cubicBezTo>
                    <a:pt x="3791" y="3345"/>
                    <a:pt x="3549" y="3291"/>
                    <a:pt x="3549" y="3076"/>
                  </a:cubicBezTo>
                  <a:cubicBezTo>
                    <a:pt x="3549" y="2861"/>
                    <a:pt x="3254" y="2807"/>
                    <a:pt x="3146" y="2780"/>
                  </a:cubicBezTo>
                  <a:cubicBezTo>
                    <a:pt x="3012" y="2753"/>
                    <a:pt x="2985" y="2673"/>
                    <a:pt x="2823" y="2485"/>
                  </a:cubicBezTo>
                  <a:cubicBezTo>
                    <a:pt x="2770" y="2422"/>
                    <a:pt x="2704" y="2401"/>
                    <a:pt x="2640" y="2401"/>
                  </a:cubicBezTo>
                  <a:cubicBezTo>
                    <a:pt x="2513" y="2401"/>
                    <a:pt x="2393" y="2485"/>
                    <a:pt x="2393" y="2485"/>
                  </a:cubicBezTo>
                  <a:cubicBezTo>
                    <a:pt x="2393" y="2485"/>
                    <a:pt x="2985" y="630"/>
                    <a:pt x="3012" y="495"/>
                  </a:cubicBezTo>
                  <a:cubicBezTo>
                    <a:pt x="3065" y="388"/>
                    <a:pt x="3092" y="253"/>
                    <a:pt x="3012" y="119"/>
                  </a:cubicBezTo>
                  <a:cubicBezTo>
                    <a:pt x="2988" y="60"/>
                    <a:pt x="2944" y="1"/>
                    <a:pt x="2881" y="1"/>
                  </a:cubicBezTo>
                  <a:close/>
                </a:path>
              </a:pathLst>
            </a:custGeom>
            <a:solidFill>
              <a:srgbClr val="FF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1058377" y="4256088"/>
              <a:ext cx="319240" cy="102532"/>
            </a:xfrm>
            <a:custGeom>
              <a:avLst/>
              <a:gdLst/>
              <a:ahLst/>
              <a:cxnLst/>
              <a:rect l="l" t="t" r="r" b="b"/>
              <a:pathLst>
                <a:path w="9652" h="3100" extrusionOk="0">
                  <a:moveTo>
                    <a:pt x="2939" y="1"/>
                  </a:moveTo>
                  <a:cubicBezTo>
                    <a:pt x="2872" y="1"/>
                    <a:pt x="2812" y="15"/>
                    <a:pt x="2742" y="34"/>
                  </a:cubicBezTo>
                  <a:cubicBezTo>
                    <a:pt x="2519" y="79"/>
                    <a:pt x="2574" y="589"/>
                    <a:pt x="2197" y="589"/>
                  </a:cubicBezTo>
                  <a:cubicBezTo>
                    <a:pt x="2120" y="589"/>
                    <a:pt x="2026" y="568"/>
                    <a:pt x="1909" y="518"/>
                  </a:cubicBezTo>
                  <a:cubicBezTo>
                    <a:pt x="1384" y="305"/>
                    <a:pt x="1197" y="147"/>
                    <a:pt x="940" y="147"/>
                  </a:cubicBezTo>
                  <a:cubicBezTo>
                    <a:pt x="842" y="147"/>
                    <a:pt x="733" y="170"/>
                    <a:pt x="592" y="223"/>
                  </a:cubicBezTo>
                  <a:cubicBezTo>
                    <a:pt x="54" y="438"/>
                    <a:pt x="161" y="438"/>
                    <a:pt x="188" y="814"/>
                  </a:cubicBezTo>
                  <a:cubicBezTo>
                    <a:pt x="242" y="1163"/>
                    <a:pt x="0" y="2346"/>
                    <a:pt x="27" y="3099"/>
                  </a:cubicBezTo>
                  <a:lnTo>
                    <a:pt x="9383" y="3099"/>
                  </a:lnTo>
                  <a:cubicBezTo>
                    <a:pt x="9383" y="3099"/>
                    <a:pt x="9651" y="2346"/>
                    <a:pt x="9033" y="1970"/>
                  </a:cubicBezTo>
                  <a:cubicBezTo>
                    <a:pt x="8388" y="1567"/>
                    <a:pt x="5458" y="1647"/>
                    <a:pt x="4328" y="814"/>
                  </a:cubicBezTo>
                  <a:cubicBezTo>
                    <a:pt x="3443" y="155"/>
                    <a:pt x="3157" y="1"/>
                    <a:pt x="2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1059236" y="4340791"/>
              <a:ext cx="312162" cy="17827"/>
            </a:xfrm>
            <a:custGeom>
              <a:avLst/>
              <a:gdLst/>
              <a:ahLst/>
              <a:cxnLst/>
              <a:rect l="l" t="t" r="r" b="b"/>
              <a:pathLst>
                <a:path w="9438" h="539" extrusionOk="0">
                  <a:moveTo>
                    <a:pt x="28" y="0"/>
                  </a:moveTo>
                  <a:cubicBezTo>
                    <a:pt x="1" y="189"/>
                    <a:pt x="1" y="377"/>
                    <a:pt x="1" y="538"/>
                  </a:cubicBezTo>
                  <a:lnTo>
                    <a:pt x="9357" y="538"/>
                  </a:lnTo>
                  <a:cubicBezTo>
                    <a:pt x="9357" y="538"/>
                    <a:pt x="9437" y="296"/>
                    <a:pt x="9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1624778" y="4099779"/>
              <a:ext cx="322812" cy="123667"/>
            </a:xfrm>
            <a:custGeom>
              <a:avLst/>
              <a:gdLst/>
              <a:ahLst/>
              <a:cxnLst/>
              <a:rect l="l" t="t" r="r" b="b"/>
              <a:pathLst>
                <a:path w="9760" h="3739" extrusionOk="0">
                  <a:moveTo>
                    <a:pt x="2776" y="1"/>
                  </a:moveTo>
                  <a:cubicBezTo>
                    <a:pt x="2659" y="1"/>
                    <a:pt x="2587" y="35"/>
                    <a:pt x="2500" y="83"/>
                  </a:cubicBezTo>
                  <a:cubicBezTo>
                    <a:pt x="2247" y="209"/>
                    <a:pt x="2518" y="788"/>
                    <a:pt x="1923" y="788"/>
                  </a:cubicBezTo>
                  <a:cubicBezTo>
                    <a:pt x="1886" y="788"/>
                    <a:pt x="1845" y="786"/>
                    <a:pt x="1801" y="782"/>
                  </a:cubicBezTo>
                  <a:cubicBezTo>
                    <a:pt x="1381" y="722"/>
                    <a:pt x="1154" y="645"/>
                    <a:pt x="955" y="645"/>
                  </a:cubicBezTo>
                  <a:cubicBezTo>
                    <a:pt x="798" y="645"/>
                    <a:pt x="659" y="693"/>
                    <a:pt x="457" y="835"/>
                  </a:cubicBezTo>
                  <a:cubicBezTo>
                    <a:pt x="0" y="1131"/>
                    <a:pt x="81" y="1131"/>
                    <a:pt x="215" y="1481"/>
                  </a:cubicBezTo>
                  <a:cubicBezTo>
                    <a:pt x="350" y="1830"/>
                    <a:pt x="403" y="3013"/>
                    <a:pt x="645" y="3739"/>
                  </a:cubicBezTo>
                  <a:lnTo>
                    <a:pt x="9678" y="1400"/>
                  </a:lnTo>
                  <a:cubicBezTo>
                    <a:pt x="9678" y="1400"/>
                    <a:pt x="9759" y="593"/>
                    <a:pt x="9060" y="378"/>
                  </a:cubicBezTo>
                  <a:cubicBezTo>
                    <a:pt x="8971" y="352"/>
                    <a:pt x="8851" y="341"/>
                    <a:pt x="8707" y="341"/>
                  </a:cubicBezTo>
                  <a:cubicBezTo>
                    <a:pt x="7965" y="341"/>
                    <a:pt x="6575" y="632"/>
                    <a:pt x="5413" y="632"/>
                  </a:cubicBezTo>
                  <a:cubicBezTo>
                    <a:pt x="4953" y="632"/>
                    <a:pt x="4529" y="586"/>
                    <a:pt x="4194" y="459"/>
                  </a:cubicBezTo>
                  <a:cubicBezTo>
                    <a:pt x="3346" y="113"/>
                    <a:pt x="2988" y="1"/>
                    <a:pt x="2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1640786" y="4122931"/>
              <a:ext cx="305018" cy="100515"/>
            </a:xfrm>
            <a:custGeom>
              <a:avLst/>
              <a:gdLst/>
              <a:ahLst/>
              <a:cxnLst/>
              <a:rect l="l" t="t" r="r" b="b"/>
              <a:pathLst>
                <a:path w="9222" h="3039" extrusionOk="0">
                  <a:moveTo>
                    <a:pt x="9033" y="1"/>
                  </a:moveTo>
                  <a:lnTo>
                    <a:pt x="0" y="2340"/>
                  </a:lnTo>
                  <a:cubicBezTo>
                    <a:pt x="27" y="2582"/>
                    <a:pt x="81" y="2851"/>
                    <a:pt x="161" y="3039"/>
                  </a:cubicBezTo>
                  <a:lnTo>
                    <a:pt x="9194" y="700"/>
                  </a:lnTo>
                  <a:cubicBezTo>
                    <a:pt x="9194" y="700"/>
                    <a:pt x="9221" y="323"/>
                    <a:pt x="9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2177851" y="1045528"/>
              <a:ext cx="924777" cy="1751718"/>
            </a:xfrm>
            <a:custGeom>
              <a:avLst/>
              <a:gdLst/>
              <a:ahLst/>
              <a:cxnLst/>
              <a:rect l="l" t="t" r="r" b="b"/>
              <a:pathLst>
                <a:path w="27960" h="52962" extrusionOk="0">
                  <a:moveTo>
                    <a:pt x="0" y="1"/>
                  </a:moveTo>
                  <a:lnTo>
                    <a:pt x="0" y="52962"/>
                  </a:lnTo>
                  <a:lnTo>
                    <a:pt x="27959" y="52962"/>
                  </a:lnTo>
                  <a:lnTo>
                    <a:pt x="279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1896849" y="957517"/>
              <a:ext cx="1098189" cy="1751718"/>
            </a:xfrm>
            <a:custGeom>
              <a:avLst/>
              <a:gdLst/>
              <a:ahLst/>
              <a:cxnLst/>
              <a:rect l="l" t="t" r="r" b="b"/>
              <a:pathLst>
                <a:path w="33203" h="52962" extrusionOk="0">
                  <a:moveTo>
                    <a:pt x="1" y="0"/>
                  </a:moveTo>
                  <a:lnTo>
                    <a:pt x="1" y="52961"/>
                  </a:lnTo>
                  <a:lnTo>
                    <a:pt x="33202" y="52961"/>
                  </a:lnTo>
                  <a:lnTo>
                    <a:pt x="332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2063148" y="1218903"/>
              <a:ext cx="765620" cy="766513"/>
            </a:xfrm>
            <a:custGeom>
              <a:avLst/>
              <a:gdLst/>
              <a:ahLst/>
              <a:cxnLst/>
              <a:rect l="l" t="t" r="r" b="b"/>
              <a:pathLst>
                <a:path w="23148" h="23175" extrusionOk="0">
                  <a:moveTo>
                    <a:pt x="11587" y="1"/>
                  </a:moveTo>
                  <a:cubicBezTo>
                    <a:pt x="5189" y="1"/>
                    <a:pt x="0" y="5189"/>
                    <a:pt x="0" y="11588"/>
                  </a:cubicBezTo>
                  <a:cubicBezTo>
                    <a:pt x="0" y="17986"/>
                    <a:pt x="5189" y="23175"/>
                    <a:pt x="11587" y="23175"/>
                  </a:cubicBezTo>
                  <a:cubicBezTo>
                    <a:pt x="17985" y="23175"/>
                    <a:pt x="23147" y="17986"/>
                    <a:pt x="23147" y="11588"/>
                  </a:cubicBezTo>
                  <a:cubicBezTo>
                    <a:pt x="23147" y="5189"/>
                    <a:pt x="17985" y="1"/>
                    <a:pt x="115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2165382" y="2480657"/>
              <a:ext cx="561117" cy="14255"/>
            </a:xfrm>
            <a:custGeom>
              <a:avLst/>
              <a:gdLst/>
              <a:ahLst/>
              <a:cxnLst/>
              <a:rect l="l" t="t" r="r" b="b"/>
              <a:pathLst>
                <a:path w="16965" h="431" extrusionOk="0">
                  <a:moveTo>
                    <a:pt x="1" y="0"/>
                  </a:moveTo>
                  <a:lnTo>
                    <a:pt x="1" y="430"/>
                  </a:lnTo>
                  <a:lnTo>
                    <a:pt x="16964" y="430"/>
                  </a:lnTo>
                  <a:lnTo>
                    <a:pt x="169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2165382" y="2551767"/>
              <a:ext cx="561117" cy="14288"/>
            </a:xfrm>
            <a:custGeom>
              <a:avLst/>
              <a:gdLst/>
              <a:ahLst/>
              <a:cxnLst/>
              <a:rect l="l" t="t" r="r" b="b"/>
              <a:pathLst>
                <a:path w="16965" h="432" extrusionOk="0">
                  <a:moveTo>
                    <a:pt x="1" y="1"/>
                  </a:moveTo>
                  <a:lnTo>
                    <a:pt x="1" y="431"/>
                  </a:lnTo>
                  <a:lnTo>
                    <a:pt x="16964" y="431"/>
                  </a:lnTo>
                  <a:lnTo>
                    <a:pt x="169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2165382" y="2622017"/>
              <a:ext cx="561117" cy="14255"/>
            </a:xfrm>
            <a:custGeom>
              <a:avLst/>
              <a:gdLst/>
              <a:ahLst/>
              <a:cxnLst/>
              <a:rect l="l" t="t" r="r" b="b"/>
              <a:pathLst>
                <a:path w="16965" h="431" extrusionOk="0">
                  <a:moveTo>
                    <a:pt x="1" y="1"/>
                  </a:moveTo>
                  <a:lnTo>
                    <a:pt x="1" y="431"/>
                  </a:lnTo>
                  <a:lnTo>
                    <a:pt x="16964" y="431"/>
                  </a:lnTo>
                  <a:lnTo>
                    <a:pt x="169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2150266" y="2273479"/>
              <a:ext cx="591348" cy="141396"/>
            </a:xfrm>
            <a:custGeom>
              <a:avLst/>
              <a:gdLst/>
              <a:ahLst/>
              <a:cxnLst/>
              <a:rect l="l" t="t" r="r" b="b"/>
              <a:pathLst>
                <a:path w="17879" h="4275" extrusionOk="0">
                  <a:moveTo>
                    <a:pt x="1" y="0"/>
                  </a:moveTo>
                  <a:lnTo>
                    <a:pt x="1" y="4275"/>
                  </a:lnTo>
                  <a:lnTo>
                    <a:pt x="17879" y="4275"/>
                  </a:lnTo>
                  <a:lnTo>
                    <a:pt x="178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2122715" y="1804882"/>
              <a:ext cx="646451" cy="395709"/>
            </a:xfrm>
            <a:custGeom>
              <a:avLst/>
              <a:gdLst/>
              <a:ahLst/>
              <a:cxnLst/>
              <a:rect l="l" t="t" r="r" b="b"/>
              <a:pathLst>
                <a:path w="19545" h="11964" extrusionOk="0">
                  <a:moveTo>
                    <a:pt x="5834" y="0"/>
                  </a:moveTo>
                  <a:cubicBezTo>
                    <a:pt x="2608" y="0"/>
                    <a:pt x="0" y="2608"/>
                    <a:pt x="0" y="5807"/>
                  </a:cubicBezTo>
                  <a:lnTo>
                    <a:pt x="0" y="11964"/>
                  </a:lnTo>
                  <a:lnTo>
                    <a:pt x="19545" y="11964"/>
                  </a:lnTo>
                  <a:lnTo>
                    <a:pt x="19545" y="5807"/>
                  </a:lnTo>
                  <a:cubicBezTo>
                    <a:pt x="19545" y="2608"/>
                    <a:pt x="16937" y="0"/>
                    <a:pt x="137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2610863" y="1828001"/>
              <a:ext cx="158297" cy="372590"/>
            </a:xfrm>
            <a:custGeom>
              <a:avLst/>
              <a:gdLst/>
              <a:ahLst/>
              <a:cxnLst/>
              <a:rect l="l" t="t" r="r" b="b"/>
              <a:pathLst>
                <a:path w="4786" h="11265" extrusionOk="0">
                  <a:moveTo>
                    <a:pt x="1345" y="0"/>
                  </a:moveTo>
                  <a:cubicBezTo>
                    <a:pt x="1183" y="215"/>
                    <a:pt x="1" y="2044"/>
                    <a:pt x="484" y="11265"/>
                  </a:cubicBezTo>
                  <a:lnTo>
                    <a:pt x="4786" y="11265"/>
                  </a:lnTo>
                  <a:lnTo>
                    <a:pt x="4786" y="5592"/>
                  </a:lnTo>
                  <a:cubicBezTo>
                    <a:pt x="4786" y="3146"/>
                    <a:pt x="3388" y="1049"/>
                    <a:pt x="1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2122715" y="1828001"/>
              <a:ext cx="158297" cy="372590"/>
            </a:xfrm>
            <a:custGeom>
              <a:avLst/>
              <a:gdLst/>
              <a:ahLst/>
              <a:cxnLst/>
              <a:rect l="l" t="t" r="r" b="b"/>
              <a:pathLst>
                <a:path w="4786" h="11265" extrusionOk="0">
                  <a:moveTo>
                    <a:pt x="3441" y="0"/>
                  </a:moveTo>
                  <a:cubicBezTo>
                    <a:pt x="1398" y="1049"/>
                    <a:pt x="0" y="3146"/>
                    <a:pt x="0" y="5592"/>
                  </a:cubicBezTo>
                  <a:lnTo>
                    <a:pt x="0" y="11265"/>
                  </a:lnTo>
                  <a:lnTo>
                    <a:pt x="4302" y="11265"/>
                  </a:lnTo>
                  <a:cubicBezTo>
                    <a:pt x="4786" y="2044"/>
                    <a:pt x="3603" y="215"/>
                    <a:pt x="3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2307668" y="1953385"/>
              <a:ext cx="277433" cy="178737"/>
            </a:xfrm>
            <a:custGeom>
              <a:avLst/>
              <a:gdLst/>
              <a:ahLst/>
              <a:cxnLst/>
              <a:rect l="l" t="t" r="r" b="b"/>
              <a:pathLst>
                <a:path w="8388" h="5404" extrusionOk="0">
                  <a:moveTo>
                    <a:pt x="403" y="0"/>
                  </a:moveTo>
                  <a:cubicBezTo>
                    <a:pt x="188" y="0"/>
                    <a:pt x="0" y="188"/>
                    <a:pt x="0" y="403"/>
                  </a:cubicBezTo>
                  <a:lnTo>
                    <a:pt x="0" y="4974"/>
                  </a:lnTo>
                  <a:cubicBezTo>
                    <a:pt x="0" y="5216"/>
                    <a:pt x="188" y="5404"/>
                    <a:pt x="403" y="5404"/>
                  </a:cubicBezTo>
                  <a:lnTo>
                    <a:pt x="7958" y="5404"/>
                  </a:lnTo>
                  <a:cubicBezTo>
                    <a:pt x="8200" y="5404"/>
                    <a:pt x="8388" y="5216"/>
                    <a:pt x="8388" y="4974"/>
                  </a:cubicBezTo>
                  <a:lnTo>
                    <a:pt x="8388" y="403"/>
                  </a:lnTo>
                  <a:cubicBezTo>
                    <a:pt x="8388" y="188"/>
                    <a:pt x="8200" y="0"/>
                    <a:pt x="79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2336112" y="1986261"/>
              <a:ext cx="179630" cy="12502"/>
            </a:xfrm>
            <a:custGeom>
              <a:avLst/>
              <a:gdLst/>
              <a:ahLst/>
              <a:cxnLst/>
              <a:rect l="l" t="t" r="r" b="b"/>
              <a:pathLst>
                <a:path w="5431" h="378" extrusionOk="0">
                  <a:moveTo>
                    <a:pt x="0" y="1"/>
                  </a:moveTo>
                  <a:lnTo>
                    <a:pt x="0" y="377"/>
                  </a:lnTo>
                  <a:lnTo>
                    <a:pt x="5431" y="377"/>
                  </a:lnTo>
                  <a:lnTo>
                    <a:pt x="54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2533501" y="1978257"/>
              <a:ext cx="29371" cy="28511"/>
            </a:xfrm>
            <a:custGeom>
              <a:avLst/>
              <a:gdLst/>
              <a:ahLst/>
              <a:cxnLst/>
              <a:rect l="l" t="t" r="r" b="b"/>
              <a:pathLst>
                <a:path w="888" h="862" extrusionOk="0">
                  <a:moveTo>
                    <a:pt x="458" y="1"/>
                  </a:moveTo>
                  <a:cubicBezTo>
                    <a:pt x="216" y="1"/>
                    <a:pt x="1" y="189"/>
                    <a:pt x="1" y="431"/>
                  </a:cubicBezTo>
                  <a:cubicBezTo>
                    <a:pt x="1" y="673"/>
                    <a:pt x="216" y="861"/>
                    <a:pt x="458" y="861"/>
                  </a:cubicBezTo>
                  <a:cubicBezTo>
                    <a:pt x="700" y="861"/>
                    <a:pt x="888" y="673"/>
                    <a:pt x="888" y="431"/>
                  </a:cubicBezTo>
                  <a:cubicBezTo>
                    <a:pt x="888" y="189"/>
                    <a:pt x="700" y="1"/>
                    <a:pt x="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2336112" y="2036071"/>
              <a:ext cx="179630" cy="12469"/>
            </a:xfrm>
            <a:custGeom>
              <a:avLst/>
              <a:gdLst/>
              <a:ahLst/>
              <a:cxnLst/>
              <a:rect l="l" t="t" r="r" b="b"/>
              <a:pathLst>
                <a:path w="5431" h="377" extrusionOk="0">
                  <a:moveTo>
                    <a:pt x="0" y="0"/>
                  </a:moveTo>
                  <a:lnTo>
                    <a:pt x="0" y="377"/>
                  </a:lnTo>
                  <a:lnTo>
                    <a:pt x="5431" y="377"/>
                  </a:lnTo>
                  <a:lnTo>
                    <a:pt x="5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2533501" y="2028067"/>
              <a:ext cx="29371" cy="28478"/>
            </a:xfrm>
            <a:custGeom>
              <a:avLst/>
              <a:gdLst/>
              <a:ahLst/>
              <a:cxnLst/>
              <a:rect l="l" t="t" r="r" b="b"/>
              <a:pathLst>
                <a:path w="888" h="861" extrusionOk="0">
                  <a:moveTo>
                    <a:pt x="458" y="0"/>
                  </a:moveTo>
                  <a:cubicBezTo>
                    <a:pt x="216" y="0"/>
                    <a:pt x="1" y="188"/>
                    <a:pt x="1" y="430"/>
                  </a:cubicBezTo>
                  <a:cubicBezTo>
                    <a:pt x="1" y="672"/>
                    <a:pt x="216" y="861"/>
                    <a:pt x="458" y="861"/>
                  </a:cubicBezTo>
                  <a:cubicBezTo>
                    <a:pt x="700" y="861"/>
                    <a:pt x="888" y="672"/>
                    <a:pt x="888" y="430"/>
                  </a:cubicBezTo>
                  <a:cubicBezTo>
                    <a:pt x="888" y="188"/>
                    <a:pt x="700" y="0"/>
                    <a:pt x="4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2336112" y="2085848"/>
              <a:ext cx="179630" cy="12502"/>
            </a:xfrm>
            <a:custGeom>
              <a:avLst/>
              <a:gdLst/>
              <a:ahLst/>
              <a:cxnLst/>
              <a:rect l="l" t="t" r="r" b="b"/>
              <a:pathLst>
                <a:path w="5431" h="378" extrusionOk="0">
                  <a:moveTo>
                    <a:pt x="0" y="1"/>
                  </a:moveTo>
                  <a:lnTo>
                    <a:pt x="0" y="377"/>
                  </a:lnTo>
                  <a:lnTo>
                    <a:pt x="5431" y="377"/>
                  </a:lnTo>
                  <a:lnTo>
                    <a:pt x="54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2533501" y="2077844"/>
              <a:ext cx="29371" cy="29371"/>
            </a:xfrm>
            <a:custGeom>
              <a:avLst/>
              <a:gdLst/>
              <a:ahLst/>
              <a:cxnLst/>
              <a:rect l="l" t="t" r="r" b="b"/>
              <a:pathLst>
                <a:path w="888" h="888" extrusionOk="0">
                  <a:moveTo>
                    <a:pt x="458" y="1"/>
                  </a:moveTo>
                  <a:cubicBezTo>
                    <a:pt x="216" y="1"/>
                    <a:pt x="1" y="189"/>
                    <a:pt x="1" y="431"/>
                  </a:cubicBezTo>
                  <a:cubicBezTo>
                    <a:pt x="1" y="673"/>
                    <a:pt x="216" y="888"/>
                    <a:pt x="458" y="888"/>
                  </a:cubicBezTo>
                  <a:cubicBezTo>
                    <a:pt x="700" y="888"/>
                    <a:pt x="888" y="673"/>
                    <a:pt x="888" y="431"/>
                  </a:cubicBezTo>
                  <a:cubicBezTo>
                    <a:pt x="888" y="189"/>
                    <a:pt x="700" y="1"/>
                    <a:pt x="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2366342" y="1727521"/>
              <a:ext cx="160083" cy="108519"/>
            </a:xfrm>
            <a:custGeom>
              <a:avLst/>
              <a:gdLst/>
              <a:ahLst/>
              <a:cxnLst/>
              <a:rect l="l" t="t" r="r" b="b"/>
              <a:pathLst>
                <a:path w="4840" h="3281" extrusionOk="0">
                  <a:moveTo>
                    <a:pt x="0" y="1"/>
                  </a:moveTo>
                  <a:lnTo>
                    <a:pt x="0" y="2958"/>
                  </a:lnTo>
                  <a:lnTo>
                    <a:pt x="54" y="2958"/>
                  </a:lnTo>
                  <a:cubicBezTo>
                    <a:pt x="820" y="3173"/>
                    <a:pt x="1613" y="3280"/>
                    <a:pt x="2410" y="3280"/>
                  </a:cubicBezTo>
                  <a:cubicBezTo>
                    <a:pt x="3206" y="3280"/>
                    <a:pt x="4006" y="3173"/>
                    <a:pt x="4786" y="2958"/>
                  </a:cubicBezTo>
                  <a:lnTo>
                    <a:pt x="4840" y="2958"/>
                  </a:lnTo>
                  <a:lnTo>
                    <a:pt x="48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2215192" y="1492792"/>
              <a:ext cx="92511" cy="177844"/>
            </a:xfrm>
            <a:custGeom>
              <a:avLst/>
              <a:gdLst/>
              <a:ahLst/>
              <a:cxnLst/>
              <a:rect l="l" t="t" r="r" b="b"/>
              <a:pathLst>
                <a:path w="2797" h="5377" extrusionOk="0">
                  <a:moveTo>
                    <a:pt x="2796" y="0"/>
                  </a:moveTo>
                  <a:lnTo>
                    <a:pt x="1102" y="242"/>
                  </a:lnTo>
                  <a:cubicBezTo>
                    <a:pt x="457" y="323"/>
                    <a:pt x="0" y="834"/>
                    <a:pt x="0" y="1479"/>
                  </a:cubicBezTo>
                  <a:lnTo>
                    <a:pt x="0" y="3925"/>
                  </a:lnTo>
                  <a:cubicBezTo>
                    <a:pt x="0" y="4544"/>
                    <a:pt x="457" y="5081"/>
                    <a:pt x="1102" y="5162"/>
                  </a:cubicBezTo>
                  <a:lnTo>
                    <a:pt x="2796" y="5377"/>
                  </a:lnTo>
                  <a:lnTo>
                    <a:pt x="2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2237418" y="1499903"/>
              <a:ext cx="16041" cy="164515"/>
            </a:xfrm>
            <a:custGeom>
              <a:avLst/>
              <a:gdLst/>
              <a:ahLst/>
              <a:cxnLst/>
              <a:rect l="l" t="t" r="r" b="b"/>
              <a:pathLst>
                <a:path w="485" h="4974" extrusionOk="0">
                  <a:moveTo>
                    <a:pt x="484" y="0"/>
                  </a:moveTo>
                  <a:lnTo>
                    <a:pt x="430" y="27"/>
                  </a:lnTo>
                  <a:cubicBezTo>
                    <a:pt x="269" y="54"/>
                    <a:pt x="135" y="81"/>
                    <a:pt x="0" y="162"/>
                  </a:cubicBezTo>
                  <a:lnTo>
                    <a:pt x="0" y="4812"/>
                  </a:lnTo>
                  <a:cubicBezTo>
                    <a:pt x="135" y="4893"/>
                    <a:pt x="269" y="4947"/>
                    <a:pt x="430" y="4947"/>
                  </a:cubicBezTo>
                  <a:lnTo>
                    <a:pt x="484" y="4974"/>
                  </a:lnTo>
                  <a:lnTo>
                    <a:pt x="4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2607324" y="1340716"/>
              <a:ext cx="8897" cy="219684"/>
            </a:xfrm>
            <a:custGeom>
              <a:avLst/>
              <a:gdLst/>
              <a:ahLst/>
              <a:cxnLst/>
              <a:rect l="l" t="t" r="r" b="b"/>
              <a:pathLst>
                <a:path w="269" h="6642" extrusionOk="0">
                  <a:moveTo>
                    <a:pt x="0" y="1"/>
                  </a:moveTo>
                  <a:lnTo>
                    <a:pt x="0" y="6641"/>
                  </a:lnTo>
                  <a:lnTo>
                    <a:pt x="269" y="6641"/>
                  </a:lnTo>
                  <a:lnTo>
                    <a:pt x="2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2585064" y="1492792"/>
              <a:ext cx="91618" cy="177844"/>
            </a:xfrm>
            <a:custGeom>
              <a:avLst/>
              <a:gdLst/>
              <a:ahLst/>
              <a:cxnLst/>
              <a:rect l="l" t="t" r="r" b="b"/>
              <a:pathLst>
                <a:path w="2770" h="5377" extrusionOk="0">
                  <a:moveTo>
                    <a:pt x="1" y="0"/>
                  </a:moveTo>
                  <a:lnTo>
                    <a:pt x="1" y="5377"/>
                  </a:lnTo>
                  <a:lnTo>
                    <a:pt x="1695" y="5162"/>
                  </a:lnTo>
                  <a:cubicBezTo>
                    <a:pt x="2313" y="5081"/>
                    <a:pt x="2770" y="4544"/>
                    <a:pt x="2770" y="3925"/>
                  </a:cubicBezTo>
                  <a:lnTo>
                    <a:pt x="2770" y="1479"/>
                  </a:lnTo>
                  <a:cubicBezTo>
                    <a:pt x="2770" y="834"/>
                    <a:pt x="2313" y="323"/>
                    <a:pt x="1695" y="24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2638414" y="1499903"/>
              <a:ext cx="16041" cy="164515"/>
            </a:xfrm>
            <a:custGeom>
              <a:avLst/>
              <a:gdLst/>
              <a:ahLst/>
              <a:cxnLst/>
              <a:rect l="l" t="t" r="r" b="b"/>
              <a:pathLst>
                <a:path w="485" h="4974" extrusionOk="0">
                  <a:moveTo>
                    <a:pt x="1" y="0"/>
                  </a:moveTo>
                  <a:lnTo>
                    <a:pt x="1" y="4974"/>
                  </a:lnTo>
                  <a:lnTo>
                    <a:pt x="82" y="4947"/>
                  </a:lnTo>
                  <a:cubicBezTo>
                    <a:pt x="216" y="4947"/>
                    <a:pt x="350" y="4893"/>
                    <a:pt x="485" y="4812"/>
                  </a:cubicBezTo>
                  <a:lnTo>
                    <a:pt x="485" y="162"/>
                  </a:lnTo>
                  <a:cubicBezTo>
                    <a:pt x="350" y="81"/>
                    <a:pt x="216" y="54"/>
                    <a:pt x="82" y="27"/>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2266755" y="1392312"/>
              <a:ext cx="358368" cy="381487"/>
            </a:xfrm>
            <a:custGeom>
              <a:avLst/>
              <a:gdLst/>
              <a:ahLst/>
              <a:cxnLst/>
              <a:rect l="l" t="t" r="r" b="b"/>
              <a:pathLst>
                <a:path w="10835" h="11534" extrusionOk="0">
                  <a:moveTo>
                    <a:pt x="5431" y="0"/>
                  </a:moveTo>
                  <a:cubicBezTo>
                    <a:pt x="2420" y="0"/>
                    <a:pt x="0" y="2420"/>
                    <a:pt x="0" y="5404"/>
                  </a:cubicBezTo>
                  <a:cubicBezTo>
                    <a:pt x="0" y="8388"/>
                    <a:pt x="2420" y="11533"/>
                    <a:pt x="5431" y="11533"/>
                  </a:cubicBezTo>
                  <a:cubicBezTo>
                    <a:pt x="8415" y="11533"/>
                    <a:pt x="10835" y="8388"/>
                    <a:pt x="10835" y="5404"/>
                  </a:cubicBezTo>
                  <a:cubicBezTo>
                    <a:pt x="10835" y="2420"/>
                    <a:pt x="8415" y="0"/>
                    <a:pt x="5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p:nvPr/>
          </p:nvSpPr>
          <p:spPr>
            <a:xfrm>
              <a:off x="2267648" y="1517664"/>
              <a:ext cx="357475" cy="166103"/>
            </a:xfrm>
            <a:custGeom>
              <a:avLst/>
              <a:gdLst/>
              <a:ahLst/>
              <a:cxnLst/>
              <a:rect l="l" t="t" r="r" b="b"/>
              <a:pathLst>
                <a:path w="10808" h="5022" extrusionOk="0">
                  <a:moveTo>
                    <a:pt x="242" y="1"/>
                  </a:moveTo>
                  <a:cubicBezTo>
                    <a:pt x="81" y="512"/>
                    <a:pt x="0" y="1049"/>
                    <a:pt x="0" y="1614"/>
                  </a:cubicBezTo>
                  <a:cubicBezTo>
                    <a:pt x="0" y="2555"/>
                    <a:pt x="215" y="3496"/>
                    <a:pt x="646" y="4356"/>
                  </a:cubicBezTo>
                  <a:cubicBezTo>
                    <a:pt x="2191" y="4800"/>
                    <a:pt x="3791" y="5021"/>
                    <a:pt x="5394" y="5021"/>
                  </a:cubicBezTo>
                  <a:cubicBezTo>
                    <a:pt x="6997" y="5021"/>
                    <a:pt x="8603" y="4800"/>
                    <a:pt x="10162" y="4356"/>
                  </a:cubicBezTo>
                  <a:cubicBezTo>
                    <a:pt x="10566" y="3496"/>
                    <a:pt x="10808" y="2555"/>
                    <a:pt x="10808" y="1614"/>
                  </a:cubicBezTo>
                  <a:cubicBezTo>
                    <a:pt x="10808" y="1049"/>
                    <a:pt x="10727" y="512"/>
                    <a:pt x="10566" y="1"/>
                  </a:cubicBezTo>
                  <a:cubicBezTo>
                    <a:pt x="8885" y="525"/>
                    <a:pt x="7145" y="787"/>
                    <a:pt x="5404" y="787"/>
                  </a:cubicBezTo>
                  <a:cubicBezTo>
                    <a:pt x="3663" y="787"/>
                    <a:pt x="1923" y="525"/>
                    <a:pt x="24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2344116" y="1582589"/>
              <a:ext cx="29371" cy="43593"/>
            </a:xfrm>
            <a:custGeom>
              <a:avLst/>
              <a:gdLst/>
              <a:ahLst/>
              <a:cxnLst/>
              <a:rect l="l" t="t" r="r" b="b"/>
              <a:pathLst>
                <a:path w="888" h="1318" extrusionOk="0">
                  <a:moveTo>
                    <a:pt x="431" y="0"/>
                  </a:moveTo>
                  <a:cubicBezTo>
                    <a:pt x="189" y="0"/>
                    <a:pt x="0" y="296"/>
                    <a:pt x="0" y="673"/>
                  </a:cubicBezTo>
                  <a:cubicBezTo>
                    <a:pt x="0" y="1022"/>
                    <a:pt x="189" y="1318"/>
                    <a:pt x="431" y="1318"/>
                  </a:cubicBezTo>
                  <a:cubicBezTo>
                    <a:pt x="672" y="1318"/>
                    <a:pt x="888" y="1022"/>
                    <a:pt x="888" y="673"/>
                  </a:cubicBezTo>
                  <a:cubicBezTo>
                    <a:pt x="888" y="296"/>
                    <a:pt x="672"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2519279" y="1582589"/>
              <a:ext cx="29371" cy="43593"/>
            </a:xfrm>
            <a:custGeom>
              <a:avLst/>
              <a:gdLst/>
              <a:ahLst/>
              <a:cxnLst/>
              <a:rect l="l" t="t" r="r" b="b"/>
              <a:pathLst>
                <a:path w="888" h="1318" extrusionOk="0">
                  <a:moveTo>
                    <a:pt x="431" y="0"/>
                  </a:moveTo>
                  <a:cubicBezTo>
                    <a:pt x="189" y="0"/>
                    <a:pt x="1" y="296"/>
                    <a:pt x="1" y="673"/>
                  </a:cubicBezTo>
                  <a:cubicBezTo>
                    <a:pt x="1" y="1022"/>
                    <a:pt x="189" y="1318"/>
                    <a:pt x="431" y="1318"/>
                  </a:cubicBezTo>
                  <a:cubicBezTo>
                    <a:pt x="699" y="1318"/>
                    <a:pt x="888" y="1022"/>
                    <a:pt x="888" y="673"/>
                  </a:cubicBezTo>
                  <a:cubicBezTo>
                    <a:pt x="888" y="296"/>
                    <a:pt x="699"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2035564" y="2200550"/>
              <a:ext cx="820756" cy="17827"/>
            </a:xfrm>
            <a:custGeom>
              <a:avLst/>
              <a:gdLst/>
              <a:ahLst/>
              <a:cxnLst/>
              <a:rect l="l" t="t" r="r" b="b"/>
              <a:pathLst>
                <a:path w="24815" h="539" extrusionOk="0">
                  <a:moveTo>
                    <a:pt x="1" y="1"/>
                  </a:moveTo>
                  <a:lnTo>
                    <a:pt x="1" y="538"/>
                  </a:lnTo>
                  <a:lnTo>
                    <a:pt x="24815" y="538"/>
                  </a:lnTo>
                  <a:lnTo>
                    <a:pt x="248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1952878" y="2063622"/>
              <a:ext cx="16934" cy="64066"/>
            </a:xfrm>
            <a:custGeom>
              <a:avLst/>
              <a:gdLst/>
              <a:ahLst/>
              <a:cxnLst/>
              <a:rect l="l" t="t" r="r" b="b"/>
              <a:pathLst>
                <a:path w="512" h="1937" extrusionOk="0">
                  <a:moveTo>
                    <a:pt x="0" y="1"/>
                  </a:moveTo>
                  <a:lnTo>
                    <a:pt x="0" y="1936"/>
                  </a:lnTo>
                  <a:lnTo>
                    <a:pt x="511" y="1936"/>
                  </a:lnTo>
                  <a:lnTo>
                    <a:pt x="5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2000009" y="2048507"/>
              <a:ext cx="16934" cy="79182"/>
            </a:xfrm>
            <a:custGeom>
              <a:avLst/>
              <a:gdLst/>
              <a:ahLst/>
              <a:cxnLst/>
              <a:rect l="l" t="t" r="r" b="b"/>
              <a:pathLst>
                <a:path w="512" h="2394" extrusionOk="0">
                  <a:moveTo>
                    <a:pt x="0" y="1"/>
                  </a:moveTo>
                  <a:lnTo>
                    <a:pt x="0" y="2393"/>
                  </a:lnTo>
                  <a:lnTo>
                    <a:pt x="511" y="2393"/>
                  </a:lnTo>
                  <a:lnTo>
                    <a:pt x="5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2046247" y="2028067"/>
              <a:ext cx="16901" cy="99622"/>
            </a:xfrm>
            <a:custGeom>
              <a:avLst/>
              <a:gdLst/>
              <a:ahLst/>
              <a:cxnLst/>
              <a:rect l="l" t="t" r="r" b="b"/>
              <a:pathLst>
                <a:path w="511" h="3012" extrusionOk="0">
                  <a:moveTo>
                    <a:pt x="0" y="0"/>
                  </a:moveTo>
                  <a:lnTo>
                    <a:pt x="0" y="3011"/>
                  </a:lnTo>
                  <a:lnTo>
                    <a:pt x="511" y="3011"/>
                  </a:lnTo>
                  <a:lnTo>
                    <a:pt x="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1942194" y="1984707"/>
              <a:ext cx="128959" cy="62942"/>
            </a:xfrm>
            <a:custGeom>
              <a:avLst/>
              <a:gdLst/>
              <a:ahLst/>
              <a:cxnLst/>
              <a:rect l="l" t="t" r="r" b="b"/>
              <a:pathLst>
                <a:path w="3899" h="1903" extrusionOk="0">
                  <a:moveTo>
                    <a:pt x="3815" y="1"/>
                  </a:moveTo>
                  <a:cubicBezTo>
                    <a:pt x="3791" y="1"/>
                    <a:pt x="3765" y="7"/>
                    <a:pt x="3738" y="21"/>
                  </a:cubicBezTo>
                  <a:cubicBezTo>
                    <a:pt x="2232" y="1392"/>
                    <a:pt x="108" y="1715"/>
                    <a:pt x="81" y="1715"/>
                  </a:cubicBezTo>
                  <a:cubicBezTo>
                    <a:pt x="28" y="1741"/>
                    <a:pt x="1" y="1768"/>
                    <a:pt x="1" y="1822"/>
                  </a:cubicBezTo>
                  <a:cubicBezTo>
                    <a:pt x="1" y="1876"/>
                    <a:pt x="55" y="1903"/>
                    <a:pt x="81" y="1903"/>
                  </a:cubicBezTo>
                  <a:lnTo>
                    <a:pt x="108" y="1903"/>
                  </a:lnTo>
                  <a:cubicBezTo>
                    <a:pt x="135" y="1903"/>
                    <a:pt x="2313" y="1580"/>
                    <a:pt x="3872" y="155"/>
                  </a:cubicBezTo>
                  <a:cubicBezTo>
                    <a:pt x="3899" y="128"/>
                    <a:pt x="3899" y="75"/>
                    <a:pt x="3872" y="21"/>
                  </a:cubicBezTo>
                  <a:cubicBezTo>
                    <a:pt x="3859" y="7"/>
                    <a:pt x="3838" y="1"/>
                    <a:pt x="3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2802033" y="2025388"/>
              <a:ext cx="164548" cy="124527"/>
            </a:xfrm>
            <a:custGeom>
              <a:avLst/>
              <a:gdLst/>
              <a:ahLst/>
              <a:cxnLst/>
              <a:rect l="l" t="t" r="r" b="b"/>
              <a:pathLst>
                <a:path w="4975" h="3765" extrusionOk="0">
                  <a:moveTo>
                    <a:pt x="4678" y="1"/>
                  </a:moveTo>
                  <a:lnTo>
                    <a:pt x="3899" y="1264"/>
                  </a:lnTo>
                  <a:lnTo>
                    <a:pt x="2662" y="108"/>
                  </a:lnTo>
                  <a:lnTo>
                    <a:pt x="1882" y="2743"/>
                  </a:lnTo>
                  <a:lnTo>
                    <a:pt x="646" y="1614"/>
                  </a:lnTo>
                  <a:lnTo>
                    <a:pt x="1" y="3657"/>
                  </a:lnTo>
                  <a:lnTo>
                    <a:pt x="350" y="3764"/>
                  </a:lnTo>
                  <a:lnTo>
                    <a:pt x="807" y="2259"/>
                  </a:lnTo>
                  <a:lnTo>
                    <a:pt x="2044" y="3388"/>
                  </a:lnTo>
                  <a:lnTo>
                    <a:pt x="2850" y="753"/>
                  </a:lnTo>
                  <a:lnTo>
                    <a:pt x="3979" y="1829"/>
                  </a:lnTo>
                  <a:lnTo>
                    <a:pt x="4974" y="189"/>
                  </a:lnTo>
                  <a:lnTo>
                    <a:pt x="46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2008013" y="1318490"/>
              <a:ext cx="132498" cy="266816"/>
            </a:xfrm>
            <a:custGeom>
              <a:avLst/>
              <a:gdLst/>
              <a:ahLst/>
              <a:cxnLst/>
              <a:rect l="l" t="t" r="r" b="b"/>
              <a:pathLst>
                <a:path w="4006" h="8067" extrusionOk="0">
                  <a:moveTo>
                    <a:pt x="0" y="1"/>
                  </a:moveTo>
                  <a:lnTo>
                    <a:pt x="0" y="8066"/>
                  </a:lnTo>
                  <a:lnTo>
                    <a:pt x="4006" y="8066"/>
                  </a:lnTo>
                  <a:lnTo>
                    <a:pt x="4006" y="7878"/>
                  </a:lnTo>
                  <a:lnTo>
                    <a:pt x="188" y="7878"/>
                  </a:lnTo>
                  <a:lnTo>
                    <a:pt x="1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2751363" y="1318490"/>
              <a:ext cx="133391" cy="266816"/>
            </a:xfrm>
            <a:custGeom>
              <a:avLst/>
              <a:gdLst/>
              <a:ahLst/>
              <a:cxnLst/>
              <a:rect l="l" t="t" r="r" b="b"/>
              <a:pathLst>
                <a:path w="4033" h="8067" extrusionOk="0">
                  <a:moveTo>
                    <a:pt x="3845" y="1"/>
                  </a:moveTo>
                  <a:lnTo>
                    <a:pt x="3845" y="7878"/>
                  </a:lnTo>
                  <a:lnTo>
                    <a:pt x="0" y="7878"/>
                  </a:lnTo>
                  <a:lnTo>
                    <a:pt x="0" y="8066"/>
                  </a:lnTo>
                  <a:lnTo>
                    <a:pt x="4033" y="8066"/>
                  </a:lnTo>
                  <a:lnTo>
                    <a:pt x="40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2751363" y="1721303"/>
              <a:ext cx="133391" cy="266783"/>
            </a:xfrm>
            <a:custGeom>
              <a:avLst/>
              <a:gdLst/>
              <a:ahLst/>
              <a:cxnLst/>
              <a:rect l="l" t="t" r="r" b="b"/>
              <a:pathLst>
                <a:path w="4033" h="8066" extrusionOk="0">
                  <a:moveTo>
                    <a:pt x="0" y="0"/>
                  </a:moveTo>
                  <a:lnTo>
                    <a:pt x="0" y="162"/>
                  </a:lnTo>
                  <a:lnTo>
                    <a:pt x="3845" y="162"/>
                  </a:lnTo>
                  <a:lnTo>
                    <a:pt x="3845" y="8066"/>
                  </a:lnTo>
                  <a:lnTo>
                    <a:pt x="4033" y="8066"/>
                  </a:lnTo>
                  <a:lnTo>
                    <a:pt x="40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2008013" y="1721303"/>
              <a:ext cx="132498" cy="266783"/>
            </a:xfrm>
            <a:custGeom>
              <a:avLst/>
              <a:gdLst/>
              <a:ahLst/>
              <a:cxnLst/>
              <a:rect l="l" t="t" r="r" b="b"/>
              <a:pathLst>
                <a:path w="4006" h="8066" extrusionOk="0">
                  <a:moveTo>
                    <a:pt x="0" y="0"/>
                  </a:moveTo>
                  <a:lnTo>
                    <a:pt x="0" y="8066"/>
                  </a:lnTo>
                  <a:lnTo>
                    <a:pt x="188" y="8066"/>
                  </a:lnTo>
                  <a:lnTo>
                    <a:pt x="188" y="162"/>
                  </a:lnTo>
                  <a:lnTo>
                    <a:pt x="4006" y="162"/>
                  </a:lnTo>
                  <a:lnTo>
                    <a:pt x="40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3295539" y="4077586"/>
              <a:ext cx="305911" cy="200997"/>
            </a:xfrm>
            <a:custGeom>
              <a:avLst/>
              <a:gdLst/>
              <a:ahLst/>
              <a:cxnLst/>
              <a:rect l="l" t="t" r="r" b="b"/>
              <a:pathLst>
                <a:path w="9249" h="6077" extrusionOk="0">
                  <a:moveTo>
                    <a:pt x="0" y="1"/>
                  </a:moveTo>
                  <a:lnTo>
                    <a:pt x="0" y="6077"/>
                  </a:lnTo>
                  <a:lnTo>
                    <a:pt x="9248" y="6077"/>
                  </a:lnTo>
                  <a:lnTo>
                    <a:pt x="9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3295539" y="4077586"/>
              <a:ext cx="305911" cy="112984"/>
            </a:xfrm>
            <a:custGeom>
              <a:avLst/>
              <a:gdLst/>
              <a:ahLst/>
              <a:cxnLst/>
              <a:rect l="l" t="t" r="r" b="b"/>
              <a:pathLst>
                <a:path w="9249" h="3416" extrusionOk="0">
                  <a:moveTo>
                    <a:pt x="0" y="1"/>
                  </a:moveTo>
                  <a:lnTo>
                    <a:pt x="0" y="3415"/>
                  </a:lnTo>
                  <a:lnTo>
                    <a:pt x="9248" y="3415"/>
                  </a:lnTo>
                  <a:lnTo>
                    <a:pt x="9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2425910" y="2842523"/>
              <a:ext cx="2066526" cy="1305371"/>
            </a:xfrm>
            <a:custGeom>
              <a:avLst/>
              <a:gdLst/>
              <a:ahLst/>
              <a:cxnLst/>
              <a:rect l="l" t="t" r="r" b="b"/>
              <a:pathLst>
                <a:path w="62480" h="39467" extrusionOk="0">
                  <a:moveTo>
                    <a:pt x="1" y="1"/>
                  </a:moveTo>
                  <a:lnTo>
                    <a:pt x="1" y="39467"/>
                  </a:lnTo>
                  <a:lnTo>
                    <a:pt x="62479" y="39467"/>
                  </a:lnTo>
                  <a:lnTo>
                    <a:pt x="624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2425910" y="3959345"/>
              <a:ext cx="2066526" cy="188528"/>
            </a:xfrm>
            <a:custGeom>
              <a:avLst/>
              <a:gdLst/>
              <a:ahLst/>
              <a:cxnLst/>
              <a:rect l="l" t="t" r="r" b="b"/>
              <a:pathLst>
                <a:path w="62480" h="5700" extrusionOk="0">
                  <a:moveTo>
                    <a:pt x="1" y="0"/>
                  </a:moveTo>
                  <a:lnTo>
                    <a:pt x="1" y="5700"/>
                  </a:lnTo>
                  <a:lnTo>
                    <a:pt x="62479" y="5700"/>
                  </a:lnTo>
                  <a:lnTo>
                    <a:pt x="624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3005673" y="4279438"/>
              <a:ext cx="906983" cy="79182"/>
            </a:xfrm>
            <a:custGeom>
              <a:avLst/>
              <a:gdLst/>
              <a:ahLst/>
              <a:cxnLst/>
              <a:rect l="l" t="t" r="r" b="b"/>
              <a:pathLst>
                <a:path w="27422" h="2394" extrusionOk="0">
                  <a:moveTo>
                    <a:pt x="0" y="0"/>
                  </a:moveTo>
                  <a:lnTo>
                    <a:pt x="0" y="2393"/>
                  </a:lnTo>
                  <a:lnTo>
                    <a:pt x="27422" y="2393"/>
                  </a:lnTo>
                  <a:lnTo>
                    <a:pt x="274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3589836" y="2876325"/>
              <a:ext cx="26725" cy="999493"/>
            </a:xfrm>
            <a:custGeom>
              <a:avLst/>
              <a:gdLst/>
              <a:ahLst/>
              <a:cxnLst/>
              <a:rect l="l" t="t" r="r" b="b"/>
              <a:pathLst>
                <a:path w="808" h="30219" extrusionOk="0">
                  <a:moveTo>
                    <a:pt x="1" y="1"/>
                  </a:moveTo>
                  <a:lnTo>
                    <a:pt x="1" y="30218"/>
                  </a:lnTo>
                  <a:lnTo>
                    <a:pt x="807" y="30218"/>
                  </a:lnTo>
                  <a:lnTo>
                    <a:pt x="8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2610863" y="2962583"/>
              <a:ext cx="818077" cy="413504"/>
            </a:xfrm>
            <a:custGeom>
              <a:avLst/>
              <a:gdLst/>
              <a:ahLst/>
              <a:cxnLst/>
              <a:rect l="l" t="t" r="r" b="b"/>
              <a:pathLst>
                <a:path w="24734" h="12502" extrusionOk="0">
                  <a:moveTo>
                    <a:pt x="1" y="0"/>
                  </a:moveTo>
                  <a:lnTo>
                    <a:pt x="1" y="12501"/>
                  </a:lnTo>
                  <a:lnTo>
                    <a:pt x="24734" y="12501"/>
                  </a:lnTo>
                  <a:lnTo>
                    <a:pt x="24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2726458" y="3045401"/>
              <a:ext cx="196532" cy="261326"/>
            </a:xfrm>
            <a:custGeom>
              <a:avLst/>
              <a:gdLst/>
              <a:ahLst/>
              <a:cxnLst/>
              <a:rect l="l" t="t" r="r" b="b"/>
              <a:pathLst>
                <a:path w="5942" h="7901" extrusionOk="0">
                  <a:moveTo>
                    <a:pt x="5306" y="0"/>
                  </a:moveTo>
                  <a:cubicBezTo>
                    <a:pt x="5200" y="0"/>
                    <a:pt x="5093" y="33"/>
                    <a:pt x="5001" y="104"/>
                  </a:cubicBezTo>
                  <a:lnTo>
                    <a:pt x="269" y="3276"/>
                  </a:lnTo>
                  <a:cubicBezTo>
                    <a:pt x="108" y="3384"/>
                    <a:pt x="27" y="3545"/>
                    <a:pt x="27" y="3733"/>
                  </a:cubicBezTo>
                  <a:cubicBezTo>
                    <a:pt x="0" y="3895"/>
                    <a:pt x="81" y="4056"/>
                    <a:pt x="242" y="4164"/>
                  </a:cubicBezTo>
                  <a:lnTo>
                    <a:pt x="4974" y="7793"/>
                  </a:lnTo>
                  <a:cubicBezTo>
                    <a:pt x="5082" y="7874"/>
                    <a:pt x="5189" y="7900"/>
                    <a:pt x="5297" y="7900"/>
                  </a:cubicBezTo>
                  <a:cubicBezTo>
                    <a:pt x="5458" y="7900"/>
                    <a:pt x="5619" y="7847"/>
                    <a:pt x="5754" y="7685"/>
                  </a:cubicBezTo>
                  <a:cubicBezTo>
                    <a:pt x="5915" y="7443"/>
                    <a:pt x="5888" y="7121"/>
                    <a:pt x="5646" y="6933"/>
                  </a:cubicBezTo>
                  <a:lnTo>
                    <a:pt x="1506" y="3760"/>
                  </a:lnTo>
                  <a:lnTo>
                    <a:pt x="5619" y="991"/>
                  </a:lnTo>
                  <a:cubicBezTo>
                    <a:pt x="5861" y="830"/>
                    <a:pt x="5942" y="480"/>
                    <a:pt x="5754" y="238"/>
                  </a:cubicBezTo>
                  <a:cubicBezTo>
                    <a:pt x="5653" y="88"/>
                    <a:pt x="5481" y="0"/>
                    <a:pt x="5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3137244" y="3045071"/>
              <a:ext cx="195672" cy="261656"/>
            </a:xfrm>
            <a:custGeom>
              <a:avLst/>
              <a:gdLst/>
              <a:ahLst/>
              <a:cxnLst/>
              <a:rect l="l" t="t" r="r" b="b"/>
              <a:pathLst>
                <a:path w="5916" h="7911" extrusionOk="0">
                  <a:moveTo>
                    <a:pt x="621" y="1"/>
                  </a:moveTo>
                  <a:cubicBezTo>
                    <a:pt x="459" y="1"/>
                    <a:pt x="301" y="78"/>
                    <a:pt x="189" y="222"/>
                  </a:cubicBezTo>
                  <a:cubicBezTo>
                    <a:pt x="1" y="464"/>
                    <a:pt x="55" y="813"/>
                    <a:pt x="297" y="1001"/>
                  </a:cubicBezTo>
                  <a:lnTo>
                    <a:pt x="4437" y="4147"/>
                  </a:lnTo>
                  <a:lnTo>
                    <a:pt x="323" y="6916"/>
                  </a:lnTo>
                  <a:cubicBezTo>
                    <a:pt x="55" y="7077"/>
                    <a:pt x="1" y="7427"/>
                    <a:pt x="162" y="7668"/>
                  </a:cubicBezTo>
                  <a:cubicBezTo>
                    <a:pt x="270" y="7830"/>
                    <a:pt x="458" y="7910"/>
                    <a:pt x="619" y="7910"/>
                  </a:cubicBezTo>
                  <a:cubicBezTo>
                    <a:pt x="727" y="7910"/>
                    <a:pt x="834" y="7884"/>
                    <a:pt x="915" y="7830"/>
                  </a:cubicBezTo>
                  <a:lnTo>
                    <a:pt x="5673" y="4631"/>
                  </a:lnTo>
                  <a:cubicBezTo>
                    <a:pt x="5835" y="4550"/>
                    <a:pt x="5915" y="4389"/>
                    <a:pt x="5915" y="4200"/>
                  </a:cubicBezTo>
                  <a:cubicBezTo>
                    <a:pt x="5915" y="4039"/>
                    <a:pt x="5835" y="3851"/>
                    <a:pt x="5700" y="3743"/>
                  </a:cubicBezTo>
                  <a:lnTo>
                    <a:pt x="942" y="114"/>
                  </a:lnTo>
                  <a:cubicBezTo>
                    <a:pt x="843" y="37"/>
                    <a:pt x="731" y="1"/>
                    <a:pt x="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2962974" y="3004588"/>
              <a:ext cx="128959" cy="337696"/>
            </a:xfrm>
            <a:custGeom>
              <a:avLst/>
              <a:gdLst/>
              <a:ahLst/>
              <a:cxnLst/>
              <a:rect l="l" t="t" r="r" b="b"/>
              <a:pathLst>
                <a:path w="3899" h="10210" extrusionOk="0">
                  <a:moveTo>
                    <a:pt x="3314" y="0"/>
                  </a:moveTo>
                  <a:cubicBezTo>
                    <a:pt x="3068" y="0"/>
                    <a:pt x="2836" y="153"/>
                    <a:pt x="2770" y="397"/>
                  </a:cubicBezTo>
                  <a:lnTo>
                    <a:pt x="108" y="9511"/>
                  </a:lnTo>
                  <a:cubicBezTo>
                    <a:pt x="1" y="9807"/>
                    <a:pt x="189" y="10102"/>
                    <a:pt x="458" y="10183"/>
                  </a:cubicBezTo>
                  <a:cubicBezTo>
                    <a:pt x="511" y="10210"/>
                    <a:pt x="565" y="10210"/>
                    <a:pt x="619" y="10210"/>
                  </a:cubicBezTo>
                  <a:cubicBezTo>
                    <a:pt x="861" y="10210"/>
                    <a:pt x="1076" y="10075"/>
                    <a:pt x="1157" y="9833"/>
                  </a:cubicBezTo>
                  <a:lnTo>
                    <a:pt x="3818" y="720"/>
                  </a:lnTo>
                  <a:cubicBezTo>
                    <a:pt x="3899" y="424"/>
                    <a:pt x="3737" y="101"/>
                    <a:pt x="3469" y="21"/>
                  </a:cubicBezTo>
                  <a:cubicBezTo>
                    <a:pt x="3417" y="7"/>
                    <a:pt x="3365" y="0"/>
                    <a:pt x="3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2485477" y="3556532"/>
              <a:ext cx="289042" cy="289042"/>
            </a:xfrm>
            <a:custGeom>
              <a:avLst/>
              <a:gdLst/>
              <a:ahLst/>
              <a:cxnLst/>
              <a:rect l="l" t="t" r="r" b="b"/>
              <a:pathLst>
                <a:path w="8739" h="8739" extrusionOk="0">
                  <a:moveTo>
                    <a:pt x="4383" y="1076"/>
                  </a:moveTo>
                  <a:cubicBezTo>
                    <a:pt x="6184" y="1076"/>
                    <a:pt x="7663" y="2555"/>
                    <a:pt x="7636" y="4356"/>
                  </a:cubicBezTo>
                  <a:cubicBezTo>
                    <a:pt x="7636" y="6157"/>
                    <a:pt x="6184" y="7636"/>
                    <a:pt x="4383" y="7636"/>
                  </a:cubicBezTo>
                  <a:cubicBezTo>
                    <a:pt x="2582" y="7636"/>
                    <a:pt x="1103" y="6157"/>
                    <a:pt x="1103" y="4356"/>
                  </a:cubicBezTo>
                  <a:cubicBezTo>
                    <a:pt x="1103" y="2555"/>
                    <a:pt x="2582" y="1076"/>
                    <a:pt x="4383" y="1076"/>
                  </a:cubicBezTo>
                  <a:close/>
                  <a:moveTo>
                    <a:pt x="4383" y="1"/>
                  </a:moveTo>
                  <a:cubicBezTo>
                    <a:pt x="1963" y="1"/>
                    <a:pt x="1" y="1963"/>
                    <a:pt x="1" y="4356"/>
                  </a:cubicBezTo>
                  <a:cubicBezTo>
                    <a:pt x="1" y="6776"/>
                    <a:pt x="1963" y="8738"/>
                    <a:pt x="4383" y="8738"/>
                  </a:cubicBezTo>
                  <a:cubicBezTo>
                    <a:pt x="6776" y="8738"/>
                    <a:pt x="8738" y="6776"/>
                    <a:pt x="8738" y="4356"/>
                  </a:cubicBezTo>
                  <a:cubicBezTo>
                    <a:pt x="8738" y="1963"/>
                    <a:pt x="6776" y="1"/>
                    <a:pt x="4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2473934" y="3544096"/>
              <a:ext cx="313022" cy="313022"/>
            </a:xfrm>
            <a:custGeom>
              <a:avLst/>
              <a:gdLst/>
              <a:ahLst/>
              <a:cxnLst/>
              <a:rect l="l" t="t" r="r" b="b"/>
              <a:pathLst>
                <a:path w="9464" h="9464" extrusionOk="0">
                  <a:moveTo>
                    <a:pt x="4732" y="0"/>
                  </a:moveTo>
                  <a:cubicBezTo>
                    <a:pt x="2097" y="0"/>
                    <a:pt x="0" y="2124"/>
                    <a:pt x="0" y="4732"/>
                  </a:cubicBezTo>
                  <a:cubicBezTo>
                    <a:pt x="0" y="7340"/>
                    <a:pt x="2124" y="9464"/>
                    <a:pt x="4732" y="9464"/>
                  </a:cubicBezTo>
                  <a:cubicBezTo>
                    <a:pt x="7340" y="9464"/>
                    <a:pt x="9464" y="7340"/>
                    <a:pt x="9464" y="4732"/>
                  </a:cubicBezTo>
                  <a:cubicBezTo>
                    <a:pt x="9464" y="3899"/>
                    <a:pt x="9249" y="3092"/>
                    <a:pt x="8845" y="2393"/>
                  </a:cubicBezTo>
                  <a:cubicBezTo>
                    <a:pt x="8662" y="2099"/>
                    <a:pt x="8352" y="1931"/>
                    <a:pt x="8029" y="1931"/>
                  </a:cubicBezTo>
                  <a:cubicBezTo>
                    <a:pt x="7879" y="1931"/>
                    <a:pt x="7726" y="1967"/>
                    <a:pt x="7582" y="2044"/>
                  </a:cubicBezTo>
                  <a:cubicBezTo>
                    <a:pt x="7152" y="2312"/>
                    <a:pt x="7017" y="2850"/>
                    <a:pt x="7259" y="3280"/>
                  </a:cubicBezTo>
                  <a:cubicBezTo>
                    <a:pt x="7501" y="3737"/>
                    <a:pt x="7635" y="4221"/>
                    <a:pt x="7635" y="4732"/>
                  </a:cubicBezTo>
                  <a:cubicBezTo>
                    <a:pt x="7635" y="6345"/>
                    <a:pt x="6318" y="7635"/>
                    <a:pt x="4732" y="7635"/>
                  </a:cubicBezTo>
                  <a:cubicBezTo>
                    <a:pt x="3119" y="7635"/>
                    <a:pt x="1802" y="6345"/>
                    <a:pt x="1802" y="4732"/>
                  </a:cubicBezTo>
                  <a:cubicBezTo>
                    <a:pt x="1802" y="3119"/>
                    <a:pt x="3119" y="1829"/>
                    <a:pt x="4732" y="1829"/>
                  </a:cubicBezTo>
                  <a:cubicBezTo>
                    <a:pt x="5216" y="1829"/>
                    <a:pt x="5646" y="1425"/>
                    <a:pt x="5646" y="914"/>
                  </a:cubicBezTo>
                  <a:cubicBezTo>
                    <a:pt x="5646" y="404"/>
                    <a:pt x="5216" y="0"/>
                    <a:pt x="47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2856276" y="3556532"/>
              <a:ext cx="289009" cy="289042"/>
            </a:xfrm>
            <a:custGeom>
              <a:avLst/>
              <a:gdLst/>
              <a:ahLst/>
              <a:cxnLst/>
              <a:rect l="l" t="t" r="r" b="b"/>
              <a:pathLst>
                <a:path w="8738" h="8739" extrusionOk="0">
                  <a:moveTo>
                    <a:pt x="4383" y="1076"/>
                  </a:moveTo>
                  <a:cubicBezTo>
                    <a:pt x="6184" y="1076"/>
                    <a:pt x="7636" y="2555"/>
                    <a:pt x="7636" y="4356"/>
                  </a:cubicBezTo>
                  <a:cubicBezTo>
                    <a:pt x="7636" y="6157"/>
                    <a:pt x="6184" y="7636"/>
                    <a:pt x="4383" y="7636"/>
                  </a:cubicBezTo>
                  <a:cubicBezTo>
                    <a:pt x="2555" y="7636"/>
                    <a:pt x="1103" y="6157"/>
                    <a:pt x="1103" y="4356"/>
                  </a:cubicBezTo>
                  <a:cubicBezTo>
                    <a:pt x="1103" y="2555"/>
                    <a:pt x="2555" y="1076"/>
                    <a:pt x="4383" y="1076"/>
                  </a:cubicBezTo>
                  <a:close/>
                  <a:moveTo>
                    <a:pt x="4383" y="1"/>
                  </a:moveTo>
                  <a:cubicBezTo>
                    <a:pt x="1963" y="1"/>
                    <a:pt x="1" y="1963"/>
                    <a:pt x="1" y="4356"/>
                  </a:cubicBezTo>
                  <a:cubicBezTo>
                    <a:pt x="1" y="6776"/>
                    <a:pt x="1963" y="8738"/>
                    <a:pt x="4383" y="8738"/>
                  </a:cubicBezTo>
                  <a:cubicBezTo>
                    <a:pt x="6775" y="8738"/>
                    <a:pt x="8738" y="6776"/>
                    <a:pt x="8738" y="4356"/>
                  </a:cubicBezTo>
                  <a:cubicBezTo>
                    <a:pt x="8738" y="1963"/>
                    <a:pt x="6775" y="1"/>
                    <a:pt x="4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2844733" y="3544096"/>
              <a:ext cx="309450" cy="313022"/>
            </a:xfrm>
            <a:custGeom>
              <a:avLst/>
              <a:gdLst/>
              <a:ahLst/>
              <a:cxnLst/>
              <a:rect l="l" t="t" r="r" b="b"/>
              <a:pathLst>
                <a:path w="9356" h="9464" extrusionOk="0">
                  <a:moveTo>
                    <a:pt x="4732" y="0"/>
                  </a:moveTo>
                  <a:cubicBezTo>
                    <a:pt x="2097" y="0"/>
                    <a:pt x="0" y="2124"/>
                    <a:pt x="0" y="4732"/>
                  </a:cubicBezTo>
                  <a:cubicBezTo>
                    <a:pt x="0" y="7340"/>
                    <a:pt x="2124" y="9464"/>
                    <a:pt x="4732" y="9464"/>
                  </a:cubicBezTo>
                  <a:cubicBezTo>
                    <a:pt x="6748" y="9464"/>
                    <a:pt x="8549" y="8173"/>
                    <a:pt x="9194" y="6238"/>
                  </a:cubicBezTo>
                  <a:cubicBezTo>
                    <a:pt x="9356" y="5780"/>
                    <a:pt x="9114" y="5270"/>
                    <a:pt x="8630" y="5108"/>
                  </a:cubicBezTo>
                  <a:cubicBezTo>
                    <a:pt x="8529" y="5075"/>
                    <a:pt x="8427" y="5059"/>
                    <a:pt x="8327" y="5059"/>
                  </a:cubicBezTo>
                  <a:cubicBezTo>
                    <a:pt x="7948" y="5059"/>
                    <a:pt x="7601" y="5290"/>
                    <a:pt x="7474" y="5673"/>
                  </a:cubicBezTo>
                  <a:cubicBezTo>
                    <a:pt x="7071" y="6856"/>
                    <a:pt x="5968" y="7635"/>
                    <a:pt x="4705" y="7635"/>
                  </a:cubicBezTo>
                  <a:cubicBezTo>
                    <a:pt x="3119" y="7635"/>
                    <a:pt x="1801" y="6345"/>
                    <a:pt x="1801" y="4732"/>
                  </a:cubicBezTo>
                  <a:cubicBezTo>
                    <a:pt x="1801" y="3119"/>
                    <a:pt x="3119" y="1829"/>
                    <a:pt x="4705" y="1829"/>
                  </a:cubicBezTo>
                  <a:cubicBezTo>
                    <a:pt x="5242" y="1829"/>
                    <a:pt x="5753" y="1963"/>
                    <a:pt x="6210" y="2232"/>
                  </a:cubicBezTo>
                  <a:cubicBezTo>
                    <a:pt x="6361" y="2326"/>
                    <a:pt x="6527" y="2370"/>
                    <a:pt x="6692" y="2370"/>
                  </a:cubicBezTo>
                  <a:cubicBezTo>
                    <a:pt x="6999" y="2370"/>
                    <a:pt x="7299" y="2216"/>
                    <a:pt x="7474" y="1936"/>
                  </a:cubicBezTo>
                  <a:cubicBezTo>
                    <a:pt x="7716" y="1506"/>
                    <a:pt x="7581" y="941"/>
                    <a:pt x="7151" y="673"/>
                  </a:cubicBezTo>
                  <a:cubicBezTo>
                    <a:pt x="6425" y="242"/>
                    <a:pt x="5592" y="0"/>
                    <a:pt x="47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3227074" y="3556532"/>
              <a:ext cx="289009" cy="289042"/>
            </a:xfrm>
            <a:custGeom>
              <a:avLst/>
              <a:gdLst/>
              <a:ahLst/>
              <a:cxnLst/>
              <a:rect l="l" t="t" r="r" b="b"/>
              <a:pathLst>
                <a:path w="8738" h="8739" extrusionOk="0">
                  <a:moveTo>
                    <a:pt x="4355" y="1076"/>
                  </a:moveTo>
                  <a:cubicBezTo>
                    <a:pt x="6183" y="1076"/>
                    <a:pt x="7635" y="2555"/>
                    <a:pt x="7635" y="4356"/>
                  </a:cubicBezTo>
                  <a:cubicBezTo>
                    <a:pt x="7635" y="6157"/>
                    <a:pt x="6183" y="7636"/>
                    <a:pt x="4355" y="7636"/>
                  </a:cubicBezTo>
                  <a:cubicBezTo>
                    <a:pt x="2554" y="7636"/>
                    <a:pt x="1102" y="6157"/>
                    <a:pt x="1102" y="4356"/>
                  </a:cubicBezTo>
                  <a:cubicBezTo>
                    <a:pt x="1102" y="2555"/>
                    <a:pt x="2554" y="1076"/>
                    <a:pt x="4355" y="1076"/>
                  </a:cubicBezTo>
                  <a:close/>
                  <a:moveTo>
                    <a:pt x="4355" y="1"/>
                  </a:moveTo>
                  <a:cubicBezTo>
                    <a:pt x="1963" y="1"/>
                    <a:pt x="0" y="1963"/>
                    <a:pt x="0" y="4356"/>
                  </a:cubicBezTo>
                  <a:cubicBezTo>
                    <a:pt x="0" y="6776"/>
                    <a:pt x="1963" y="8738"/>
                    <a:pt x="4355" y="8738"/>
                  </a:cubicBezTo>
                  <a:cubicBezTo>
                    <a:pt x="6775" y="8738"/>
                    <a:pt x="8737" y="6776"/>
                    <a:pt x="8737" y="4356"/>
                  </a:cubicBezTo>
                  <a:cubicBezTo>
                    <a:pt x="8737" y="1963"/>
                    <a:pt x="6775" y="1"/>
                    <a:pt x="4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3214605" y="3560237"/>
              <a:ext cx="313022" cy="296881"/>
            </a:xfrm>
            <a:custGeom>
              <a:avLst/>
              <a:gdLst/>
              <a:ahLst/>
              <a:cxnLst/>
              <a:rect l="l" t="t" r="r" b="b"/>
              <a:pathLst>
                <a:path w="9464" h="8976" extrusionOk="0">
                  <a:moveTo>
                    <a:pt x="2885" y="0"/>
                  </a:moveTo>
                  <a:cubicBezTo>
                    <a:pt x="2730" y="0"/>
                    <a:pt x="2571" y="42"/>
                    <a:pt x="2420" y="131"/>
                  </a:cubicBezTo>
                  <a:cubicBezTo>
                    <a:pt x="942" y="964"/>
                    <a:pt x="1" y="2523"/>
                    <a:pt x="1" y="4244"/>
                  </a:cubicBezTo>
                  <a:cubicBezTo>
                    <a:pt x="1" y="6852"/>
                    <a:pt x="2125" y="8976"/>
                    <a:pt x="4732" y="8976"/>
                  </a:cubicBezTo>
                  <a:cubicBezTo>
                    <a:pt x="7340" y="8976"/>
                    <a:pt x="9464" y="6852"/>
                    <a:pt x="9464" y="4244"/>
                  </a:cubicBezTo>
                  <a:cubicBezTo>
                    <a:pt x="9464" y="3948"/>
                    <a:pt x="9437" y="3626"/>
                    <a:pt x="9383" y="3330"/>
                  </a:cubicBezTo>
                  <a:cubicBezTo>
                    <a:pt x="9287" y="2896"/>
                    <a:pt x="8909" y="2592"/>
                    <a:pt x="8464" y="2592"/>
                  </a:cubicBezTo>
                  <a:cubicBezTo>
                    <a:pt x="8413" y="2592"/>
                    <a:pt x="8361" y="2596"/>
                    <a:pt x="8308" y="2604"/>
                  </a:cubicBezTo>
                  <a:cubicBezTo>
                    <a:pt x="7824" y="2712"/>
                    <a:pt x="7501" y="3196"/>
                    <a:pt x="7609" y="3679"/>
                  </a:cubicBezTo>
                  <a:cubicBezTo>
                    <a:pt x="7636" y="3868"/>
                    <a:pt x="7663" y="4056"/>
                    <a:pt x="7663" y="4244"/>
                  </a:cubicBezTo>
                  <a:cubicBezTo>
                    <a:pt x="7663" y="5857"/>
                    <a:pt x="6345" y="7147"/>
                    <a:pt x="4732" y="7147"/>
                  </a:cubicBezTo>
                  <a:cubicBezTo>
                    <a:pt x="3146" y="7147"/>
                    <a:pt x="1829" y="5857"/>
                    <a:pt x="1829" y="4244"/>
                  </a:cubicBezTo>
                  <a:cubicBezTo>
                    <a:pt x="1829" y="3196"/>
                    <a:pt x="2393" y="2228"/>
                    <a:pt x="3308" y="1717"/>
                  </a:cubicBezTo>
                  <a:cubicBezTo>
                    <a:pt x="3765" y="1448"/>
                    <a:pt x="3926" y="910"/>
                    <a:pt x="3657" y="480"/>
                  </a:cubicBezTo>
                  <a:cubicBezTo>
                    <a:pt x="3495" y="174"/>
                    <a:pt x="3200" y="0"/>
                    <a:pt x="28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3713436" y="2959904"/>
              <a:ext cx="182309" cy="182309"/>
            </a:xfrm>
            <a:custGeom>
              <a:avLst/>
              <a:gdLst/>
              <a:ahLst/>
              <a:cxnLst/>
              <a:rect l="l" t="t" r="r" b="b"/>
              <a:pathLst>
                <a:path w="5512" h="5512" extrusionOk="0">
                  <a:moveTo>
                    <a:pt x="2743" y="1"/>
                  </a:moveTo>
                  <a:cubicBezTo>
                    <a:pt x="1237" y="1"/>
                    <a:pt x="1" y="1237"/>
                    <a:pt x="1" y="2743"/>
                  </a:cubicBezTo>
                  <a:cubicBezTo>
                    <a:pt x="1" y="4275"/>
                    <a:pt x="1237" y="5512"/>
                    <a:pt x="2743" y="5512"/>
                  </a:cubicBezTo>
                  <a:cubicBezTo>
                    <a:pt x="4275" y="5512"/>
                    <a:pt x="5512" y="4275"/>
                    <a:pt x="5512" y="2743"/>
                  </a:cubicBezTo>
                  <a:cubicBezTo>
                    <a:pt x="5512" y="1237"/>
                    <a:pt x="4275" y="1"/>
                    <a:pt x="2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3989079" y="2959904"/>
              <a:ext cx="182309" cy="182309"/>
            </a:xfrm>
            <a:custGeom>
              <a:avLst/>
              <a:gdLst/>
              <a:ahLst/>
              <a:cxnLst/>
              <a:rect l="l" t="t" r="r" b="b"/>
              <a:pathLst>
                <a:path w="5512" h="5512" extrusionOk="0">
                  <a:moveTo>
                    <a:pt x="2770" y="1"/>
                  </a:moveTo>
                  <a:cubicBezTo>
                    <a:pt x="1237" y="1"/>
                    <a:pt x="1" y="1237"/>
                    <a:pt x="1" y="2743"/>
                  </a:cubicBezTo>
                  <a:cubicBezTo>
                    <a:pt x="1" y="4275"/>
                    <a:pt x="1237" y="5512"/>
                    <a:pt x="2770" y="5512"/>
                  </a:cubicBezTo>
                  <a:cubicBezTo>
                    <a:pt x="4275" y="5512"/>
                    <a:pt x="5512" y="4275"/>
                    <a:pt x="5512" y="2743"/>
                  </a:cubicBezTo>
                  <a:cubicBezTo>
                    <a:pt x="5512" y="1237"/>
                    <a:pt x="4275" y="1"/>
                    <a:pt x="27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4265615" y="2959904"/>
              <a:ext cx="182309" cy="182309"/>
            </a:xfrm>
            <a:custGeom>
              <a:avLst/>
              <a:gdLst/>
              <a:ahLst/>
              <a:cxnLst/>
              <a:rect l="l" t="t" r="r" b="b"/>
              <a:pathLst>
                <a:path w="5512" h="5512" extrusionOk="0">
                  <a:moveTo>
                    <a:pt x="2743" y="1"/>
                  </a:moveTo>
                  <a:cubicBezTo>
                    <a:pt x="1210" y="1"/>
                    <a:pt x="1" y="1237"/>
                    <a:pt x="1" y="2743"/>
                  </a:cubicBezTo>
                  <a:cubicBezTo>
                    <a:pt x="1" y="4275"/>
                    <a:pt x="1210" y="5512"/>
                    <a:pt x="2743" y="5512"/>
                  </a:cubicBezTo>
                  <a:cubicBezTo>
                    <a:pt x="4275" y="5512"/>
                    <a:pt x="5512" y="4275"/>
                    <a:pt x="5512" y="2743"/>
                  </a:cubicBezTo>
                  <a:cubicBezTo>
                    <a:pt x="5512" y="1237"/>
                    <a:pt x="4275" y="1"/>
                    <a:pt x="27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3722333" y="3175979"/>
              <a:ext cx="164548" cy="20473"/>
            </a:xfrm>
            <a:custGeom>
              <a:avLst/>
              <a:gdLst/>
              <a:ahLst/>
              <a:cxnLst/>
              <a:rect l="l" t="t" r="r" b="b"/>
              <a:pathLst>
                <a:path w="4975" h="619" extrusionOk="0">
                  <a:moveTo>
                    <a:pt x="1" y="0"/>
                  </a:moveTo>
                  <a:lnTo>
                    <a:pt x="1" y="619"/>
                  </a:lnTo>
                  <a:lnTo>
                    <a:pt x="4974" y="619"/>
                  </a:lnTo>
                  <a:lnTo>
                    <a:pt x="49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3701892" y="3220431"/>
              <a:ext cx="205429" cy="20473"/>
            </a:xfrm>
            <a:custGeom>
              <a:avLst/>
              <a:gdLst/>
              <a:ahLst/>
              <a:cxnLst/>
              <a:rect l="l" t="t" r="r" b="b"/>
              <a:pathLst>
                <a:path w="6211" h="619" extrusionOk="0">
                  <a:moveTo>
                    <a:pt x="0" y="1"/>
                  </a:moveTo>
                  <a:lnTo>
                    <a:pt x="0" y="619"/>
                  </a:lnTo>
                  <a:lnTo>
                    <a:pt x="6210" y="619"/>
                  </a:lnTo>
                  <a:lnTo>
                    <a:pt x="62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3997976" y="3175979"/>
              <a:ext cx="164548" cy="20473"/>
            </a:xfrm>
            <a:custGeom>
              <a:avLst/>
              <a:gdLst/>
              <a:ahLst/>
              <a:cxnLst/>
              <a:rect l="l" t="t" r="r" b="b"/>
              <a:pathLst>
                <a:path w="4975" h="619" extrusionOk="0">
                  <a:moveTo>
                    <a:pt x="1" y="0"/>
                  </a:moveTo>
                  <a:lnTo>
                    <a:pt x="1" y="619"/>
                  </a:lnTo>
                  <a:lnTo>
                    <a:pt x="4974" y="619"/>
                  </a:lnTo>
                  <a:lnTo>
                    <a:pt x="49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3977536" y="3220431"/>
              <a:ext cx="205429" cy="20473"/>
            </a:xfrm>
            <a:custGeom>
              <a:avLst/>
              <a:gdLst/>
              <a:ahLst/>
              <a:cxnLst/>
              <a:rect l="l" t="t" r="r" b="b"/>
              <a:pathLst>
                <a:path w="6211" h="619" extrusionOk="0">
                  <a:moveTo>
                    <a:pt x="0" y="1"/>
                  </a:moveTo>
                  <a:lnTo>
                    <a:pt x="0" y="619"/>
                  </a:lnTo>
                  <a:lnTo>
                    <a:pt x="6210" y="619"/>
                  </a:lnTo>
                  <a:lnTo>
                    <a:pt x="62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4274512" y="3175979"/>
              <a:ext cx="164548" cy="20473"/>
            </a:xfrm>
            <a:custGeom>
              <a:avLst/>
              <a:gdLst/>
              <a:ahLst/>
              <a:cxnLst/>
              <a:rect l="l" t="t" r="r" b="b"/>
              <a:pathLst>
                <a:path w="4975" h="619" extrusionOk="0">
                  <a:moveTo>
                    <a:pt x="1" y="0"/>
                  </a:moveTo>
                  <a:lnTo>
                    <a:pt x="1" y="619"/>
                  </a:lnTo>
                  <a:lnTo>
                    <a:pt x="4974" y="619"/>
                  </a:lnTo>
                  <a:lnTo>
                    <a:pt x="49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4254072" y="3220431"/>
              <a:ext cx="205429" cy="20473"/>
            </a:xfrm>
            <a:custGeom>
              <a:avLst/>
              <a:gdLst/>
              <a:ahLst/>
              <a:cxnLst/>
              <a:rect l="l" t="t" r="r" b="b"/>
              <a:pathLst>
                <a:path w="6211" h="619" extrusionOk="0">
                  <a:moveTo>
                    <a:pt x="0" y="1"/>
                  </a:moveTo>
                  <a:lnTo>
                    <a:pt x="0" y="619"/>
                  </a:lnTo>
                  <a:lnTo>
                    <a:pt x="6210" y="619"/>
                  </a:lnTo>
                  <a:lnTo>
                    <a:pt x="62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3701892" y="3336026"/>
              <a:ext cx="715809" cy="515772"/>
            </a:xfrm>
            <a:custGeom>
              <a:avLst/>
              <a:gdLst/>
              <a:ahLst/>
              <a:cxnLst/>
              <a:rect l="l" t="t" r="r" b="b"/>
              <a:pathLst>
                <a:path w="21642" h="15594" extrusionOk="0">
                  <a:moveTo>
                    <a:pt x="0" y="1"/>
                  </a:moveTo>
                  <a:lnTo>
                    <a:pt x="0" y="15593"/>
                  </a:lnTo>
                  <a:lnTo>
                    <a:pt x="21642" y="15593"/>
                  </a:lnTo>
                  <a:lnTo>
                    <a:pt x="216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3855722" y="3390268"/>
              <a:ext cx="513986" cy="23153"/>
            </a:xfrm>
            <a:custGeom>
              <a:avLst/>
              <a:gdLst/>
              <a:ahLst/>
              <a:cxnLst/>
              <a:rect l="l" t="t" r="r" b="b"/>
              <a:pathLst>
                <a:path w="15540" h="700" extrusionOk="0">
                  <a:moveTo>
                    <a:pt x="0" y="1"/>
                  </a:moveTo>
                  <a:lnTo>
                    <a:pt x="0" y="699"/>
                  </a:lnTo>
                  <a:lnTo>
                    <a:pt x="15539" y="699"/>
                  </a:lnTo>
                  <a:lnTo>
                    <a:pt x="155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3768571" y="3479171"/>
              <a:ext cx="601138" cy="22259"/>
            </a:xfrm>
            <a:custGeom>
              <a:avLst/>
              <a:gdLst/>
              <a:ahLst/>
              <a:cxnLst/>
              <a:rect l="l" t="t" r="r" b="b"/>
              <a:pathLst>
                <a:path w="18175" h="673" extrusionOk="0">
                  <a:moveTo>
                    <a:pt x="1" y="1"/>
                  </a:moveTo>
                  <a:lnTo>
                    <a:pt x="1" y="673"/>
                  </a:lnTo>
                  <a:lnTo>
                    <a:pt x="18174" y="673"/>
                  </a:lnTo>
                  <a:lnTo>
                    <a:pt x="18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a:off x="3768571" y="3568108"/>
              <a:ext cx="601138" cy="22259"/>
            </a:xfrm>
            <a:custGeom>
              <a:avLst/>
              <a:gdLst/>
              <a:ahLst/>
              <a:cxnLst/>
              <a:rect l="l" t="t" r="r" b="b"/>
              <a:pathLst>
                <a:path w="18175" h="673" extrusionOk="0">
                  <a:moveTo>
                    <a:pt x="1" y="0"/>
                  </a:moveTo>
                  <a:lnTo>
                    <a:pt x="1" y="672"/>
                  </a:lnTo>
                  <a:lnTo>
                    <a:pt x="18174" y="672"/>
                  </a:lnTo>
                  <a:lnTo>
                    <a:pt x="18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3768571" y="3656119"/>
              <a:ext cx="601138" cy="23153"/>
            </a:xfrm>
            <a:custGeom>
              <a:avLst/>
              <a:gdLst/>
              <a:ahLst/>
              <a:cxnLst/>
              <a:rect l="l" t="t" r="r" b="b"/>
              <a:pathLst>
                <a:path w="18175" h="700" extrusionOk="0">
                  <a:moveTo>
                    <a:pt x="1" y="1"/>
                  </a:moveTo>
                  <a:lnTo>
                    <a:pt x="1" y="700"/>
                  </a:lnTo>
                  <a:lnTo>
                    <a:pt x="18174" y="700"/>
                  </a:lnTo>
                  <a:lnTo>
                    <a:pt x="18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3768571" y="3743270"/>
              <a:ext cx="537998" cy="24939"/>
            </a:xfrm>
            <a:custGeom>
              <a:avLst/>
              <a:gdLst/>
              <a:ahLst/>
              <a:cxnLst/>
              <a:rect l="l" t="t" r="r" b="b"/>
              <a:pathLst>
                <a:path w="16266" h="754" extrusionOk="0">
                  <a:moveTo>
                    <a:pt x="1" y="0"/>
                  </a:moveTo>
                  <a:lnTo>
                    <a:pt x="1" y="753"/>
                  </a:lnTo>
                  <a:lnTo>
                    <a:pt x="16265" y="753"/>
                  </a:lnTo>
                  <a:lnTo>
                    <a:pt x="16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1757242" y="3045269"/>
              <a:ext cx="184095" cy="91618"/>
            </a:xfrm>
            <a:custGeom>
              <a:avLst/>
              <a:gdLst/>
              <a:ahLst/>
              <a:cxnLst/>
              <a:rect l="l" t="t" r="r" b="b"/>
              <a:pathLst>
                <a:path w="5566" h="2770" extrusionOk="0">
                  <a:moveTo>
                    <a:pt x="1" y="1"/>
                  </a:moveTo>
                  <a:lnTo>
                    <a:pt x="1" y="269"/>
                  </a:lnTo>
                  <a:lnTo>
                    <a:pt x="5297" y="269"/>
                  </a:lnTo>
                  <a:lnTo>
                    <a:pt x="5297" y="2770"/>
                  </a:lnTo>
                  <a:lnTo>
                    <a:pt x="5566" y="2770"/>
                  </a:lnTo>
                  <a:lnTo>
                    <a:pt x="55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a:off x="2026667" y="2913666"/>
              <a:ext cx="273034" cy="213433"/>
            </a:xfrm>
            <a:custGeom>
              <a:avLst/>
              <a:gdLst/>
              <a:ahLst/>
              <a:cxnLst/>
              <a:rect l="l" t="t" r="r" b="b"/>
              <a:pathLst>
                <a:path w="8255" h="6453" extrusionOk="0">
                  <a:moveTo>
                    <a:pt x="1" y="1"/>
                  </a:moveTo>
                  <a:lnTo>
                    <a:pt x="1" y="6453"/>
                  </a:lnTo>
                  <a:lnTo>
                    <a:pt x="296" y="6453"/>
                  </a:lnTo>
                  <a:lnTo>
                    <a:pt x="296" y="270"/>
                  </a:lnTo>
                  <a:lnTo>
                    <a:pt x="8254" y="270"/>
                  </a:lnTo>
                  <a:lnTo>
                    <a:pt x="8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a:off x="2119143" y="3045269"/>
              <a:ext cx="103194" cy="91618"/>
            </a:xfrm>
            <a:custGeom>
              <a:avLst/>
              <a:gdLst/>
              <a:ahLst/>
              <a:cxnLst/>
              <a:rect l="l" t="t" r="r" b="b"/>
              <a:pathLst>
                <a:path w="3120" h="2770" extrusionOk="0">
                  <a:moveTo>
                    <a:pt x="1" y="1"/>
                  </a:moveTo>
                  <a:lnTo>
                    <a:pt x="1" y="2770"/>
                  </a:lnTo>
                  <a:lnTo>
                    <a:pt x="296" y="2770"/>
                  </a:lnTo>
                  <a:lnTo>
                    <a:pt x="296" y="269"/>
                  </a:lnTo>
                  <a:lnTo>
                    <a:pt x="3119" y="269"/>
                  </a:lnTo>
                  <a:lnTo>
                    <a:pt x="3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a:off x="1682559" y="3030154"/>
              <a:ext cx="40947" cy="40947"/>
            </a:xfrm>
            <a:custGeom>
              <a:avLst/>
              <a:gdLst/>
              <a:ahLst/>
              <a:cxnLst/>
              <a:rect l="l" t="t" r="r" b="b"/>
              <a:pathLst>
                <a:path w="1238" h="1238" extrusionOk="0">
                  <a:moveTo>
                    <a:pt x="619" y="1"/>
                  </a:moveTo>
                  <a:cubicBezTo>
                    <a:pt x="270" y="1"/>
                    <a:pt x="1" y="269"/>
                    <a:pt x="1" y="619"/>
                  </a:cubicBezTo>
                  <a:cubicBezTo>
                    <a:pt x="1" y="968"/>
                    <a:pt x="270" y="1237"/>
                    <a:pt x="619" y="1237"/>
                  </a:cubicBezTo>
                  <a:cubicBezTo>
                    <a:pt x="968" y="1237"/>
                    <a:pt x="1237" y="968"/>
                    <a:pt x="1237" y="619"/>
                  </a:cubicBezTo>
                  <a:cubicBezTo>
                    <a:pt x="1237" y="269"/>
                    <a:pt x="968" y="1"/>
                    <a:pt x="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321890" y="2896765"/>
              <a:ext cx="41807" cy="40947"/>
            </a:xfrm>
            <a:custGeom>
              <a:avLst/>
              <a:gdLst/>
              <a:ahLst/>
              <a:cxnLst/>
              <a:rect l="l" t="t" r="r" b="b"/>
              <a:pathLst>
                <a:path w="1264" h="1238" extrusionOk="0">
                  <a:moveTo>
                    <a:pt x="619" y="1"/>
                  </a:moveTo>
                  <a:cubicBezTo>
                    <a:pt x="296" y="1"/>
                    <a:pt x="0" y="270"/>
                    <a:pt x="0" y="619"/>
                  </a:cubicBezTo>
                  <a:cubicBezTo>
                    <a:pt x="0" y="969"/>
                    <a:pt x="296" y="1238"/>
                    <a:pt x="619" y="1238"/>
                  </a:cubicBezTo>
                  <a:cubicBezTo>
                    <a:pt x="968" y="1238"/>
                    <a:pt x="1264" y="969"/>
                    <a:pt x="1264" y="619"/>
                  </a:cubicBezTo>
                  <a:cubicBezTo>
                    <a:pt x="1264" y="270"/>
                    <a:pt x="968"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42743" y="3030154"/>
              <a:ext cx="40947" cy="40947"/>
            </a:xfrm>
            <a:custGeom>
              <a:avLst/>
              <a:gdLst/>
              <a:ahLst/>
              <a:cxnLst/>
              <a:rect l="l" t="t" r="r" b="b"/>
              <a:pathLst>
                <a:path w="1238" h="1238" extrusionOk="0">
                  <a:moveTo>
                    <a:pt x="619" y="1"/>
                  </a:moveTo>
                  <a:cubicBezTo>
                    <a:pt x="269" y="1"/>
                    <a:pt x="1" y="269"/>
                    <a:pt x="1" y="619"/>
                  </a:cubicBezTo>
                  <a:cubicBezTo>
                    <a:pt x="1" y="968"/>
                    <a:pt x="269" y="1237"/>
                    <a:pt x="619" y="1237"/>
                  </a:cubicBezTo>
                  <a:cubicBezTo>
                    <a:pt x="968" y="1237"/>
                    <a:pt x="1237" y="968"/>
                    <a:pt x="1237" y="619"/>
                  </a:cubicBezTo>
                  <a:cubicBezTo>
                    <a:pt x="1237" y="269"/>
                    <a:pt x="968" y="1"/>
                    <a:pt x="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41"/>
          <p:cNvGrpSpPr/>
          <p:nvPr/>
        </p:nvGrpSpPr>
        <p:grpSpPr>
          <a:xfrm rot="10800000" flipH="1">
            <a:off x="4492423" y="3599916"/>
            <a:ext cx="1474481" cy="1726928"/>
            <a:chOff x="2113525" y="967625"/>
            <a:chExt cx="550200" cy="644400"/>
          </a:xfrm>
        </p:grpSpPr>
        <p:sp>
          <p:nvSpPr>
            <p:cNvPr id="703" name="Google Shape;703;p41"/>
            <p:cNvSpPr/>
            <p:nvPr/>
          </p:nvSpPr>
          <p:spPr>
            <a:xfrm>
              <a:off x="2113525" y="967625"/>
              <a:ext cx="550200" cy="644400"/>
            </a:xfrm>
            <a:custGeom>
              <a:avLst/>
              <a:gdLst/>
              <a:ahLst/>
              <a:cxnLst/>
              <a:rect l="l" t="t" r="r" b="b"/>
              <a:pathLst>
                <a:path w="22008" h="25776" extrusionOk="0">
                  <a:moveTo>
                    <a:pt x="5472" y="1"/>
                  </a:moveTo>
                  <a:lnTo>
                    <a:pt x="5472" y="1"/>
                  </a:lnTo>
                  <a:cubicBezTo>
                    <a:pt x="4378" y="4378"/>
                    <a:pt x="1" y="22706"/>
                    <a:pt x="5563" y="25411"/>
                  </a:cubicBezTo>
                  <a:cubicBezTo>
                    <a:pt x="6081" y="25661"/>
                    <a:pt x="6540" y="25776"/>
                    <a:pt x="6945" y="25776"/>
                  </a:cubicBezTo>
                  <a:cubicBezTo>
                    <a:pt x="11723" y="25776"/>
                    <a:pt x="9089" y="9789"/>
                    <a:pt x="9089" y="9788"/>
                  </a:cubicBezTo>
                  <a:lnTo>
                    <a:pt x="9089" y="9788"/>
                  </a:lnTo>
                  <a:cubicBezTo>
                    <a:pt x="9089" y="9789"/>
                    <a:pt x="13594" y="18077"/>
                    <a:pt x="17174" y="18077"/>
                  </a:cubicBezTo>
                  <a:cubicBezTo>
                    <a:pt x="17753" y="18077"/>
                    <a:pt x="18308" y="17860"/>
                    <a:pt x="18816" y="17357"/>
                  </a:cubicBezTo>
                  <a:cubicBezTo>
                    <a:pt x="22007" y="14226"/>
                    <a:pt x="17083" y="10031"/>
                    <a:pt x="11156" y="4742"/>
                  </a:cubicBezTo>
                  <a:cubicBezTo>
                    <a:pt x="10153" y="3831"/>
                    <a:pt x="9119" y="2949"/>
                    <a:pt x="8055" y="2098"/>
                  </a:cubicBezTo>
                  <a:lnTo>
                    <a:pt x="5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2243500" y="970550"/>
              <a:ext cx="244750" cy="313250"/>
            </a:xfrm>
            <a:custGeom>
              <a:avLst/>
              <a:gdLst/>
              <a:ahLst/>
              <a:cxnLst/>
              <a:rect l="l" t="t" r="r" b="b"/>
              <a:pathLst>
                <a:path w="9790" h="12530" extrusionOk="0">
                  <a:moveTo>
                    <a:pt x="405" y="1"/>
                  </a:moveTo>
                  <a:cubicBezTo>
                    <a:pt x="200" y="1"/>
                    <a:pt x="1" y="216"/>
                    <a:pt x="151" y="431"/>
                  </a:cubicBezTo>
                  <a:cubicBezTo>
                    <a:pt x="2978" y="4565"/>
                    <a:pt x="5926" y="8638"/>
                    <a:pt x="9209" y="12437"/>
                  </a:cubicBezTo>
                  <a:cubicBezTo>
                    <a:pt x="9267" y="12502"/>
                    <a:pt x="9334" y="12529"/>
                    <a:pt x="9398" y="12529"/>
                  </a:cubicBezTo>
                  <a:cubicBezTo>
                    <a:pt x="9604" y="12529"/>
                    <a:pt x="9790" y="12250"/>
                    <a:pt x="9604" y="12042"/>
                  </a:cubicBezTo>
                  <a:cubicBezTo>
                    <a:pt x="6352" y="8273"/>
                    <a:pt x="3464" y="4230"/>
                    <a:pt x="638" y="127"/>
                  </a:cubicBezTo>
                  <a:cubicBezTo>
                    <a:pt x="575" y="38"/>
                    <a:pt x="489" y="1"/>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245575" y="970550"/>
              <a:ext cx="46550" cy="441925"/>
            </a:xfrm>
            <a:custGeom>
              <a:avLst/>
              <a:gdLst/>
              <a:ahLst/>
              <a:cxnLst/>
              <a:rect l="l" t="t" r="r" b="b"/>
              <a:pathLst>
                <a:path w="1862" h="17677" extrusionOk="0">
                  <a:moveTo>
                    <a:pt x="355" y="0"/>
                  </a:moveTo>
                  <a:cubicBezTo>
                    <a:pt x="189" y="0"/>
                    <a:pt x="1" y="136"/>
                    <a:pt x="38" y="340"/>
                  </a:cubicBezTo>
                  <a:cubicBezTo>
                    <a:pt x="1011" y="5993"/>
                    <a:pt x="1284" y="11708"/>
                    <a:pt x="889" y="17392"/>
                  </a:cubicBezTo>
                  <a:cubicBezTo>
                    <a:pt x="874" y="17585"/>
                    <a:pt x="1005" y="17677"/>
                    <a:pt x="1146" y="17677"/>
                  </a:cubicBezTo>
                  <a:cubicBezTo>
                    <a:pt x="1293" y="17677"/>
                    <a:pt x="1451" y="17578"/>
                    <a:pt x="1466" y="17392"/>
                  </a:cubicBezTo>
                  <a:cubicBezTo>
                    <a:pt x="1862" y="11647"/>
                    <a:pt x="1588" y="5872"/>
                    <a:pt x="585" y="188"/>
                  </a:cubicBezTo>
                  <a:cubicBezTo>
                    <a:pt x="561" y="57"/>
                    <a:pt x="463" y="0"/>
                    <a:pt x="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129;p47">
            <a:extLst>
              <a:ext uri="{FF2B5EF4-FFF2-40B4-BE49-F238E27FC236}">
                <a16:creationId xmlns:a16="http://schemas.microsoft.com/office/drawing/2014/main" id="{217A24CC-FB7C-4A00-ADF0-C32E05E65B00}"/>
              </a:ext>
            </a:extLst>
          </p:cNvPr>
          <p:cNvSpPr/>
          <p:nvPr/>
        </p:nvSpPr>
        <p:spPr>
          <a:xfrm>
            <a:off x="6939375" y="2994050"/>
            <a:ext cx="702569" cy="514506"/>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30;p47">
            <a:extLst>
              <a:ext uri="{FF2B5EF4-FFF2-40B4-BE49-F238E27FC236}">
                <a16:creationId xmlns:a16="http://schemas.microsoft.com/office/drawing/2014/main" id="{15A19901-F38D-4250-AAFF-43CF2B81A474}"/>
              </a:ext>
            </a:extLst>
          </p:cNvPr>
          <p:cNvSpPr/>
          <p:nvPr/>
        </p:nvSpPr>
        <p:spPr>
          <a:xfrm>
            <a:off x="1669715" y="3002683"/>
            <a:ext cx="702569" cy="514506"/>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133;p47">
            <a:extLst>
              <a:ext uri="{FF2B5EF4-FFF2-40B4-BE49-F238E27FC236}">
                <a16:creationId xmlns:a16="http://schemas.microsoft.com/office/drawing/2014/main" id="{E99FDB40-169D-4A81-A706-77165ED9FAAC}"/>
              </a:ext>
            </a:extLst>
          </p:cNvPr>
          <p:cNvSpPr/>
          <p:nvPr/>
        </p:nvSpPr>
        <p:spPr>
          <a:xfrm>
            <a:off x="6444740" y="1033873"/>
            <a:ext cx="702569" cy="514506"/>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34;p47">
            <a:extLst>
              <a:ext uri="{FF2B5EF4-FFF2-40B4-BE49-F238E27FC236}">
                <a16:creationId xmlns:a16="http://schemas.microsoft.com/office/drawing/2014/main" id="{43E6B895-AD68-404E-B51C-FCA624BD77F1}"/>
              </a:ext>
            </a:extLst>
          </p:cNvPr>
          <p:cNvSpPr/>
          <p:nvPr/>
        </p:nvSpPr>
        <p:spPr>
          <a:xfrm>
            <a:off x="1637920" y="1020175"/>
            <a:ext cx="702569" cy="514506"/>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35;p47">
            <a:extLst>
              <a:ext uri="{FF2B5EF4-FFF2-40B4-BE49-F238E27FC236}">
                <a16:creationId xmlns:a16="http://schemas.microsoft.com/office/drawing/2014/main" id="{64B76397-8265-4E39-B118-2C8FF74E57AB}"/>
              </a:ext>
            </a:extLst>
          </p:cNvPr>
          <p:cNvSpPr txBox="1">
            <a:spLocks noGrp="1"/>
          </p:cNvSpPr>
          <p:nvPr>
            <p:ph type="title"/>
          </p:nvPr>
        </p:nvSpPr>
        <p:spPr>
          <a:xfrm>
            <a:off x="848226" y="218289"/>
            <a:ext cx="802766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When to use </a:t>
            </a:r>
            <a:r>
              <a:rPr lang="en-US" dirty="0">
                <a:solidFill>
                  <a:schemeClr val="tx2"/>
                </a:solidFill>
              </a:rPr>
              <a:t>AutoML</a:t>
            </a:r>
            <a:r>
              <a:rPr lang="en-US" dirty="0">
                <a:solidFill>
                  <a:schemeClr val="tx1"/>
                </a:solidFill>
              </a:rPr>
              <a:t>?</a:t>
            </a:r>
            <a:endParaRPr lang="en-US" dirty="0">
              <a:solidFill>
                <a:schemeClr val="accent5"/>
              </a:solidFill>
            </a:endParaRPr>
          </a:p>
        </p:txBody>
      </p:sp>
      <p:sp>
        <p:nvSpPr>
          <p:cNvPr id="59" name="Google Shape;1136;p47">
            <a:extLst>
              <a:ext uri="{FF2B5EF4-FFF2-40B4-BE49-F238E27FC236}">
                <a16:creationId xmlns:a16="http://schemas.microsoft.com/office/drawing/2014/main" id="{C9C10AD4-A1CB-45BE-8B8C-50C597C074C6}"/>
              </a:ext>
            </a:extLst>
          </p:cNvPr>
          <p:cNvSpPr txBox="1">
            <a:spLocks/>
          </p:cNvSpPr>
          <p:nvPr/>
        </p:nvSpPr>
        <p:spPr>
          <a:xfrm>
            <a:off x="524566" y="1485986"/>
            <a:ext cx="3093058" cy="433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tx1"/>
                </a:solidFill>
                <a:latin typeface="Oswald" panose="00000500000000000000" pitchFamily="2" charset="0"/>
              </a:rPr>
              <a:t>Structured data</a:t>
            </a:r>
          </a:p>
        </p:txBody>
      </p:sp>
      <p:sp>
        <p:nvSpPr>
          <p:cNvPr id="60" name="Google Shape;1137;p47">
            <a:extLst>
              <a:ext uri="{FF2B5EF4-FFF2-40B4-BE49-F238E27FC236}">
                <a16:creationId xmlns:a16="http://schemas.microsoft.com/office/drawing/2014/main" id="{F562A007-5F7A-4E26-9A2A-353F29C95288}"/>
              </a:ext>
            </a:extLst>
          </p:cNvPr>
          <p:cNvSpPr txBox="1">
            <a:spLocks/>
          </p:cNvSpPr>
          <p:nvPr/>
        </p:nvSpPr>
        <p:spPr>
          <a:xfrm>
            <a:off x="5649105" y="1523138"/>
            <a:ext cx="2249400" cy="433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0" i="0" dirty="0">
                <a:solidFill>
                  <a:schemeClr val="tx1"/>
                </a:solidFill>
                <a:effectLst/>
                <a:latin typeface="Oswald" panose="00000500000000000000" pitchFamily="2" charset="0"/>
              </a:rPr>
              <a:t>Small and medium datasets</a:t>
            </a:r>
          </a:p>
        </p:txBody>
      </p:sp>
      <p:sp>
        <p:nvSpPr>
          <p:cNvPr id="62" name="Google Shape;1139;p47">
            <a:extLst>
              <a:ext uri="{FF2B5EF4-FFF2-40B4-BE49-F238E27FC236}">
                <a16:creationId xmlns:a16="http://schemas.microsoft.com/office/drawing/2014/main" id="{ED991D60-B9F8-4CD9-BDFB-7C158D808EAF}"/>
              </a:ext>
            </a:extLst>
          </p:cNvPr>
          <p:cNvSpPr txBox="1">
            <a:spLocks/>
          </p:cNvSpPr>
          <p:nvPr/>
        </p:nvSpPr>
        <p:spPr>
          <a:xfrm>
            <a:off x="791391" y="3517189"/>
            <a:ext cx="2249400" cy="433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tx1"/>
                </a:solidFill>
                <a:latin typeface="Oswald" panose="00000500000000000000" pitchFamily="2" charset="0"/>
              </a:rPr>
              <a:t>Large Datasets</a:t>
            </a:r>
          </a:p>
        </p:txBody>
      </p:sp>
      <p:sp>
        <p:nvSpPr>
          <p:cNvPr id="68" name="Google Shape;1145;p47">
            <a:extLst>
              <a:ext uri="{FF2B5EF4-FFF2-40B4-BE49-F238E27FC236}">
                <a16:creationId xmlns:a16="http://schemas.microsoft.com/office/drawing/2014/main" id="{00F72279-8DE2-49E0-AEE2-CB58E5C9A907}"/>
              </a:ext>
            </a:extLst>
          </p:cNvPr>
          <p:cNvSpPr txBox="1">
            <a:spLocks/>
          </p:cNvSpPr>
          <p:nvPr/>
        </p:nvSpPr>
        <p:spPr>
          <a:xfrm>
            <a:off x="6181325" y="3474900"/>
            <a:ext cx="2249400" cy="433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tx1"/>
                </a:solidFill>
                <a:latin typeface="Oswald" panose="00000500000000000000" pitchFamily="2" charset="0"/>
              </a:rPr>
              <a:t>Complex use cases</a:t>
            </a:r>
          </a:p>
        </p:txBody>
      </p:sp>
      <p:grpSp>
        <p:nvGrpSpPr>
          <p:cNvPr id="76" name="Google Shape;1153;p47">
            <a:extLst>
              <a:ext uri="{FF2B5EF4-FFF2-40B4-BE49-F238E27FC236}">
                <a16:creationId xmlns:a16="http://schemas.microsoft.com/office/drawing/2014/main" id="{F7848C08-9E9B-4365-8FA9-9CE55DDF1FA0}"/>
              </a:ext>
            </a:extLst>
          </p:cNvPr>
          <p:cNvGrpSpPr/>
          <p:nvPr/>
        </p:nvGrpSpPr>
        <p:grpSpPr>
          <a:xfrm>
            <a:off x="1742326" y="1071692"/>
            <a:ext cx="493765" cy="411469"/>
            <a:chOff x="1006125" y="3065780"/>
            <a:chExt cx="348877" cy="291491"/>
          </a:xfrm>
        </p:grpSpPr>
        <p:sp>
          <p:nvSpPr>
            <p:cNvPr id="77" name="Google Shape;1154;p47">
              <a:extLst>
                <a:ext uri="{FF2B5EF4-FFF2-40B4-BE49-F238E27FC236}">
                  <a16:creationId xmlns:a16="http://schemas.microsoft.com/office/drawing/2014/main" id="{41A3B70B-BBC9-4881-9E23-1637751578C1}"/>
                </a:ext>
              </a:extLst>
            </p:cNvPr>
            <p:cNvSpPr/>
            <p:nvPr/>
          </p:nvSpPr>
          <p:spPr>
            <a:xfrm>
              <a:off x="1027055" y="3113857"/>
              <a:ext cx="307012" cy="176746"/>
            </a:xfrm>
            <a:custGeom>
              <a:avLst/>
              <a:gdLst/>
              <a:ahLst/>
              <a:cxnLst/>
              <a:rect l="l" t="t" r="r" b="b"/>
              <a:pathLst>
                <a:path w="9432" h="5430" extrusionOk="0">
                  <a:moveTo>
                    <a:pt x="1" y="0"/>
                  </a:moveTo>
                  <a:lnTo>
                    <a:pt x="1" y="5430"/>
                  </a:lnTo>
                  <a:lnTo>
                    <a:pt x="882" y="5430"/>
                  </a:lnTo>
                  <a:lnTo>
                    <a:pt x="882" y="5168"/>
                  </a:lnTo>
                  <a:cubicBezTo>
                    <a:pt x="882" y="4430"/>
                    <a:pt x="1287" y="3763"/>
                    <a:pt x="1930" y="3453"/>
                  </a:cubicBezTo>
                  <a:cubicBezTo>
                    <a:pt x="1739" y="3215"/>
                    <a:pt x="1620" y="2882"/>
                    <a:pt x="1644" y="2572"/>
                  </a:cubicBezTo>
                  <a:cubicBezTo>
                    <a:pt x="1682" y="1923"/>
                    <a:pt x="2225" y="1458"/>
                    <a:pt x="2831" y="1458"/>
                  </a:cubicBezTo>
                  <a:cubicBezTo>
                    <a:pt x="2982" y="1458"/>
                    <a:pt x="3136" y="1487"/>
                    <a:pt x="3287" y="1548"/>
                  </a:cubicBezTo>
                  <a:cubicBezTo>
                    <a:pt x="4049" y="1882"/>
                    <a:pt x="4264" y="2834"/>
                    <a:pt x="3716" y="3453"/>
                  </a:cubicBezTo>
                  <a:cubicBezTo>
                    <a:pt x="4359" y="3787"/>
                    <a:pt x="4764" y="4430"/>
                    <a:pt x="4764" y="5168"/>
                  </a:cubicBezTo>
                  <a:lnTo>
                    <a:pt x="4764" y="5430"/>
                  </a:lnTo>
                  <a:lnTo>
                    <a:pt x="9431" y="5430"/>
                  </a:lnTo>
                  <a:lnTo>
                    <a:pt x="9431" y="2263"/>
                  </a:lnTo>
                  <a:lnTo>
                    <a:pt x="7645" y="2263"/>
                  </a:lnTo>
                  <a:lnTo>
                    <a:pt x="5788" y="3477"/>
                  </a:lnTo>
                  <a:lnTo>
                    <a:pt x="5788" y="2263"/>
                  </a:lnTo>
                  <a:lnTo>
                    <a:pt x="5693" y="2263"/>
                  </a:lnTo>
                  <a:cubicBezTo>
                    <a:pt x="5192" y="2263"/>
                    <a:pt x="4788" y="1858"/>
                    <a:pt x="4788" y="1358"/>
                  </a:cubicBezTo>
                  <a:lnTo>
                    <a:pt x="47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55;p47">
              <a:extLst>
                <a:ext uri="{FF2B5EF4-FFF2-40B4-BE49-F238E27FC236}">
                  <a16:creationId xmlns:a16="http://schemas.microsoft.com/office/drawing/2014/main" id="{724408D4-5921-4564-A071-D30B60954D98}"/>
                </a:ext>
              </a:extLst>
            </p:cNvPr>
            <p:cNvSpPr/>
            <p:nvPr/>
          </p:nvSpPr>
          <p:spPr>
            <a:xfrm>
              <a:off x="1203026" y="3065780"/>
              <a:ext cx="151976" cy="123299"/>
            </a:xfrm>
            <a:custGeom>
              <a:avLst/>
              <a:gdLst/>
              <a:ahLst/>
              <a:cxnLst/>
              <a:rect l="l" t="t" r="r" b="b"/>
              <a:pathLst>
                <a:path w="4669" h="3788" extrusionOk="0">
                  <a:moveTo>
                    <a:pt x="1406" y="1168"/>
                  </a:moveTo>
                  <a:lnTo>
                    <a:pt x="1406" y="1763"/>
                  </a:lnTo>
                  <a:lnTo>
                    <a:pt x="763" y="1763"/>
                  </a:lnTo>
                  <a:lnTo>
                    <a:pt x="763" y="1168"/>
                  </a:lnTo>
                  <a:close/>
                  <a:moveTo>
                    <a:pt x="2644" y="1168"/>
                  </a:moveTo>
                  <a:lnTo>
                    <a:pt x="2644" y="1763"/>
                  </a:lnTo>
                  <a:lnTo>
                    <a:pt x="2025" y="1763"/>
                  </a:lnTo>
                  <a:lnTo>
                    <a:pt x="2025" y="1168"/>
                  </a:lnTo>
                  <a:close/>
                  <a:moveTo>
                    <a:pt x="3906" y="1168"/>
                  </a:moveTo>
                  <a:lnTo>
                    <a:pt x="3906" y="1763"/>
                  </a:lnTo>
                  <a:lnTo>
                    <a:pt x="3287" y="1763"/>
                  </a:lnTo>
                  <a:lnTo>
                    <a:pt x="3287" y="1168"/>
                  </a:lnTo>
                  <a:close/>
                  <a:moveTo>
                    <a:pt x="287" y="1"/>
                  </a:moveTo>
                  <a:cubicBezTo>
                    <a:pt x="120" y="1"/>
                    <a:pt x="1" y="120"/>
                    <a:pt x="1" y="287"/>
                  </a:cubicBezTo>
                  <a:lnTo>
                    <a:pt x="1" y="2835"/>
                  </a:lnTo>
                  <a:cubicBezTo>
                    <a:pt x="1" y="2978"/>
                    <a:pt x="120" y="3097"/>
                    <a:pt x="287" y="3097"/>
                  </a:cubicBezTo>
                  <a:lnTo>
                    <a:pt x="1001" y="3097"/>
                  </a:lnTo>
                  <a:lnTo>
                    <a:pt x="1001" y="3787"/>
                  </a:lnTo>
                  <a:lnTo>
                    <a:pt x="2025" y="3097"/>
                  </a:lnTo>
                  <a:lnTo>
                    <a:pt x="4383" y="3097"/>
                  </a:lnTo>
                  <a:cubicBezTo>
                    <a:pt x="4549" y="3097"/>
                    <a:pt x="4668" y="2978"/>
                    <a:pt x="4668" y="2835"/>
                  </a:cubicBezTo>
                  <a:lnTo>
                    <a:pt x="4668" y="287"/>
                  </a:lnTo>
                  <a:cubicBezTo>
                    <a:pt x="4668" y="120"/>
                    <a:pt x="4549" y="1"/>
                    <a:pt x="4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56;p47">
              <a:extLst>
                <a:ext uri="{FF2B5EF4-FFF2-40B4-BE49-F238E27FC236}">
                  <a16:creationId xmlns:a16="http://schemas.microsoft.com/office/drawing/2014/main" id="{0A384D45-3EB1-42F9-8EFB-A7A604B26F4C}"/>
                </a:ext>
              </a:extLst>
            </p:cNvPr>
            <p:cNvSpPr/>
            <p:nvPr/>
          </p:nvSpPr>
          <p:spPr>
            <a:xfrm>
              <a:off x="1006125" y="3310757"/>
              <a:ext cx="348871" cy="46514"/>
            </a:xfrm>
            <a:custGeom>
              <a:avLst/>
              <a:gdLst/>
              <a:ahLst/>
              <a:cxnLst/>
              <a:rect l="l" t="t" r="r" b="b"/>
              <a:pathLst>
                <a:path w="10718" h="1429" extrusionOk="0">
                  <a:moveTo>
                    <a:pt x="1" y="0"/>
                  </a:moveTo>
                  <a:lnTo>
                    <a:pt x="1" y="405"/>
                  </a:lnTo>
                  <a:cubicBezTo>
                    <a:pt x="1" y="977"/>
                    <a:pt x="453" y="1429"/>
                    <a:pt x="1025" y="1429"/>
                  </a:cubicBezTo>
                  <a:lnTo>
                    <a:pt x="9693" y="1429"/>
                  </a:lnTo>
                  <a:cubicBezTo>
                    <a:pt x="10241" y="1429"/>
                    <a:pt x="10717" y="977"/>
                    <a:pt x="10717" y="405"/>
                  </a:cubicBezTo>
                  <a:lnTo>
                    <a:pt x="107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57;p47">
              <a:extLst>
                <a:ext uri="{FF2B5EF4-FFF2-40B4-BE49-F238E27FC236}">
                  <a16:creationId xmlns:a16="http://schemas.microsoft.com/office/drawing/2014/main" id="{0B6EC109-0CC7-4C00-8A5A-26DC87898C1D}"/>
                </a:ext>
              </a:extLst>
            </p:cNvPr>
            <p:cNvSpPr/>
            <p:nvPr/>
          </p:nvSpPr>
          <p:spPr>
            <a:xfrm>
              <a:off x="1075133" y="3237094"/>
              <a:ext cx="88015" cy="53512"/>
            </a:xfrm>
            <a:custGeom>
              <a:avLst/>
              <a:gdLst/>
              <a:ahLst/>
              <a:cxnLst/>
              <a:rect l="l" t="t" r="r" b="b"/>
              <a:pathLst>
                <a:path w="2704" h="1644" extrusionOk="0">
                  <a:moveTo>
                    <a:pt x="1362" y="1"/>
                  </a:moveTo>
                  <a:cubicBezTo>
                    <a:pt x="682" y="1"/>
                    <a:pt x="0" y="471"/>
                    <a:pt x="48" y="1406"/>
                  </a:cubicBezTo>
                  <a:lnTo>
                    <a:pt x="48" y="1644"/>
                  </a:lnTo>
                  <a:lnTo>
                    <a:pt x="2668" y="1644"/>
                  </a:lnTo>
                  <a:lnTo>
                    <a:pt x="2668" y="1382"/>
                  </a:lnTo>
                  <a:cubicBezTo>
                    <a:pt x="2703" y="459"/>
                    <a:pt x="2033" y="1"/>
                    <a:pt x="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58;p47">
              <a:extLst>
                <a:ext uri="{FF2B5EF4-FFF2-40B4-BE49-F238E27FC236}">
                  <a16:creationId xmlns:a16="http://schemas.microsoft.com/office/drawing/2014/main" id="{439C7CC7-9562-4CBB-9B17-2EA3A66EDCC8}"/>
                </a:ext>
              </a:extLst>
            </p:cNvPr>
            <p:cNvSpPr/>
            <p:nvPr/>
          </p:nvSpPr>
          <p:spPr>
            <a:xfrm>
              <a:off x="1094501" y="3181335"/>
              <a:ext cx="43454" cy="37205"/>
            </a:xfrm>
            <a:custGeom>
              <a:avLst/>
              <a:gdLst/>
              <a:ahLst/>
              <a:cxnLst/>
              <a:rect l="l" t="t" r="r" b="b"/>
              <a:pathLst>
                <a:path w="1335" h="1143" extrusionOk="0">
                  <a:moveTo>
                    <a:pt x="752" y="1"/>
                  </a:moveTo>
                  <a:cubicBezTo>
                    <a:pt x="613" y="1"/>
                    <a:pt x="472" y="52"/>
                    <a:pt x="358" y="166"/>
                  </a:cubicBezTo>
                  <a:cubicBezTo>
                    <a:pt x="1" y="523"/>
                    <a:pt x="263" y="1142"/>
                    <a:pt x="763" y="1142"/>
                  </a:cubicBezTo>
                  <a:cubicBezTo>
                    <a:pt x="1072" y="1142"/>
                    <a:pt x="1334" y="880"/>
                    <a:pt x="1334" y="571"/>
                  </a:cubicBezTo>
                  <a:cubicBezTo>
                    <a:pt x="1334" y="231"/>
                    <a:pt x="1048" y="1"/>
                    <a:pt x="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1159;p47">
            <a:extLst>
              <a:ext uri="{FF2B5EF4-FFF2-40B4-BE49-F238E27FC236}">
                <a16:creationId xmlns:a16="http://schemas.microsoft.com/office/drawing/2014/main" id="{042EFF41-1DD9-4569-AAD6-15C4437A2FD4}"/>
              </a:ext>
            </a:extLst>
          </p:cNvPr>
          <p:cNvGrpSpPr/>
          <p:nvPr/>
        </p:nvGrpSpPr>
        <p:grpSpPr>
          <a:xfrm>
            <a:off x="6571243" y="1069492"/>
            <a:ext cx="425207" cy="411474"/>
            <a:chOff x="2511541" y="4151186"/>
            <a:chExt cx="351963" cy="348323"/>
          </a:xfrm>
        </p:grpSpPr>
        <p:sp>
          <p:nvSpPr>
            <p:cNvPr id="83" name="Google Shape;1160;p47">
              <a:extLst>
                <a:ext uri="{FF2B5EF4-FFF2-40B4-BE49-F238E27FC236}">
                  <a16:creationId xmlns:a16="http://schemas.microsoft.com/office/drawing/2014/main" id="{DAE38BE0-3574-4009-8BFB-21C58779F81F}"/>
                </a:ext>
              </a:extLst>
            </p:cNvPr>
            <p:cNvSpPr/>
            <p:nvPr/>
          </p:nvSpPr>
          <p:spPr>
            <a:xfrm>
              <a:off x="2603010" y="4361888"/>
              <a:ext cx="172124" cy="137621"/>
            </a:xfrm>
            <a:custGeom>
              <a:avLst/>
              <a:gdLst/>
              <a:ahLst/>
              <a:cxnLst/>
              <a:rect l="l" t="t" r="r" b="b"/>
              <a:pathLst>
                <a:path w="5288" h="4228" extrusionOk="0">
                  <a:moveTo>
                    <a:pt x="1525" y="0"/>
                  </a:moveTo>
                  <a:cubicBezTo>
                    <a:pt x="1215" y="0"/>
                    <a:pt x="906" y="119"/>
                    <a:pt x="668" y="286"/>
                  </a:cubicBezTo>
                  <a:cubicBezTo>
                    <a:pt x="310" y="548"/>
                    <a:pt x="96" y="929"/>
                    <a:pt x="48" y="1358"/>
                  </a:cubicBezTo>
                  <a:cubicBezTo>
                    <a:pt x="1" y="1882"/>
                    <a:pt x="72" y="2406"/>
                    <a:pt x="287" y="2882"/>
                  </a:cubicBezTo>
                  <a:cubicBezTo>
                    <a:pt x="453" y="3406"/>
                    <a:pt x="810" y="3835"/>
                    <a:pt x="1263" y="4120"/>
                  </a:cubicBezTo>
                  <a:cubicBezTo>
                    <a:pt x="1406" y="4192"/>
                    <a:pt x="1567" y="4227"/>
                    <a:pt x="1727" y="4227"/>
                  </a:cubicBezTo>
                  <a:cubicBezTo>
                    <a:pt x="1888" y="4227"/>
                    <a:pt x="2049" y="4192"/>
                    <a:pt x="2192" y="4120"/>
                  </a:cubicBezTo>
                  <a:lnTo>
                    <a:pt x="2644" y="3906"/>
                  </a:lnTo>
                  <a:lnTo>
                    <a:pt x="3097" y="4120"/>
                  </a:lnTo>
                  <a:cubicBezTo>
                    <a:pt x="3240" y="4192"/>
                    <a:pt x="3400" y="4227"/>
                    <a:pt x="3561" y="4227"/>
                  </a:cubicBezTo>
                  <a:cubicBezTo>
                    <a:pt x="3722" y="4227"/>
                    <a:pt x="3883" y="4192"/>
                    <a:pt x="4025" y="4120"/>
                  </a:cubicBezTo>
                  <a:cubicBezTo>
                    <a:pt x="4478" y="3835"/>
                    <a:pt x="4835" y="3406"/>
                    <a:pt x="5026" y="2882"/>
                  </a:cubicBezTo>
                  <a:cubicBezTo>
                    <a:pt x="5216" y="2406"/>
                    <a:pt x="5288" y="1882"/>
                    <a:pt x="5240" y="1358"/>
                  </a:cubicBezTo>
                  <a:cubicBezTo>
                    <a:pt x="5192" y="929"/>
                    <a:pt x="4978" y="548"/>
                    <a:pt x="4621" y="286"/>
                  </a:cubicBezTo>
                  <a:cubicBezTo>
                    <a:pt x="4373" y="110"/>
                    <a:pt x="4087" y="12"/>
                    <a:pt x="3790" y="12"/>
                  </a:cubicBezTo>
                  <a:cubicBezTo>
                    <a:pt x="3687" y="12"/>
                    <a:pt x="3582" y="23"/>
                    <a:pt x="3478" y="48"/>
                  </a:cubicBezTo>
                  <a:cubicBezTo>
                    <a:pt x="3263" y="96"/>
                    <a:pt x="3073" y="167"/>
                    <a:pt x="2882" y="262"/>
                  </a:cubicBezTo>
                  <a:lnTo>
                    <a:pt x="2644" y="524"/>
                  </a:lnTo>
                  <a:lnTo>
                    <a:pt x="2430" y="262"/>
                  </a:lnTo>
                  <a:cubicBezTo>
                    <a:pt x="2239" y="167"/>
                    <a:pt x="2025" y="96"/>
                    <a:pt x="1834" y="48"/>
                  </a:cubicBezTo>
                  <a:cubicBezTo>
                    <a:pt x="1739" y="24"/>
                    <a:pt x="1620" y="0"/>
                    <a:pt x="15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61;p47">
              <a:extLst>
                <a:ext uri="{FF2B5EF4-FFF2-40B4-BE49-F238E27FC236}">
                  <a16:creationId xmlns:a16="http://schemas.microsoft.com/office/drawing/2014/main" id="{EC239F3D-C72E-4FDE-A409-B776FCF78E00}"/>
                </a:ext>
              </a:extLst>
            </p:cNvPr>
            <p:cNvSpPr/>
            <p:nvPr/>
          </p:nvSpPr>
          <p:spPr>
            <a:xfrm>
              <a:off x="2511541" y="4151186"/>
              <a:ext cx="351963" cy="245622"/>
            </a:xfrm>
            <a:custGeom>
              <a:avLst/>
              <a:gdLst/>
              <a:ahLst/>
              <a:cxnLst/>
              <a:rect l="l" t="t" r="r" b="b"/>
              <a:pathLst>
                <a:path w="10813" h="7546" extrusionOk="0">
                  <a:moveTo>
                    <a:pt x="5309" y="0"/>
                  </a:moveTo>
                  <a:cubicBezTo>
                    <a:pt x="5200" y="0"/>
                    <a:pt x="5089" y="7"/>
                    <a:pt x="4978" y="20"/>
                  </a:cubicBezTo>
                  <a:cubicBezTo>
                    <a:pt x="3525" y="186"/>
                    <a:pt x="2430" y="1425"/>
                    <a:pt x="2430" y="2877"/>
                  </a:cubicBezTo>
                  <a:lnTo>
                    <a:pt x="2430" y="2949"/>
                  </a:lnTo>
                  <a:lnTo>
                    <a:pt x="2358" y="2949"/>
                  </a:lnTo>
                  <a:cubicBezTo>
                    <a:pt x="2344" y="2949"/>
                    <a:pt x="2329" y="2948"/>
                    <a:pt x="2314" y="2948"/>
                  </a:cubicBezTo>
                  <a:cubicBezTo>
                    <a:pt x="1072" y="2948"/>
                    <a:pt x="48" y="3940"/>
                    <a:pt x="24" y="5211"/>
                  </a:cubicBezTo>
                  <a:cubicBezTo>
                    <a:pt x="1" y="6473"/>
                    <a:pt x="1001" y="7521"/>
                    <a:pt x="2287" y="7545"/>
                  </a:cubicBezTo>
                  <a:cubicBezTo>
                    <a:pt x="2382" y="7021"/>
                    <a:pt x="2692" y="6569"/>
                    <a:pt x="3097" y="6259"/>
                  </a:cubicBezTo>
                  <a:cubicBezTo>
                    <a:pt x="3461" y="6004"/>
                    <a:pt x="3895" y="5860"/>
                    <a:pt x="4335" y="5860"/>
                  </a:cubicBezTo>
                  <a:cubicBezTo>
                    <a:pt x="4470" y="5860"/>
                    <a:pt x="4606" y="5874"/>
                    <a:pt x="4740" y="5902"/>
                  </a:cubicBezTo>
                  <a:cubicBezTo>
                    <a:pt x="4883" y="5926"/>
                    <a:pt x="5002" y="5973"/>
                    <a:pt x="5145" y="6021"/>
                  </a:cubicBezTo>
                  <a:lnTo>
                    <a:pt x="5145" y="5711"/>
                  </a:lnTo>
                  <a:cubicBezTo>
                    <a:pt x="5145" y="4973"/>
                    <a:pt x="4549" y="4378"/>
                    <a:pt x="3811" y="4378"/>
                  </a:cubicBezTo>
                  <a:lnTo>
                    <a:pt x="3811" y="3759"/>
                  </a:lnTo>
                  <a:cubicBezTo>
                    <a:pt x="4287" y="3759"/>
                    <a:pt x="4764" y="3925"/>
                    <a:pt x="5121" y="4259"/>
                  </a:cubicBezTo>
                  <a:cubicBezTo>
                    <a:pt x="5240" y="3663"/>
                    <a:pt x="5764" y="3235"/>
                    <a:pt x="6359" y="3235"/>
                  </a:cubicBezTo>
                  <a:lnTo>
                    <a:pt x="7455" y="3235"/>
                  </a:lnTo>
                  <a:lnTo>
                    <a:pt x="7455" y="3901"/>
                  </a:lnTo>
                  <a:cubicBezTo>
                    <a:pt x="7455" y="4616"/>
                    <a:pt x="6883" y="5164"/>
                    <a:pt x="6169" y="5187"/>
                  </a:cubicBezTo>
                  <a:lnTo>
                    <a:pt x="5692" y="5187"/>
                  </a:lnTo>
                  <a:cubicBezTo>
                    <a:pt x="5740" y="5354"/>
                    <a:pt x="5764" y="5521"/>
                    <a:pt x="5764" y="5711"/>
                  </a:cubicBezTo>
                  <a:lnTo>
                    <a:pt x="5764" y="6021"/>
                  </a:lnTo>
                  <a:cubicBezTo>
                    <a:pt x="5907" y="5973"/>
                    <a:pt x="6026" y="5926"/>
                    <a:pt x="6169" y="5902"/>
                  </a:cubicBezTo>
                  <a:cubicBezTo>
                    <a:pt x="6311" y="5872"/>
                    <a:pt x="6456" y="5857"/>
                    <a:pt x="6599" y="5857"/>
                  </a:cubicBezTo>
                  <a:cubicBezTo>
                    <a:pt x="7030" y="5857"/>
                    <a:pt x="7455" y="5991"/>
                    <a:pt x="7812" y="6259"/>
                  </a:cubicBezTo>
                  <a:cubicBezTo>
                    <a:pt x="8217" y="6569"/>
                    <a:pt x="8502" y="6997"/>
                    <a:pt x="8621" y="7497"/>
                  </a:cubicBezTo>
                  <a:cubicBezTo>
                    <a:pt x="9931" y="7188"/>
                    <a:pt x="10812" y="5949"/>
                    <a:pt x="10693" y="4616"/>
                  </a:cubicBezTo>
                  <a:cubicBezTo>
                    <a:pt x="10550" y="3282"/>
                    <a:pt x="9455" y="2234"/>
                    <a:pt x="8098" y="2211"/>
                  </a:cubicBezTo>
                  <a:cubicBezTo>
                    <a:pt x="7790" y="893"/>
                    <a:pt x="6612" y="0"/>
                    <a:pt x="5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62;p47">
              <a:extLst>
                <a:ext uri="{FF2B5EF4-FFF2-40B4-BE49-F238E27FC236}">
                  <a16:creationId xmlns:a16="http://schemas.microsoft.com/office/drawing/2014/main" id="{919C80C9-B3FE-4438-B16B-E92BE44B33A3}"/>
                </a:ext>
              </a:extLst>
            </p:cNvPr>
            <p:cNvSpPr/>
            <p:nvPr/>
          </p:nvSpPr>
          <p:spPr>
            <a:xfrm>
              <a:off x="2697603" y="4277386"/>
              <a:ext cx="35675" cy="22525"/>
            </a:xfrm>
            <a:custGeom>
              <a:avLst/>
              <a:gdLst/>
              <a:ahLst/>
              <a:cxnLst/>
              <a:rect l="l" t="t" r="r" b="b"/>
              <a:pathLst>
                <a:path w="1096" h="692" extrusionOk="0">
                  <a:moveTo>
                    <a:pt x="667" y="1"/>
                  </a:moveTo>
                  <a:cubicBezTo>
                    <a:pt x="310" y="1"/>
                    <a:pt x="0" y="286"/>
                    <a:pt x="0" y="644"/>
                  </a:cubicBezTo>
                  <a:lnTo>
                    <a:pt x="0" y="691"/>
                  </a:lnTo>
                  <a:lnTo>
                    <a:pt x="453" y="691"/>
                  </a:lnTo>
                  <a:cubicBezTo>
                    <a:pt x="810" y="691"/>
                    <a:pt x="1096" y="405"/>
                    <a:pt x="1096" y="48"/>
                  </a:cubicBezTo>
                  <a:lnTo>
                    <a:pt x="10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1167;p47">
            <a:extLst>
              <a:ext uri="{FF2B5EF4-FFF2-40B4-BE49-F238E27FC236}">
                <a16:creationId xmlns:a16="http://schemas.microsoft.com/office/drawing/2014/main" id="{827CF3B4-C885-43A3-B8CA-72F541D561EA}"/>
              </a:ext>
            </a:extLst>
          </p:cNvPr>
          <p:cNvGrpSpPr/>
          <p:nvPr/>
        </p:nvGrpSpPr>
        <p:grpSpPr>
          <a:xfrm>
            <a:off x="1742326" y="3095642"/>
            <a:ext cx="411496" cy="411465"/>
            <a:chOff x="6281267" y="3037102"/>
            <a:chExt cx="348844" cy="348877"/>
          </a:xfrm>
        </p:grpSpPr>
        <p:sp>
          <p:nvSpPr>
            <p:cNvPr id="91" name="Google Shape;1168;p47">
              <a:extLst>
                <a:ext uri="{FF2B5EF4-FFF2-40B4-BE49-F238E27FC236}">
                  <a16:creationId xmlns:a16="http://schemas.microsoft.com/office/drawing/2014/main" id="{DD9ECD99-E4D1-4022-A440-D01AC4243423}"/>
                </a:ext>
              </a:extLst>
            </p:cNvPr>
            <p:cNvSpPr/>
            <p:nvPr/>
          </p:nvSpPr>
          <p:spPr>
            <a:xfrm>
              <a:off x="6466547" y="3037102"/>
              <a:ext cx="163564" cy="218638"/>
            </a:xfrm>
            <a:custGeom>
              <a:avLst/>
              <a:gdLst/>
              <a:ahLst/>
              <a:cxnLst/>
              <a:rect l="l" t="t" r="r" b="b"/>
              <a:pathLst>
                <a:path w="5025" h="6717" extrusionOk="0">
                  <a:moveTo>
                    <a:pt x="2446" y="1834"/>
                  </a:moveTo>
                  <a:cubicBezTo>
                    <a:pt x="3023" y="1834"/>
                    <a:pt x="3501" y="2324"/>
                    <a:pt x="3501" y="2906"/>
                  </a:cubicBezTo>
                  <a:lnTo>
                    <a:pt x="3501" y="5002"/>
                  </a:lnTo>
                  <a:lnTo>
                    <a:pt x="2882" y="5002"/>
                  </a:lnTo>
                  <a:lnTo>
                    <a:pt x="2882" y="4001"/>
                  </a:lnTo>
                  <a:lnTo>
                    <a:pt x="1977" y="4001"/>
                  </a:lnTo>
                  <a:lnTo>
                    <a:pt x="1977" y="5002"/>
                  </a:lnTo>
                  <a:lnTo>
                    <a:pt x="1358" y="5002"/>
                  </a:lnTo>
                  <a:lnTo>
                    <a:pt x="1358" y="2930"/>
                  </a:lnTo>
                  <a:cubicBezTo>
                    <a:pt x="1358" y="2334"/>
                    <a:pt x="1810" y="1858"/>
                    <a:pt x="2405" y="1834"/>
                  </a:cubicBezTo>
                  <a:cubicBezTo>
                    <a:pt x="2419" y="1834"/>
                    <a:pt x="2433" y="1834"/>
                    <a:pt x="2446" y="1834"/>
                  </a:cubicBezTo>
                  <a:close/>
                  <a:moveTo>
                    <a:pt x="0" y="1"/>
                  </a:moveTo>
                  <a:lnTo>
                    <a:pt x="0" y="6716"/>
                  </a:lnTo>
                  <a:lnTo>
                    <a:pt x="5025" y="6716"/>
                  </a:lnTo>
                  <a:lnTo>
                    <a:pt x="50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69;p47">
              <a:extLst>
                <a:ext uri="{FF2B5EF4-FFF2-40B4-BE49-F238E27FC236}">
                  <a16:creationId xmlns:a16="http://schemas.microsoft.com/office/drawing/2014/main" id="{7BBF0102-FFC8-4615-BF6A-BB38A92DF161}"/>
                </a:ext>
              </a:extLst>
            </p:cNvPr>
            <p:cNvSpPr/>
            <p:nvPr/>
          </p:nvSpPr>
          <p:spPr>
            <a:xfrm>
              <a:off x="6349494" y="3116949"/>
              <a:ext cx="29490" cy="63603"/>
            </a:xfrm>
            <a:custGeom>
              <a:avLst/>
              <a:gdLst/>
              <a:ahLst/>
              <a:cxnLst/>
              <a:rect l="l" t="t" r="r" b="b"/>
              <a:pathLst>
                <a:path w="906" h="1954" extrusionOk="0">
                  <a:moveTo>
                    <a:pt x="476" y="1"/>
                  </a:moveTo>
                  <a:cubicBezTo>
                    <a:pt x="214" y="1"/>
                    <a:pt x="0" y="191"/>
                    <a:pt x="0" y="453"/>
                  </a:cubicBezTo>
                  <a:lnTo>
                    <a:pt x="0" y="1501"/>
                  </a:lnTo>
                  <a:cubicBezTo>
                    <a:pt x="0" y="1739"/>
                    <a:pt x="214" y="1953"/>
                    <a:pt x="476" y="1953"/>
                  </a:cubicBezTo>
                  <a:cubicBezTo>
                    <a:pt x="715" y="1930"/>
                    <a:pt x="905" y="1739"/>
                    <a:pt x="905" y="1477"/>
                  </a:cubicBezTo>
                  <a:lnTo>
                    <a:pt x="905" y="477"/>
                  </a:lnTo>
                  <a:cubicBezTo>
                    <a:pt x="905" y="215"/>
                    <a:pt x="715" y="24"/>
                    <a:pt x="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70;p47">
              <a:extLst>
                <a:ext uri="{FF2B5EF4-FFF2-40B4-BE49-F238E27FC236}">
                  <a16:creationId xmlns:a16="http://schemas.microsoft.com/office/drawing/2014/main" id="{E4B22AB3-6508-467C-A45E-F56C6F40D123}"/>
                </a:ext>
              </a:extLst>
            </p:cNvPr>
            <p:cNvSpPr/>
            <p:nvPr/>
          </p:nvSpPr>
          <p:spPr>
            <a:xfrm>
              <a:off x="6529728" y="3115387"/>
              <a:ext cx="31801" cy="31834"/>
            </a:xfrm>
            <a:custGeom>
              <a:avLst/>
              <a:gdLst/>
              <a:ahLst/>
              <a:cxnLst/>
              <a:rect l="l" t="t" r="r" b="b"/>
              <a:pathLst>
                <a:path w="977" h="978" extrusionOk="0">
                  <a:moveTo>
                    <a:pt x="488" y="1"/>
                  </a:moveTo>
                  <a:cubicBezTo>
                    <a:pt x="244" y="1"/>
                    <a:pt x="0" y="168"/>
                    <a:pt x="36" y="501"/>
                  </a:cubicBezTo>
                  <a:lnTo>
                    <a:pt x="36" y="977"/>
                  </a:lnTo>
                  <a:lnTo>
                    <a:pt x="941" y="977"/>
                  </a:lnTo>
                  <a:lnTo>
                    <a:pt x="941" y="501"/>
                  </a:lnTo>
                  <a:cubicBezTo>
                    <a:pt x="976" y="168"/>
                    <a:pt x="732" y="1"/>
                    <a:pt x="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71;p47">
              <a:extLst>
                <a:ext uri="{FF2B5EF4-FFF2-40B4-BE49-F238E27FC236}">
                  <a16:creationId xmlns:a16="http://schemas.microsoft.com/office/drawing/2014/main" id="{5FB28EF3-4EDD-401A-9D5B-C912168DF8B7}"/>
                </a:ext>
              </a:extLst>
            </p:cNvPr>
            <p:cNvSpPr/>
            <p:nvPr/>
          </p:nvSpPr>
          <p:spPr>
            <a:xfrm>
              <a:off x="6281267" y="3276644"/>
              <a:ext cx="348838" cy="109335"/>
            </a:xfrm>
            <a:custGeom>
              <a:avLst/>
              <a:gdLst/>
              <a:ahLst/>
              <a:cxnLst/>
              <a:rect l="l" t="t" r="r" b="b"/>
              <a:pathLst>
                <a:path w="10717" h="3359" extrusionOk="0">
                  <a:moveTo>
                    <a:pt x="0" y="0"/>
                  </a:moveTo>
                  <a:lnTo>
                    <a:pt x="0" y="1572"/>
                  </a:lnTo>
                  <a:lnTo>
                    <a:pt x="4001" y="1572"/>
                  </a:lnTo>
                  <a:lnTo>
                    <a:pt x="4001" y="1953"/>
                  </a:lnTo>
                  <a:cubicBezTo>
                    <a:pt x="4001" y="2382"/>
                    <a:pt x="3668" y="2739"/>
                    <a:pt x="3239" y="2739"/>
                  </a:cubicBezTo>
                  <a:lnTo>
                    <a:pt x="2263" y="2739"/>
                  </a:lnTo>
                  <a:lnTo>
                    <a:pt x="2263" y="3358"/>
                  </a:lnTo>
                  <a:lnTo>
                    <a:pt x="8455" y="3358"/>
                  </a:lnTo>
                  <a:lnTo>
                    <a:pt x="8455" y="2715"/>
                  </a:lnTo>
                  <a:lnTo>
                    <a:pt x="7502" y="2715"/>
                  </a:lnTo>
                  <a:cubicBezTo>
                    <a:pt x="7073" y="2715"/>
                    <a:pt x="6716" y="2382"/>
                    <a:pt x="6740" y="1953"/>
                  </a:cubicBezTo>
                  <a:lnTo>
                    <a:pt x="6740" y="1572"/>
                  </a:lnTo>
                  <a:lnTo>
                    <a:pt x="10717" y="1572"/>
                  </a:lnTo>
                  <a:lnTo>
                    <a:pt x="107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72;p47">
              <a:extLst>
                <a:ext uri="{FF2B5EF4-FFF2-40B4-BE49-F238E27FC236}">
                  <a16:creationId xmlns:a16="http://schemas.microsoft.com/office/drawing/2014/main" id="{8A67FB21-1D40-4EF0-BB42-B6D4251AE007}"/>
                </a:ext>
              </a:extLst>
            </p:cNvPr>
            <p:cNvSpPr/>
            <p:nvPr/>
          </p:nvSpPr>
          <p:spPr>
            <a:xfrm>
              <a:off x="6282048" y="3037102"/>
              <a:ext cx="163596" cy="218638"/>
            </a:xfrm>
            <a:custGeom>
              <a:avLst/>
              <a:gdLst/>
              <a:ahLst/>
              <a:cxnLst/>
              <a:rect l="l" t="t" r="r" b="b"/>
              <a:pathLst>
                <a:path w="5026" h="6717" extrusionOk="0">
                  <a:moveTo>
                    <a:pt x="2527" y="1831"/>
                  </a:moveTo>
                  <a:cubicBezTo>
                    <a:pt x="2809" y="1831"/>
                    <a:pt x="3115" y="1939"/>
                    <a:pt x="3406" y="2192"/>
                  </a:cubicBezTo>
                  <a:cubicBezTo>
                    <a:pt x="3549" y="2311"/>
                    <a:pt x="3620" y="2477"/>
                    <a:pt x="3620" y="2644"/>
                  </a:cubicBezTo>
                  <a:lnTo>
                    <a:pt x="3620" y="3954"/>
                  </a:lnTo>
                  <a:cubicBezTo>
                    <a:pt x="3620" y="4001"/>
                    <a:pt x="3620" y="4073"/>
                    <a:pt x="3596" y="4144"/>
                  </a:cubicBezTo>
                  <a:lnTo>
                    <a:pt x="4073" y="4525"/>
                  </a:lnTo>
                  <a:lnTo>
                    <a:pt x="3692" y="5002"/>
                  </a:lnTo>
                  <a:lnTo>
                    <a:pt x="3311" y="4716"/>
                  </a:lnTo>
                  <a:cubicBezTo>
                    <a:pt x="3115" y="4911"/>
                    <a:pt x="2844" y="5032"/>
                    <a:pt x="2547" y="5032"/>
                  </a:cubicBezTo>
                  <a:cubicBezTo>
                    <a:pt x="2264" y="5032"/>
                    <a:pt x="1957" y="4923"/>
                    <a:pt x="1667" y="4668"/>
                  </a:cubicBezTo>
                  <a:cubicBezTo>
                    <a:pt x="1524" y="4549"/>
                    <a:pt x="1453" y="4383"/>
                    <a:pt x="1453" y="4216"/>
                  </a:cubicBezTo>
                  <a:lnTo>
                    <a:pt x="1453" y="2906"/>
                  </a:lnTo>
                  <a:cubicBezTo>
                    <a:pt x="1453" y="2308"/>
                    <a:pt x="1935" y="1831"/>
                    <a:pt x="2527" y="1831"/>
                  </a:cubicBezTo>
                  <a:close/>
                  <a:moveTo>
                    <a:pt x="0" y="1"/>
                  </a:moveTo>
                  <a:lnTo>
                    <a:pt x="0" y="6716"/>
                  </a:lnTo>
                  <a:lnTo>
                    <a:pt x="5025" y="6716"/>
                  </a:lnTo>
                  <a:lnTo>
                    <a:pt x="50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1173;p47">
            <a:extLst>
              <a:ext uri="{FF2B5EF4-FFF2-40B4-BE49-F238E27FC236}">
                <a16:creationId xmlns:a16="http://schemas.microsoft.com/office/drawing/2014/main" id="{D5A347B1-2FAA-4245-B29C-C70586B23A80}"/>
              </a:ext>
            </a:extLst>
          </p:cNvPr>
          <p:cNvSpPr/>
          <p:nvPr/>
        </p:nvSpPr>
        <p:spPr>
          <a:xfrm>
            <a:off x="7086606" y="3045576"/>
            <a:ext cx="438898" cy="411479"/>
          </a:xfrm>
          <a:custGeom>
            <a:avLst/>
            <a:gdLst/>
            <a:ahLst/>
            <a:cxnLst/>
            <a:rect l="l" t="t" r="r" b="b"/>
            <a:pathLst>
              <a:path w="11153" h="10717" extrusionOk="0">
                <a:moveTo>
                  <a:pt x="2999" y="1"/>
                </a:moveTo>
                <a:cubicBezTo>
                  <a:pt x="2911" y="1"/>
                  <a:pt x="2818" y="13"/>
                  <a:pt x="2722" y="39"/>
                </a:cubicBezTo>
                <a:cubicBezTo>
                  <a:pt x="1698" y="301"/>
                  <a:pt x="1817" y="1802"/>
                  <a:pt x="2889" y="1873"/>
                </a:cubicBezTo>
                <a:lnTo>
                  <a:pt x="3079" y="2659"/>
                </a:lnTo>
                <a:cubicBezTo>
                  <a:pt x="2984" y="2730"/>
                  <a:pt x="2889" y="2826"/>
                  <a:pt x="2817" y="2945"/>
                </a:cubicBezTo>
                <a:lnTo>
                  <a:pt x="2031" y="2730"/>
                </a:lnTo>
                <a:cubicBezTo>
                  <a:pt x="1969" y="2177"/>
                  <a:pt x="1527" y="1882"/>
                  <a:pt x="1085" y="1882"/>
                </a:cubicBezTo>
                <a:cubicBezTo>
                  <a:pt x="691" y="1882"/>
                  <a:pt x="297" y="2117"/>
                  <a:pt x="174" y="2611"/>
                </a:cubicBezTo>
                <a:cubicBezTo>
                  <a:pt x="1" y="3288"/>
                  <a:pt x="545" y="3777"/>
                  <a:pt x="1099" y="3777"/>
                </a:cubicBezTo>
                <a:cubicBezTo>
                  <a:pt x="1384" y="3777"/>
                  <a:pt x="1671" y="3648"/>
                  <a:pt x="1865" y="3349"/>
                </a:cubicBezTo>
                <a:lnTo>
                  <a:pt x="2674" y="3540"/>
                </a:lnTo>
                <a:cubicBezTo>
                  <a:pt x="2698" y="4040"/>
                  <a:pt x="3103" y="4397"/>
                  <a:pt x="3603" y="4397"/>
                </a:cubicBezTo>
                <a:cubicBezTo>
                  <a:pt x="3746" y="4397"/>
                  <a:pt x="3889" y="4373"/>
                  <a:pt x="4008" y="4302"/>
                </a:cubicBezTo>
                <a:lnTo>
                  <a:pt x="4508" y="4802"/>
                </a:lnTo>
                <a:cubicBezTo>
                  <a:pt x="4413" y="4969"/>
                  <a:pt x="4365" y="5159"/>
                  <a:pt x="4365" y="5350"/>
                </a:cubicBezTo>
                <a:lnTo>
                  <a:pt x="2031" y="5945"/>
                </a:lnTo>
                <a:cubicBezTo>
                  <a:pt x="1827" y="5655"/>
                  <a:pt x="1543" y="5530"/>
                  <a:pt x="1263" y="5530"/>
                </a:cubicBezTo>
                <a:cubicBezTo>
                  <a:pt x="696" y="5530"/>
                  <a:pt x="149" y="6045"/>
                  <a:pt x="341" y="6731"/>
                </a:cubicBezTo>
                <a:cubicBezTo>
                  <a:pt x="471" y="7199"/>
                  <a:pt x="856" y="7419"/>
                  <a:pt x="1242" y="7419"/>
                </a:cubicBezTo>
                <a:cubicBezTo>
                  <a:pt x="1700" y="7419"/>
                  <a:pt x="2159" y="7109"/>
                  <a:pt x="2198" y="6541"/>
                </a:cubicBezTo>
                <a:lnTo>
                  <a:pt x="4437" y="5945"/>
                </a:lnTo>
                <a:lnTo>
                  <a:pt x="2198" y="8184"/>
                </a:lnTo>
                <a:cubicBezTo>
                  <a:pt x="2079" y="8136"/>
                  <a:pt x="1936" y="8089"/>
                  <a:pt x="1793" y="8089"/>
                </a:cubicBezTo>
                <a:cubicBezTo>
                  <a:pt x="960" y="8089"/>
                  <a:pt x="531" y="9113"/>
                  <a:pt x="1126" y="9708"/>
                </a:cubicBezTo>
                <a:cubicBezTo>
                  <a:pt x="1318" y="9900"/>
                  <a:pt x="1554" y="9985"/>
                  <a:pt x="1787" y="9985"/>
                </a:cubicBezTo>
                <a:cubicBezTo>
                  <a:pt x="2275" y="9985"/>
                  <a:pt x="2746" y="9606"/>
                  <a:pt x="2746" y="9041"/>
                </a:cubicBezTo>
                <a:cubicBezTo>
                  <a:pt x="2746" y="8898"/>
                  <a:pt x="2698" y="8755"/>
                  <a:pt x="2651" y="8636"/>
                </a:cubicBezTo>
                <a:lnTo>
                  <a:pt x="4889" y="6398"/>
                </a:lnTo>
                <a:lnTo>
                  <a:pt x="4889" y="6398"/>
                </a:lnTo>
                <a:lnTo>
                  <a:pt x="4294" y="8636"/>
                </a:lnTo>
                <a:cubicBezTo>
                  <a:pt x="3222" y="8708"/>
                  <a:pt x="3079" y="10208"/>
                  <a:pt x="4103" y="10494"/>
                </a:cubicBezTo>
                <a:cubicBezTo>
                  <a:pt x="4199" y="10520"/>
                  <a:pt x="4291" y="10533"/>
                  <a:pt x="4379" y="10533"/>
                </a:cubicBezTo>
                <a:cubicBezTo>
                  <a:pt x="5234" y="10533"/>
                  <a:pt x="5688" y="9364"/>
                  <a:pt x="4889" y="8803"/>
                </a:cubicBezTo>
                <a:lnTo>
                  <a:pt x="5508" y="6493"/>
                </a:lnTo>
                <a:cubicBezTo>
                  <a:pt x="5699" y="6493"/>
                  <a:pt x="5889" y="6445"/>
                  <a:pt x="6056" y="6350"/>
                </a:cubicBezTo>
                <a:lnTo>
                  <a:pt x="6556" y="6850"/>
                </a:lnTo>
                <a:cubicBezTo>
                  <a:pt x="6270" y="7422"/>
                  <a:pt x="6651" y="8112"/>
                  <a:pt x="7318" y="8184"/>
                </a:cubicBezTo>
                <a:lnTo>
                  <a:pt x="7509" y="8970"/>
                </a:lnTo>
                <a:cubicBezTo>
                  <a:pt x="6703" y="9514"/>
                  <a:pt x="7132" y="10717"/>
                  <a:pt x="8014" y="10717"/>
                </a:cubicBezTo>
                <a:cubicBezTo>
                  <a:pt x="8096" y="10717"/>
                  <a:pt x="8182" y="10707"/>
                  <a:pt x="8271" y="10684"/>
                </a:cubicBezTo>
                <a:cubicBezTo>
                  <a:pt x="9295" y="10422"/>
                  <a:pt x="9176" y="8898"/>
                  <a:pt x="8104" y="8827"/>
                </a:cubicBezTo>
                <a:lnTo>
                  <a:pt x="7914" y="8041"/>
                </a:lnTo>
                <a:cubicBezTo>
                  <a:pt x="8033" y="7969"/>
                  <a:pt x="8104" y="7874"/>
                  <a:pt x="8176" y="7755"/>
                </a:cubicBezTo>
                <a:lnTo>
                  <a:pt x="8961" y="7969"/>
                </a:lnTo>
                <a:cubicBezTo>
                  <a:pt x="9023" y="8495"/>
                  <a:pt x="9467" y="8820"/>
                  <a:pt x="9921" y="8820"/>
                </a:cubicBezTo>
                <a:cubicBezTo>
                  <a:pt x="10165" y="8820"/>
                  <a:pt x="10413" y="8726"/>
                  <a:pt x="10605" y="8517"/>
                </a:cubicBezTo>
                <a:cubicBezTo>
                  <a:pt x="11152" y="7898"/>
                  <a:pt x="10724" y="6922"/>
                  <a:pt x="9914" y="6922"/>
                </a:cubicBezTo>
                <a:lnTo>
                  <a:pt x="9914" y="6945"/>
                </a:lnTo>
                <a:cubicBezTo>
                  <a:pt x="9604" y="6945"/>
                  <a:pt x="9295" y="7088"/>
                  <a:pt x="9128" y="7374"/>
                </a:cubicBezTo>
                <a:lnTo>
                  <a:pt x="8342" y="7160"/>
                </a:lnTo>
                <a:cubicBezTo>
                  <a:pt x="8295" y="6683"/>
                  <a:pt x="7890" y="6302"/>
                  <a:pt x="7390" y="6302"/>
                </a:cubicBezTo>
                <a:cubicBezTo>
                  <a:pt x="7247" y="6302"/>
                  <a:pt x="7128" y="6350"/>
                  <a:pt x="6985" y="6398"/>
                </a:cubicBezTo>
                <a:lnTo>
                  <a:pt x="6509" y="5921"/>
                </a:lnTo>
                <a:cubicBezTo>
                  <a:pt x="6604" y="5755"/>
                  <a:pt x="6651" y="5564"/>
                  <a:pt x="6651" y="5374"/>
                </a:cubicBezTo>
                <a:lnTo>
                  <a:pt x="8961" y="4754"/>
                </a:lnTo>
                <a:cubicBezTo>
                  <a:pt x="9158" y="5037"/>
                  <a:pt x="9440" y="5159"/>
                  <a:pt x="9719" y="5159"/>
                </a:cubicBezTo>
                <a:cubicBezTo>
                  <a:pt x="10287" y="5159"/>
                  <a:pt x="10844" y="4655"/>
                  <a:pt x="10652" y="3969"/>
                </a:cubicBezTo>
                <a:cubicBezTo>
                  <a:pt x="10521" y="3497"/>
                  <a:pt x="10132" y="3273"/>
                  <a:pt x="9743" y="3273"/>
                </a:cubicBezTo>
                <a:cubicBezTo>
                  <a:pt x="9288" y="3273"/>
                  <a:pt x="8833" y="3581"/>
                  <a:pt x="8795" y="4159"/>
                </a:cubicBezTo>
                <a:lnTo>
                  <a:pt x="6556" y="4754"/>
                </a:lnTo>
                <a:lnTo>
                  <a:pt x="8795" y="2516"/>
                </a:lnTo>
                <a:cubicBezTo>
                  <a:pt x="8914" y="2564"/>
                  <a:pt x="9057" y="2587"/>
                  <a:pt x="9200" y="2587"/>
                </a:cubicBezTo>
                <a:cubicBezTo>
                  <a:pt x="10033" y="2587"/>
                  <a:pt x="10462" y="1587"/>
                  <a:pt x="9866" y="992"/>
                </a:cubicBezTo>
                <a:cubicBezTo>
                  <a:pt x="9675" y="800"/>
                  <a:pt x="9438" y="715"/>
                  <a:pt x="9206" y="715"/>
                </a:cubicBezTo>
                <a:cubicBezTo>
                  <a:pt x="8718" y="715"/>
                  <a:pt x="8247" y="1094"/>
                  <a:pt x="8247" y="1659"/>
                </a:cubicBezTo>
                <a:cubicBezTo>
                  <a:pt x="8247" y="1802"/>
                  <a:pt x="8295" y="1921"/>
                  <a:pt x="8342" y="2063"/>
                </a:cubicBezTo>
                <a:lnTo>
                  <a:pt x="6104" y="4302"/>
                </a:lnTo>
                <a:lnTo>
                  <a:pt x="6699" y="2040"/>
                </a:lnTo>
                <a:cubicBezTo>
                  <a:pt x="7771" y="1968"/>
                  <a:pt x="7914" y="468"/>
                  <a:pt x="6890" y="182"/>
                </a:cubicBezTo>
                <a:cubicBezTo>
                  <a:pt x="6795" y="156"/>
                  <a:pt x="6705" y="144"/>
                  <a:pt x="6618" y="144"/>
                </a:cubicBezTo>
                <a:cubicBezTo>
                  <a:pt x="5760" y="144"/>
                  <a:pt x="5304" y="1332"/>
                  <a:pt x="6104" y="1873"/>
                </a:cubicBezTo>
                <a:lnTo>
                  <a:pt x="5485" y="4207"/>
                </a:lnTo>
                <a:cubicBezTo>
                  <a:pt x="5294" y="4207"/>
                  <a:pt x="5104" y="4254"/>
                  <a:pt x="4937" y="4350"/>
                </a:cubicBezTo>
                <a:lnTo>
                  <a:pt x="4437" y="3873"/>
                </a:lnTo>
                <a:cubicBezTo>
                  <a:pt x="4508" y="3730"/>
                  <a:pt x="4532" y="3588"/>
                  <a:pt x="4532" y="3469"/>
                </a:cubicBezTo>
                <a:cubicBezTo>
                  <a:pt x="4532" y="2968"/>
                  <a:pt x="4151" y="2564"/>
                  <a:pt x="3675" y="2516"/>
                </a:cubicBezTo>
                <a:lnTo>
                  <a:pt x="3484" y="1730"/>
                </a:lnTo>
                <a:cubicBezTo>
                  <a:pt x="4284" y="1189"/>
                  <a:pt x="3867" y="1"/>
                  <a:pt x="2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1174;p47">
            <a:extLst>
              <a:ext uri="{FF2B5EF4-FFF2-40B4-BE49-F238E27FC236}">
                <a16:creationId xmlns:a16="http://schemas.microsoft.com/office/drawing/2014/main" id="{5DAF71A1-6DD4-468F-A407-16A281A576E9}"/>
              </a:ext>
            </a:extLst>
          </p:cNvPr>
          <p:cNvGrpSpPr/>
          <p:nvPr/>
        </p:nvGrpSpPr>
        <p:grpSpPr>
          <a:xfrm>
            <a:off x="5562071" y="3650435"/>
            <a:ext cx="804092" cy="1493147"/>
            <a:chOff x="6306375" y="4683350"/>
            <a:chExt cx="258800" cy="480575"/>
          </a:xfrm>
        </p:grpSpPr>
        <p:sp>
          <p:nvSpPr>
            <p:cNvPr id="98" name="Google Shape;1175;p47">
              <a:extLst>
                <a:ext uri="{FF2B5EF4-FFF2-40B4-BE49-F238E27FC236}">
                  <a16:creationId xmlns:a16="http://schemas.microsoft.com/office/drawing/2014/main" id="{E1C4BE7D-0E98-4FE5-A3D0-05544B0DE14D}"/>
                </a:ext>
              </a:extLst>
            </p:cNvPr>
            <p:cNvSpPr/>
            <p:nvPr/>
          </p:nvSpPr>
          <p:spPr>
            <a:xfrm>
              <a:off x="6306375" y="4683350"/>
              <a:ext cx="258800" cy="480575"/>
            </a:xfrm>
            <a:custGeom>
              <a:avLst/>
              <a:gdLst/>
              <a:ahLst/>
              <a:cxnLst/>
              <a:rect l="l" t="t" r="r" b="b"/>
              <a:pathLst>
                <a:path w="10352" h="19223" extrusionOk="0">
                  <a:moveTo>
                    <a:pt x="4195" y="0"/>
                  </a:moveTo>
                  <a:cubicBezTo>
                    <a:pt x="1" y="9356"/>
                    <a:pt x="2367" y="19222"/>
                    <a:pt x="2367" y="19222"/>
                  </a:cubicBezTo>
                  <a:lnTo>
                    <a:pt x="8093" y="19222"/>
                  </a:lnTo>
                  <a:cubicBezTo>
                    <a:pt x="10351" y="10888"/>
                    <a:pt x="4195" y="0"/>
                    <a:pt x="4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176;p47">
              <a:extLst>
                <a:ext uri="{FF2B5EF4-FFF2-40B4-BE49-F238E27FC236}">
                  <a16:creationId xmlns:a16="http://schemas.microsoft.com/office/drawing/2014/main" id="{2642A0C5-A148-48F2-A4C4-55A3BC280492}"/>
                </a:ext>
              </a:extLst>
            </p:cNvPr>
            <p:cNvSpPr/>
            <p:nvPr/>
          </p:nvSpPr>
          <p:spPr>
            <a:xfrm>
              <a:off x="6415275" y="4811525"/>
              <a:ext cx="25550" cy="325500"/>
            </a:xfrm>
            <a:custGeom>
              <a:avLst/>
              <a:gdLst/>
              <a:ahLst/>
              <a:cxnLst/>
              <a:rect l="l" t="t" r="r" b="b"/>
              <a:pathLst>
                <a:path w="1022" h="13020" extrusionOk="0">
                  <a:moveTo>
                    <a:pt x="165" y="1"/>
                  </a:moveTo>
                  <a:cubicBezTo>
                    <a:pt x="154" y="1"/>
                    <a:pt x="144" y="3"/>
                    <a:pt x="134" y="8"/>
                  </a:cubicBezTo>
                  <a:cubicBezTo>
                    <a:pt x="54" y="8"/>
                    <a:pt x="0" y="62"/>
                    <a:pt x="0" y="142"/>
                  </a:cubicBezTo>
                  <a:cubicBezTo>
                    <a:pt x="0" y="223"/>
                    <a:pt x="753" y="8181"/>
                    <a:pt x="296" y="12885"/>
                  </a:cubicBezTo>
                  <a:cubicBezTo>
                    <a:pt x="269" y="12966"/>
                    <a:pt x="323" y="13020"/>
                    <a:pt x="403" y="13020"/>
                  </a:cubicBezTo>
                  <a:lnTo>
                    <a:pt x="430" y="13020"/>
                  </a:lnTo>
                  <a:cubicBezTo>
                    <a:pt x="484" y="13020"/>
                    <a:pt x="565" y="12993"/>
                    <a:pt x="565" y="12912"/>
                  </a:cubicBezTo>
                  <a:cubicBezTo>
                    <a:pt x="1022" y="8181"/>
                    <a:pt x="269" y="196"/>
                    <a:pt x="269" y="115"/>
                  </a:cubicBezTo>
                  <a:cubicBezTo>
                    <a:pt x="269" y="49"/>
                    <a:pt x="214"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135;p47">
            <a:extLst>
              <a:ext uri="{FF2B5EF4-FFF2-40B4-BE49-F238E27FC236}">
                <a16:creationId xmlns:a16="http://schemas.microsoft.com/office/drawing/2014/main" id="{94055B6D-B531-46F5-9CF7-771B8159C8ED}"/>
              </a:ext>
            </a:extLst>
          </p:cNvPr>
          <p:cNvSpPr txBox="1">
            <a:spLocks/>
          </p:cNvSpPr>
          <p:nvPr/>
        </p:nvSpPr>
        <p:spPr>
          <a:xfrm>
            <a:off x="770753" y="2239940"/>
            <a:ext cx="802766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Black"/>
              <a:buNone/>
              <a:defRPr sz="3000" b="0" i="0" u="none" strike="noStrike" cap="none">
                <a:solidFill>
                  <a:srgbClr val="553E73"/>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9pPr>
          </a:lstStyle>
          <a:p>
            <a:r>
              <a:rPr lang="en-US" dirty="0">
                <a:solidFill>
                  <a:schemeClr val="tx1"/>
                </a:solidFill>
              </a:rPr>
              <a:t>When </a:t>
            </a:r>
            <a:r>
              <a:rPr lang="en-US" dirty="0">
                <a:solidFill>
                  <a:schemeClr val="accent3"/>
                </a:solidFill>
              </a:rPr>
              <a:t>not</a:t>
            </a:r>
            <a:r>
              <a:rPr lang="en-US" dirty="0">
                <a:solidFill>
                  <a:schemeClr val="tx1"/>
                </a:solidFill>
              </a:rPr>
              <a:t> to use </a:t>
            </a:r>
            <a:r>
              <a:rPr lang="en-US" dirty="0">
                <a:solidFill>
                  <a:schemeClr val="tx2"/>
                </a:solidFill>
              </a:rPr>
              <a:t>AutoML</a:t>
            </a:r>
            <a:r>
              <a:rPr lang="en-US" dirty="0">
                <a:solidFill>
                  <a:schemeClr val="tx1"/>
                </a:solidFill>
              </a:rPr>
              <a:t>?</a:t>
            </a:r>
            <a:endParaRPr lang="en-US" dirty="0">
              <a:solidFill>
                <a:schemeClr val="accent5"/>
              </a:solidFill>
            </a:endParaRPr>
          </a:p>
        </p:txBody>
      </p:sp>
    </p:spTree>
    <p:extLst>
      <p:ext uri="{BB962C8B-B14F-4D97-AF65-F5344CB8AC3E}">
        <p14:creationId xmlns:p14="http://schemas.microsoft.com/office/powerpoint/2010/main" val="135079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44"/>
          <p:cNvSpPr txBox="1">
            <a:spLocks noGrp="1"/>
          </p:cNvSpPr>
          <p:nvPr>
            <p:ph type="title"/>
          </p:nvPr>
        </p:nvSpPr>
        <p:spPr>
          <a:xfrm>
            <a:off x="103606" y="17296"/>
            <a:ext cx="8763759" cy="10947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AutoML </a:t>
            </a:r>
            <a:r>
              <a:rPr lang="en-US" dirty="0">
                <a:solidFill>
                  <a:schemeClr val="tx2"/>
                </a:solidFill>
              </a:rPr>
              <a:t>frameworks</a:t>
            </a:r>
            <a:r>
              <a:rPr lang="en-US" dirty="0"/>
              <a:t> are available?</a:t>
            </a:r>
          </a:p>
        </p:txBody>
      </p:sp>
      <p:sp>
        <p:nvSpPr>
          <p:cNvPr id="912" name="Google Shape;912;p44"/>
          <p:cNvSpPr txBox="1">
            <a:spLocks noGrp="1"/>
          </p:cNvSpPr>
          <p:nvPr>
            <p:ph type="subTitle" idx="1"/>
          </p:nvPr>
        </p:nvSpPr>
        <p:spPr>
          <a:xfrm>
            <a:off x="1021023" y="804043"/>
            <a:ext cx="4056900" cy="3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AutoWEKA</a:t>
            </a:r>
            <a:endParaRPr dirty="0">
              <a:solidFill>
                <a:schemeClr val="accent1"/>
              </a:solidFill>
            </a:endParaRPr>
          </a:p>
        </p:txBody>
      </p:sp>
      <p:sp>
        <p:nvSpPr>
          <p:cNvPr id="913" name="Google Shape;913;p44"/>
          <p:cNvSpPr txBox="1">
            <a:spLocks noGrp="1"/>
          </p:cNvSpPr>
          <p:nvPr>
            <p:ph type="subTitle" idx="2"/>
          </p:nvPr>
        </p:nvSpPr>
        <p:spPr>
          <a:xfrm>
            <a:off x="1021023" y="1162541"/>
            <a:ext cx="42452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Java-based, has its own GUI or through CLI</a:t>
            </a:r>
            <a:endParaRPr dirty="0"/>
          </a:p>
        </p:txBody>
      </p:sp>
      <p:sp>
        <p:nvSpPr>
          <p:cNvPr id="914" name="Google Shape;914;p44"/>
          <p:cNvSpPr txBox="1">
            <a:spLocks noGrp="1"/>
          </p:cNvSpPr>
          <p:nvPr>
            <p:ph type="subTitle" idx="3"/>
          </p:nvPr>
        </p:nvSpPr>
        <p:spPr>
          <a:xfrm>
            <a:off x="1021023" y="1735243"/>
            <a:ext cx="4056900" cy="3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Google AutoML</a:t>
            </a:r>
            <a:endParaRPr dirty="0">
              <a:solidFill>
                <a:schemeClr val="accent1"/>
              </a:solidFill>
            </a:endParaRPr>
          </a:p>
        </p:txBody>
      </p:sp>
      <p:sp>
        <p:nvSpPr>
          <p:cNvPr id="915" name="Google Shape;915;p44"/>
          <p:cNvSpPr txBox="1">
            <a:spLocks noGrp="1"/>
          </p:cNvSpPr>
          <p:nvPr>
            <p:ph type="subTitle" idx="4"/>
          </p:nvPr>
        </p:nvSpPr>
        <p:spPr>
          <a:xfrm>
            <a:off x="1021023" y="2093746"/>
            <a:ext cx="4056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 Google Cloud platform</a:t>
            </a:r>
            <a:endParaRPr dirty="0"/>
          </a:p>
        </p:txBody>
      </p:sp>
      <p:sp>
        <p:nvSpPr>
          <p:cNvPr id="916" name="Google Shape;916;p44"/>
          <p:cNvSpPr txBox="1">
            <a:spLocks noGrp="1"/>
          </p:cNvSpPr>
          <p:nvPr>
            <p:ph type="subTitle" idx="5"/>
          </p:nvPr>
        </p:nvSpPr>
        <p:spPr>
          <a:xfrm>
            <a:off x="1021023" y="2666443"/>
            <a:ext cx="4056900" cy="3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Auto Sklearn</a:t>
            </a:r>
            <a:endParaRPr dirty="0">
              <a:solidFill>
                <a:schemeClr val="accent1"/>
              </a:solidFill>
            </a:endParaRPr>
          </a:p>
        </p:txBody>
      </p:sp>
      <p:sp>
        <p:nvSpPr>
          <p:cNvPr id="917" name="Google Shape;917;p44"/>
          <p:cNvSpPr txBox="1">
            <a:spLocks noGrp="1"/>
          </p:cNvSpPr>
          <p:nvPr>
            <p:ph type="subTitle" idx="6"/>
          </p:nvPr>
        </p:nvSpPr>
        <p:spPr>
          <a:xfrm>
            <a:off x="1021023" y="3024943"/>
            <a:ext cx="4056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Open source, Built in Python Scikit Learn package.</a:t>
            </a:r>
            <a:endParaRPr dirty="0"/>
          </a:p>
        </p:txBody>
      </p:sp>
      <p:grpSp>
        <p:nvGrpSpPr>
          <p:cNvPr id="918" name="Google Shape;918;p44"/>
          <p:cNvGrpSpPr/>
          <p:nvPr/>
        </p:nvGrpSpPr>
        <p:grpSpPr>
          <a:xfrm>
            <a:off x="6682482" y="1127730"/>
            <a:ext cx="2525542" cy="3484991"/>
            <a:chOff x="5417875" y="1170136"/>
            <a:chExt cx="2525542" cy="3484991"/>
          </a:xfrm>
        </p:grpSpPr>
        <p:sp>
          <p:nvSpPr>
            <p:cNvPr id="919" name="Google Shape;919;p44"/>
            <p:cNvSpPr/>
            <p:nvPr/>
          </p:nvSpPr>
          <p:spPr>
            <a:xfrm>
              <a:off x="5865568" y="3179043"/>
              <a:ext cx="196137" cy="1142231"/>
            </a:xfrm>
            <a:custGeom>
              <a:avLst/>
              <a:gdLst/>
              <a:ahLst/>
              <a:cxnLst/>
              <a:rect l="l" t="t" r="r" b="b"/>
              <a:pathLst>
                <a:path w="6232" h="36293" extrusionOk="0">
                  <a:moveTo>
                    <a:pt x="578" y="1"/>
                  </a:moveTo>
                  <a:cubicBezTo>
                    <a:pt x="244" y="1"/>
                    <a:pt x="1" y="274"/>
                    <a:pt x="1" y="578"/>
                  </a:cubicBezTo>
                  <a:lnTo>
                    <a:pt x="1" y="11217"/>
                  </a:lnTo>
                  <a:cubicBezTo>
                    <a:pt x="1" y="11369"/>
                    <a:pt x="61" y="11521"/>
                    <a:pt x="183" y="11642"/>
                  </a:cubicBezTo>
                  <a:lnTo>
                    <a:pt x="5077" y="16536"/>
                  </a:lnTo>
                  <a:lnTo>
                    <a:pt x="5077" y="21521"/>
                  </a:lnTo>
                  <a:lnTo>
                    <a:pt x="365" y="26232"/>
                  </a:lnTo>
                  <a:cubicBezTo>
                    <a:pt x="274" y="26354"/>
                    <a:pt x="213" y="26506"/>
                    <a:pt x="213" y="26627"/>
                  </a:cubicBezTo>
                  <a:lnTo>
                    <a:pt x="213" y="35715"/>
                  </a:lnTo>
                  <a:cubicBezTo>
                    <a:pt x="213" y="36050"/>
                    <a:pt x="457" y="36293"/>
                    <a:pt x="761" y="36293"/>
                  </a:cubicBezTo>
                  <a:cubicBezTo>
                    <a:pt x="1095" y="36293"/>
                    <a:pt x="1338" y="36050"/>
                    <a:pt x="1338" y="35715"/>
                  </a:cubicBezTo>
                  <a:lnTo>
                    <a:pt x="1338" y="26870"/>
                  </a:lnTo>
                  <a:lnTo>
                    <a:pt x="6049" y="22159"/>
                  </a:lnTo>
                  <a:cubicBezTo>
                    <a:pt x="6171" y="22037"/>
                    <a:pt x="6232" y="21916"/>
                    <a:pt x="6232" y="21764"/>
                  </a:cubicBezTo>
                  <a:lnTo>
                    <a:pt x="6232" y="16323"/>
                  </a:lnTo>
                  <a:cubicBezTo>
                    <a:pt x="6232" y="16171"/>
                    <a:pt x="6171" y="16019"/>
                    <a:pt x="6049" y="15897"/>
                  </a:cubicBezTo>
                  <a:lnTo>
                    <a:pt x="1156" y="11004"/>
                  </a:lnTo>
                  <a:lnTo>
                    <a:pt x="1156" y="578"/>
                  </a:lnTo>
                  <a:cubicBezTo>
                    <a:pt x="1156" y="274"/>
                    <a:pt x="882" y="1"/>
                    <a:pt x="5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6209969" y="3702302"/>
              <a:ext cx="107164" cy="640025"/>
            </a:xfrm>
            <a:custGeom>
              <a:avLst/>
              <a:gdLst/>
              <a:ahLst/>
              <a:cxnLst/>
              <a:rect l="l" t="t" r="r" b="b"/>
              <a:pathLst>
                <a:path w="3405" h="20336" extrusionOk="0">
                  <a:moveTo>
                    <a:pt x="2827" y="1"/>
                  </a:moveTo>
                  <a:cubicBezTo>
                    <a:pt x="2493" y="1"/>
                    <a:pt x="2249" y="244"/>
                    <a:pt x="2249" y="578"/>
                  </a:cubicBezTo>
                  <a:lnTo>
                    <a:pt x="2249" y="6992"/>
                  </a:lnTo>
                  <a:lnTo>
                    <a:pt x="182" y="9059"/>
                  </a:lnTo>
                  <a:cubicBezTo>
                    <a:pt x="61" y="9180"/>
                    <a:pt x="0" y="9302"/>
                    <a:pt x="0" y="9454"/>
                  </a:cubicBezTo>
                  <a:lnTo>
                    <a:pt x="0" y="19758"/>
                  </a:lnTo>
                  <a:cubicBezTo>
                    <a:pt x="0" y="20092"/>
                    <a:pt x="274" y="20336"/>
                    <a:pt x="578" y="20336"/>
                  </a:cubicBezTo>
                  <a:cubicBezTo>
                    <a:pt x="882" y="20336"/>
                    <a:pt x="1155" y="20092"/>
                    <a:pt x="1155" y="19758"/>
                  </a:cubicBezTo>
                  <a:lnTo>
                    <a:pt x="1155" y="9697"/>
                  </a:lnTo>
                  <a:lnTo>
                    <a:pt x="3222" y="7630"/>
                  </a:lnTo>
                  <a:cubicBezTo>
                    <a:pt x="3344" y="7509"/>
                    <a:pt x="3404" y="7357"/>
                    <a:pt x="3404" y="7205"/>
                  </a:cubicBezTo>
                  <a:lnTo>
                    <a:pt x="3404" y="578"/>
                  </a:lnTo>
                  <a:cubicBezTo>
                    <a:pt x="3404" y="244"/>
                    <a:pt x="3131" y="1"/>
                    <a:pt x="28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6406073" y="3157044"/>
              <a:ext cx="197081" cy="1185286"/>
            </a:xfrm>
            <a:custGeom>
              <a:avLst/>
              <a:gdLst/>
              <a:ahLst/>
              <a:cxnLst/>
              <a:rect l="l" t="t" r="r" b="b"/>
              <a:pathLst>
                <a:path w="6262" h="37661" extrusionOk="0">
                  <a:moveTo>
                    <a:pt x="578" y="0"/>
                  </a:moveTo>
                  <a:cubicBezTo>
                    <a:pt x="274" y="0"/>
                    <a:pt x="0" y="274"/>
                    <a:pt x="0" y="578"/>
                  </a:cubicBezTo>
                  <a:lnTo>
                    <a:pt x="0" y="8329"/>
                  </a:lnTo>
                  <a:cubicBezTo>
                    <a:pt x="0" y="8481"/>
                    <a:pt x="61" y="8633"/>
                    <a:pt x="183" y="8754"/>
                  </a:cubicBezTo>
                  <a:lnTo>
                    <a:pt x="5137" y="13709"/>
                  </a:lnTo>
                  <a:lnTo>
                    <a:pt x="5137" y="37083"/>
                  </a:lnTo>
                  <a:cubicBezTo>
                    <a:pt x="5137" y="37417"/>
                    <a:pt x="5380" y="37661"/>
                    <a:pt x="5715" y="37661"/>
                  </a:cubicBezTo>
                  <a:cubicBezTo>
                    <a:pt x="6019" y="37661"/>
                    <a:pt x="6262" y="37417"/>
                    <a:pt x="6262" y="37083"/>
                  </a:cubicBezTo>
                  <a:lnTo>
                    <a:pt x="6262" y="13466"/>
                  </a:lnTo>
                  <a:cubicBezTo>
                    <a:pt x="6262" y="13314"/>
                    <a:pt x="6201" y="13162"/>
                    <a:pt x="6110" y="13071"/>
                  </a:cubicBezTo>
                  <a:lnTo>
                    <a:pt x="1155" y="8116"/>
                  </a:lnTo>
                  <a:lnTo>
                    <a:pt x="1155" y="578"/>
                  </a:lnTo>
                  <a:cubicBezTo>
                    <a:pt x="1155" y="274"/>
                    <a:pt x="882" y="0"/>
                    <a:pt x="5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6798281" y="3311070"/>
              <a:ext cx="160730" cy="1058043"/>
            </a:xfrm>
            <a:custGeom>
              <a:avLst/>
              <a:gdLst/>
              <a:ahLst/>
              <a:cxnLst/>
              <a:rect l="l" t="t" r="r" b="b"/>
              <a:pathLst>
                <a:path w="5107" h="33618" extrusionOk="0">
                  <a:moveTo>
                    <a:pt x="4347" y="0"/>
                  </a:moveTo>
                  <a:cubicBezTo>
                    <a:pt x="4013" y="0"/>
                    <a:pt x="3770" y="243"/>
                    <a:pt x="3770" y="578"/>
                  </a:cubicBezTo>
                  <a:lnTo>
                    <a:pt x="3770" y="7386"/>
                  </a:lnTo>
                  <a:lnTo>
                    <a:pt x="152" y="10973"/>
                  </a:lnTo>
                  <a:cubicBezTo>
                    <a:pt x="61" y="11095"/>
                    <a:pt x="0" y="11216"/>
                    <a:pt x="0" y="11368"/>
                  </a:cubicBezTo>
                  <a:lnTo>
                    <a:pt x="0" y="22311"/>
                  </a:lnTo>
                  <a:cubicBezTo>
                    <a:pt x="0" y="22463"/>
                    <a:pt x="61" y="22614"/>
                    <a:pt x="152" y="22706"/>
                  </a:cubicBezTo>
                  <a:lnTo>
                    <a:pt x="3982" y="26536"/>
                  </a:lnTo>
                  <a:lnTo>
                    <a:pt x="3982" y="33071"/>
                  </a:lnTo>
                  <a:cubicBezTo>
                    <a:pt x="3982" y="33375"/>
                    <a:pt x="4225" y="33618"/>
                    <a:pt x="4529" y="33618"/>
                  </a:cubicBezTo>
                  <a:cubicBezTo>
                    <a:pt x="4864" y="33618"/>
                    <a:pt x="5107" y="33375"/>
                    <a:pt x="5107" y="33071"/>
                  </a:cubicBezTo>
                  <a:lnTo>
                    <a:pt x="5107" y="26292"/>
                  </a:lnTo>
                  <a:cubicBezTo>
                    <a:pt x="5107" y="26140"/>
                    <a:pt x="5046" y="25988"/>
                    <a:pt x="4955" y="25897"/>
                  </a:cubicBezTo>
                  <a:lnTo>
                    <a:pt x="1125" y="22067"/>
                  </a:lnTo>
                  <a:lnTo>
                    <a:pt x="1125" y="11611"/>
                  </a:lnTo>
                  <a:lnTo>
                    <a:pt x="4742" y="8025"/>
                  </a:lnTo>
                  <a:cubicBezTo>
                    <a:pt x="4833" y="7903"/>
                    <a:pt x="4894" y="7751"/>
                    <a:pt x="4894" y="7599"/>
                  </a:cubicBezTo>
                  <a:lnTo>
                    <a:pt x="4894" y="578"/>
                  </a:lnTo>
                  <a:cubicBezTo>
                    <a:pt x="4894" y="243"/>
                    <a:pt x="4651" y="0"/>
                    <a:pt x="4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7177113" y="3505254"/>
              <a:ext cx="157866" cy="875345"/>
            </a:xfrm>
            <a:custGeom>
              <a:avLst/>
              <a:gdLst/>
              <a:ahLst/>
              <a:cxnLst/>
              <a:rect l="l" t="t" r="r" b="b"/>
              <a:pathLst>
                <a:path w="5016" h="27813" extrusionOk="0">
                  <a:moveTo>
                    <a:pt x="790" y="0"/>
                  </a:moveTo>
                  <a:cubicBezTo>
                    <a:pt x="456" y="0"/>
                    <a:pt x="213" y="244"/>
                    <a:pt x="213" y="578"/>
                  </a:cubicBezTo>
                  <a:lnTo>
                    <a:pt x="213" y="10305"/>
                  </a:lnTo>
                  <a:cubicBezTo>
                    <a:pt x="213" y="10457"/>
                    <a:pt x="274" y="10609"/>
                    <a:pt x="365" y="10700"/>
                  </a:cubicBezTo>
                  <a:lnTo>
                    <a:pt x="3860" y="14195"/>
                  </a:lnTo>
                  <a:lnTo>
                    <a:pt x="3860" y="19879"/>
                  </a:lnTo>
                  <a:lnTo>
                    <a:pt x="183" y="23587"/>
                  </a:lnTo>
                  <a:cubicBezTo>
                    <a:pt x="61" y="23679"/>
                    <a:pt x="0" y="23831"/>
                    <a:pt x="0" y="23983"/>
                  </a:cubicBezTo>
                  <a:lnTo>
                    <a:pt x="0" y="27235"/>
                  </a:lnTo>
                  <a:cubicBezTo>
                    <a:pt x="0" y="27569"/>
                    <a:pt x="274" y="27812"/>
                    <a:pt x="578" y="27812"/>
                  </a:cubicBezTo>
                  <a:cubicBezTo>
                    <a:pt x="882" y="27812"/>
                    <a:pt x="1155" y="27569"/>
                    <a:pt x="1155" y="27235"/>
                  </a:cubicBezTo>
                  <a:lnTo>
                    <a:pt x="1155" y="24226"/>
                  </a:lnTo>
                  <a:lnTo>
                    <a:pt x="4833" y="20548"/>
                  </a:lnTo>
                  <a:cubicBezTo>
                    <a:pt x="4955" y="20426"/>
                    <a:pt x="5015" y="20274"/>
                    <a:pt x="5015" y="20122"/>
                  </a:cubicBezTo>
                  <a:lnTo>
                    <a:pt x="5015" y="13952"/>
                  </a:lnTo>
                  <a:cubicBezTo>
                    <a:pt x="5015" y="13800"/>
                    <a:pt x="4955" y="13678"/>
                    <a:pt x="4833" y="13557"/>
                  </a:cubicBezTo>
                  <a:lnTo>
                    <a:pt x="1338" y="10061"/>
                  </a:lnTo>
                  <a:lnTo>
                    <a:pt x="1338" y="578"/>
                  </a:lnTo>
                  <a:cubicBezTo>
                    <a:pt x="1338" y="244"/>
                    <a:pt x="1094" y="0"/>
                    <a:pt x="7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7318675" y="3354092"/>
              <a:ext cx="113868" cy="967181"/>
            </a:xfrm>
            <a:custGeom>
              <a:avLst/>
              <a:gdLst/>
              <a:ahLst/>
              <a:cxnLst/>
              <a:rect l="l" t="t" r="r" b="b"/>
              <a:pathLst>
                <a:path w="3618" h="30731" extrusionOk="0">
                  <a:moveTo>
                    <a:pt x="2767" y="1"/>
                  </a:moveTo>
                  <a:cubicBezTo>
                    <a:pt x="2432" y="1"/>
                    <a:pt x="2189" y="244"/>
                    <a:pt x="2189" y="548"/>
                  </a:cubicBezTo>
                  <a:lnTo>
                    <a:pt x="2189" y="8025"/>
                  </a:lnTo>
                  <a:lnTo>
                    <a:pt x="183" y="10032"/>
                  </a:lnTo>
                  <a:cubicBezTo>
                    <a:pt x="62" y="10123"/>
                    <a:pt x="1" y="10275"/>
                    <a:pt x="1" y="10427"/>
                  </a:cubicBezTo>
                  <a:lnTo>
                    <a:pt x="1" y="13223"/>
                  </a:lnTo>
                  <a:cubicBezTo>
                    <a:pt x="1" y="13375"/>
                    <a:pt x="62" y="13497"/>
                    <a:pt x="183" y="13618"/>
                  </a:cubicBezTo>
                  <a:lnTo>
                    <a:pt x="2493" y="15928"/>
                  </a:lnTo>
                  <a:lnTo>
                    <a:pt x="2493" y="30153"/>
                  </a:lnTo>
                  <a:cubicBezTo>
                    <a:pt x="2493" y="30488"/>
                    <a:pt x="2736" y="30731"/>
                    <a:pt x="3071" y="30731"/>
                  </a:cubicBezTo>
                  <a:cubicBezTo>
                    <a:pt x="3375" y="30731"/>
                    <a:pt x="3618" y="30488"/>
                    <a:pt x="3618" y="30153"/>
                  </a:cubicBezTo>
                  <a:lnTo>
                    <a:pt x="3618" y="15685"/>
                  </a:lnTo>
                  <a:cubicBezTo>
                    <a:pt x="3618" y="15533"/>
                    <a:pt x="3557" y="15412"/>
                    <a:pt x="3466" y="15290"/>
                  </a:cubicBezTo>
                  <a:lnTo>
                    <a:pt x="1156" y="12980"/>
                  </a:lnTo>
                  <a:lnTo>
                    <a:pt x="1156" y="10670"/>
                  </a:lnTo>
                  <a:lnTo>
                    <a:pt x="3162" y="8664"/>
                  </a:lnTo>
                  <a:cubicBezTo>
                    <a:pt x="3253" y="8542"/>
                    <a:pt x="3314" y="8390"/>
                    <a:pt x="3314" y="8238"/>
                  </a:cubicBezTo>
                  <a:lnTo>
                    <a:pt x="3314" y="548"/>
                  </a:lnTo>
                  <a:cubicBezTo>
                    <a:pt x="3314" y="244"/>
                    <a:pt x="3071" y="1"/>
                    <a:pt x="27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5803379" y="3091991"/>
              <a:ext cx="159817" cy="159786"/>
            </a:xfrm>
            <a:custGeom>
              <a:avLst/>
              <a:gdLst/>
              <a:ahLst/>
              <a:cxnLst/>
              <a:rect l="l" t="t" r="r" b="b"/>
              <a:pathLst>
                <a:path w="5078" h="5077" extrusionOk="0">
                  <a:moveTo>
                    <a:pt x="2554" y="1"/>
                  </a:moveTo>
                  <a:cubicBezTo>
                    <a:pt x="1156" y="1"/>
                    <a:pt x="1" y="1156"/>
                    <a:pt x="1" y="2554"/>
                  </a:cubicBezTo>
                  <a:cubicBezTo>
                    <a:pt x="1" y="3952"/>
                    <a:pt x="1156" y="5077"/>
                    <a:pt x="2554" y="5077"/>
                  </a:cubicBezTo>
                  <a:cubicBezTo>
                    <a:pt x="3952" y="5077"/>
                    <a:pt x="5077" y="3952"/>
                    <a:pt x="5077" y="2554"/>
                  </a:cubicBezTo>
                  <a:cubicBezTo>
                    <a:pt x="5077" y="1156"/>
                    <a:pt x="3952" y="1"/>
                    <a:pt x="2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6218561" y="3595170"/>
              <a:ext cx="159786" cy="159786"/>
            </a:xfrm>
            <a:custGeom>
              <a:avLst/>
              <a:gdLst/>
              <a:ahLst/>
              <a:cxnLst/>
              <a:rect l="l" t="t" r="r" b="b"/>
              <a:pathLst>
                <a:path w="5077" h="5077" extrusionOk="0">
                  <a:moveTo>
                    <a:pt x="2554" y="1"/>
                  </a:moveTo>
                  <a:cubicBezTo>
                    <a:pt x="1156" y="1"/>
                    <a:pt x="1" y="1156"/>
                    <a:pt x="1" y="2554"/>
                  </a:cubicBezTo>
                  <a:cubicBezTo>
                    <a:pt x="1" y="3952"/>
                    <a:pt x="1156" y="5077"/>
                    <a:pt x="2554" y="5077"/>
                  </a:cubicBezTo>
                  <a:cubicBezTo>
                    <a:pt x="3952" y="5077"/>
                    <a:pt x="5077" y="3952"/>
                    <a:pt x="5077" y="2554"/>
                  </a:cubicBezTo>
                  <a:cubicBezTo>
                    <a:pt x="5077" y="1156"/>
                    <a:pt x="3952" y="1"/>
                    <a:pt x="2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6344828" y="3068072"/>
              <a:ext cx="159786" cy="159786"/>
            </a:xfrm>
            <a:custGeom>
              <a:avLst/>
              <a:gdLst/>
              <a:ahLst/>
              <a:cxnLst/>
              <a:rect l="l" t="t" r="r" b="b"/>
              <a:pathLst>
                <a:path w="5077" h="5077" extrusionOk="0">
                  <a:moveTo>
                    <a:pt x="2524" y="1"/>
                  </a:moveTo>
                  <a:cubicBezTo>
                    <a:pt x="1126" y="1"/>
                    <a:pt x="1" y="1125"/>
                    <a:pt x="1" y="2524"/>
                  </a:cubicBezTo>
                  <a:cubicBezTo>
                    <a:pt x="1" y="3922"/>
                    <a:pt x="1126" y="5077"/>
                    <a:pt x="2524" y="5077"/>
                  </a:cubicBezTo>
                  <a:cubicBezTo>
                    <a:pt x="3922" y="5077"/>
                    <a:pt x="5077" y="3922"/>
                    <a:pt x="5077" y="2524"/>
                  </a:cubicBezTo>
                  <a:cubicBezTo>
                    <a:pt x="5077" y="1125"/>
                    <a:pt x="3922" y="1"/>
                    <a:pt x="2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6854711" y="3227825"/>
              <a:ext cx="159786" cy="159786"/>
            </a:xfrm>
            <a:custGeom>
              <a:avLst/>
              <a:gdLst/>
              <a:ahLst/>
              <a:cxnLst/>
              <a:rect l="l" t="t" r="r" b="b"/>
              <a:pathLst>
                <a:path w="5077" h="5077" extrusionOk="0">
                  <a:moveTo>
                    <a:pt x="2554" y="1"/>
                  </a:moveTo>
                  <a:cubicBezTo>
                    <a:pt x="1125" y="1"/>
                    <a:pt x="1" y="1125"/>
                    <a:pt x="1" y="2524"/>
                  </a:cubicBezTo>
                  <a:cubicBezTo>
                    <a:pt x="1" y="3952"/>
                    <a:pt x="1125" y="5077"/>
                    <a:pt x="2554" y="5077"/>
                  </a:cubicBezTo>
                  <a:cubicBezTo>
                    <a:pt x="3952" y="5077"/>
                    <a:pt x="5077" y="3952"/>
                    <a:pt x="5077" y="2524"/>
                  </a:cubicBezTo>
                  <a:cubicBezTo>
                    <a:pt x="5077" y="1125"/>
                    <a:pt x="3952" y="1"/>
                    <a:pt x="2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7121627" y="3419145"/>
              <a:ext cx="159786" cy="159786"/>
            </a:xfrm>
            <a:custGeom>
              <a:avLst/>
              <a:gdLst/>
              <a:ahLst/>
              <a:cxnLst/>
              <a:rect l="l" t="t" r="r" b="b"/>
              <a:pathLst>
                <a:path w="5077" h="5077" extrusionOk="0">
                  <a:moveTo>
                    <a:pt x="2553" y="1"/>
                  </a:moveTo>
                  <a:cubicBezTo>
                    <a:pt x="1125" y="1"/>
                    <a:pt x="0" y="1156"/>
                    <a:pt x="0" y="2554"/>
                  </a:cubicBezTo>
                  <a:cubicBezTo>
                    <a:pt x="0" y="3952"/>
                    <a:pt x="1125" y="5077"/>
                    <a:pt x="2553" y="5077"/>
                  </a:cubicBezTo>
                  <a:cubicBezTo>
                    <a:pt x="3952" y="5077"/>
                    <a:pt x="5076" y="3952"/>
                    <a:pt x="5076" y="2554"/>
                  </a:cubicBezTo>
                  <a:cubicBezTo>
                    <a:pt x="5076" y="1156"/>
                    <a:pt x="3952" y="1"/>
                    <a:pt x="2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7325379" y="3248880"/>
              <a:ext cx="159786" cy="159786"/>
            </a:xfrm>
            <a:custGeom>
              <a:avLst/>
              <a:gdLst/>
              <a:ahLst/>
              <a:cxnLst/>
              <a:rect l="l" t="t" r="r" b="b"/>
              <a:pathLst>
                <a:path w="5077" h="5077" extrusionOk="0">
                  <a:moveTo>
                    <a:pt x="2554" y="0"/>
                  </a:moveTo>
                  <a:cubicBezTo>
                    <a:pt x="1125" y="0"/>
                    <a:pt x="1" y="1155"/>
                    <a:pt x="1" y="2554"/>
                  </a:cubicBezTo>
                  <a:cubicBezTo>
                    <a:pt x="1" y="3952"/>
                    <a:pt x="1125" y="5077"/>
                    <a:pt x="2554" y="5077"/>
                  </a:cubicBezTo>
                  <a:cubicBezTo>
                    <a:pt x="3952" y="5077"/>
                    <a:pt x="5077" y="3952"/>
                    <a:pt x="5077" y="2554"/>
                  </a:cubicBezTo>
                  <a:cubicBezTo>
                    <a:pt x="5077" y="1155"/>
                    <a:pt x="3952" y="0"/>
                    <a:pt x="2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5417875" y="4351858"/>
              <a:ext cx="2525542" cy="303269"/>
            </a:xfrm>
            <a:custGeom>
              <a:avLst/>
              <a:gdLst/>
              <a:ahLst/>
              <a:cxnLst/>
              <a:rect l="l" t="t" r="r" b="b"/>
              <a:pathLst>
                <a:path w="80246" h="9636" extrusionOk="0">
                  <a:moveTo>
                    <a:pt x="3040" y="1"/>
                  </a:moveTo>
                  <a:cubicBezTo>
                    <a:pt x="1368" y="1"/>
                    <a:pt x="0" y="1368"/>
                    <a:pt x="0" y="3040"/>
                  </a:cubicBezTo>
                  <a:lnTo>
                    <a:pt x="0" y="6596"/>
                  </a:lnTo>
                  <a:cubicBezTo>
                    <a:pt x="0" y="8268"/>
                    <a:pt x="1368" y="9636"/>
                    <a:pt x="3040" y="9636"/>
                  </a:cubicBezTo>
                  <a:lnTo>
                    <a:pt x="77206" y="9636"/>
                  </a:lnTo>
                  <a:cubicBezTo>
                    <a:pt x="78877" y="9636"/>
                    <a:pt x="80245" y="8268"/>
                    <a:pt x="80245" y="6596"/>
                  </a:cubicBezTo>
                  <a:lnTo>
                    <a:pt x="80245" y="3040"/>
                  </a:lnTo>
                  <a:cubicBezTo>
                    <a:pt x="80245" y="1368"/>
                    <a:pt x="78877" y="1"/>
                    <a:pt x="77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5417875" y="4499180"/>
              <a:ext cx="2525542" cy="155946"/>
            </a:xfrm>
            <a:custGeom>
              <a:avLst/>
              <a:gdLst/>
              <a:ahLst/>
              <a:cxnLst/>
              <a:rect l="l" t="t" r="r" b="b"/>
              <a:pathLst>
                <a:path w="80246" h="4955" extrusionOk="0">
                  <a:moveTo>
                    <a:pt x="0" y="0"/>
                  </a:moveTo>
                  <a:lnTo>
                    <a:pt x="0" y="1915"/>
                  </a:lnTo>
                  <a:cubicBezTo>
                    <a:pt x="0" y="3587"/>
                    <a:pt x="1368" y="4955"/>
                    <a:pt x="3040" y="4955"/>
                  </a:cubicBezTo>
                  <a:lnTo>
                    <a:pt x="77206" y="4955"/>
                  </a:lnTo>
                  <a:cubicBezTo>
                    <a:pt x="78877" y="4955"/>
                    <a:pt x="80245" y="3587"/>
                    <a:pt x="80245" y="1915"/>
                  </a:cubicBezTo>
                  <a:lnTo>
                    <a:pt x="802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5633114" y="1170136"/>
              <a:ext cx="2108437" cy="3237261"/>
            </a:xfrm>
            <a:custGeom>
              <a:avLst/>
              <a:gdLst/>
              <a:ahLst/>
              <a:cxnLst/>
              <a:rect l="l" t="t" r="r" b="b"/>
              <a:pathLst>
                <a:path w="66993" h="102860" extrusionOk="0">
                  <a:moveTo>
                    <a:pt x="33512" y="3283"/>
                  </a:moveTo>
                  <a:cubicBezTo>
                    <a:pt x="33567" y="3283"/>
                    <a:pt x="33623" y="3283"/>
                    <a:pt x="33679" y="3284"/>
                  </a:cubicBezTo>
                  <a:cubicBezTo>
                    <a:pt x="50336" y="3405"/>
                    <a:pt x="63710" y="17174"/>
                    <a:pt x="63710" y="33831"/>
                  </a:cubicBezTo>
                  <a:lnTo>
                    <a:pt x="63710" y="97571"/>
                  </a:lnTo>
                  <a:cubicBezTo>
                    <a:pt x="63710" y="98665"/>
                    <a:pt x="62798" y="99546"/>
                    <a:pt x="61704" y="99546"/>
                  </a:cubicBezTo>
                  <a:lnTo>
                    <a:pt x="5289" y="99546"/>
                  </a:lnTo>
                  <a:cubicBezTo>
                    <a:pt x="4195" y="99546"/>
                    <a:pt x="3314" y="98665"/>
                    <a:pt x="3314" y="97571"/>
                  </a:cubicBezTo>
                  <a:lnTo>
                    <a:pt x="3314" y="33497"/>
                  </a:lnTo>
                  <a:cubicBezTo>
                    <a:pt x="3314" y="16835"/>
                    <a:pt x="16870" y="3283"/>
                    <a:pt x="33512" y="3283"/>
                  </a:cubicBezTo>
                  <a:close/>
                  <a:moveTo>
                    <a:pt x="33537" y="0"/>
                  </a:moveTo>
                  <a:cubicBezTo>
                    <a:pt x="33463" y="0"/>
                    <a:pt x="33388" y="0"/>
                    <a:pt x="33314" y="1"/>
                  </a:cubicBezTo>
                  <a:cubicBezTo>
                    <a:pt x="14834" y="92"/>
                    <a:pt x="1" y="15381"/>
                    <a:pt x="1" y="33862"/>
                  </a:cubicBezTo>
                  <a:lnTo>
                    <a:pt x="1" y="99090"/>
                  </a:lnTo>
                  <a:cubicBezTo>
                    <a:pt x="1" y="101188"/>
                    <a:pt x="1703" y="102860"/>
                    <a:pt x="3770" y="102860"/>
                  </a:cubicBezTo>
                  <a:lnTo>
                    <a:pt x="63224" y="102860"/>
                  </a:lnTo>
                  <a:cubicBezTo>
                    <a:pt x="65321" y="102860"/>
                    <a:pt x="66993" y="101188"/>
                    <a:pt x="66993" y="99090"/>
                  </a:cubicBezTo>
                  <a:lnTo>
                    <a:pt x="66993" y="33497"/>
                  </a:lnTo>
                  <a:cubicBezTo>
                    <a:pt x="66993" y="15030"/>
                    <a:pt x="51977" y="0"/>
                    <a:pt x="335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5953596" y="1629317"/>
              <a:ext cx="1488523" cy="884912"/>
            </a:xfrm>
            <a:custGeom>
              <a:avLst/>
              <a:gdLst/>
              <a:ahLst/>
              <a:cxnLst/>
              <a:rect l="l" t="t" r="r" b="b"/>
              <a:pathLst>
                <a:path w="47296" h="28117" extrusionOk="0">
                  <a:moveTo>
                    <a:pt x="21915" y="1"/>
                  </a:moveTo>
                  <a:cubicBezTo>
                    <a:pt x="21095" y="1"/>
                    <a:pt x="20274" y="62"/>
                    <a:pt x="19453" y="153"/>
                  </a:cubicBezTo>
                  <a:cubicBezTo>
                    <a:pt x="19058" y="183"/>
                    <a:pt x="18633" y="244"/>
                    <a:pt x="18237" y="305"/>
                  </a:cubicBezTo>
                  <a:cubicBezTo>
                    <a:pt x="16171" y="669"/>
                    <a:pt x="14164" y="1308"/>
                    <a:pt x="12341" y="2189"/>
                  </a:cubicBezTo>
                  <a:cubicBezTo>
                    <a:pt x="11581" y="2584"/>
                    <a:pt x="10851" y="2980"/>
                    <a:pt x="10152" y="3435"/>
                  </a:cubicBezTo>
                  <a:cubicBezTo>
                    <a:pt x="9514" y="3831"/>
                    <a:pt x="8906" y="4287"/>
                    <a:pt x="8298" y="4742"/>
                  </a:cubicBezTo>
                  <a:cubicBezTo>
                    <a:pt x="7569" y="5320"/>
                    <a:pt x="6870" y="5958"/>
                    <a:pt x="6231" y="6627"/>
                  </a:cubicBezTo>
                  <a:cubicBezTo>
                    <a:pt x="5836" y="6992"/>
                    <a:pt x="5471" y="7417"/>
                    <a:pt x="5137" y="7843"/>
                  </a:cubicBezTo>
                  <a:cubicBezTo>
                    <a:pt x="4073" y="9119"/>
                    <a:pt x="3131" y="10487"/>
                    <a:pt x="2371" y="11977"/>
                  </a:cubicBezTo>
                  <a:cubicBezTo>
                    <a:pt x="2189" y="12402"/>
                    <a:pt x="1976" y="12797"/>
                    <a:pt x="1793" y="13223"/>
                  </a:cubicBezTo>
                  <a:cubicBezTo>
                    <a:pt x="1307" y="14347"/>
                    <a:pt x="912" y="15533"/>
                    <a:pt x="608" y="16779"/>
                  </a:cubicBezTo>
                  <a:cubicBezTo>
                    <a:pt x="517" y="17174"/>
                    <a:pt x="426" y="17600"/>
                    <a:pt x="365" y="17995"/>
                  </a:cubicBezTo>
                  <a:cubicBezTo>
                    <a:pt x="213" y="18755"/>
                    <a:pt x="122" y="19484"/>
                    <a:pt x="61" y="20244"/>
                  </a:cubicBezTo>
                  <a:cubicBezTo>
                    <a:pt x="30" y="20639"/>
                    <a:pt x="30" y="21065"/>
                    <a:pt x="0" y="21460"/>
                  </a:cubicBezTo>
                  <a:cubicBezTo>
                    <a:pt x="0" y="21612"/>
                    <a:pt x="0" y="21764"/>
                    <a:pt x="0" y="21916"/>
                  </a:cubicBezTo>
                  <a:lnTo>
                    <a:pt x="0" y="24439"/>
                  </a:lnTo>
                  <a:cubicBezTo>
                    <a:pt x="0" y="26475"/>
                    <a:pt x="1672" y="28117"/>
                    <a:pt x="3678" y="28117"/>
                  </a:cubicBezTo>
                  <a:lnTo>
                    <a:pt x="47296" y="28117"/>
                  </a:lnTo>
                  <a:lnTo>
                    <a:pt x="47296" y="20214"/>
                  </a:lnTo>
                  <a:cubicBezTo>
                    <a:pt x="47296" y="20092"/>
                    <a:pt x="47296" y="20001"/>
                    <a:pt x="47296" y="19879"/>
                  </a:cubicBezTo>
                  <a:cubicBezTo>
                    <a:pt x="47296" y="19484"/>
                    <a:pt x="47265" y="19059"/>
                    <a:pt x="47235" y="18664"/>
                  </a:cubicBezTo>
                  <a:cubicBezTo>
                    <a:pt x="47053" y="16384"/>
                    <a:pt x="46505" y="14195"/>
                    <a:pt x="45654" y="12189"/>
                  </a:cubicBezTo>
                  <a:cubicBezTo>
                    <a:pt x="45472" y="11794"/>
                    <a:pt x="45259" y="11369"/>
                    <a:pt x="45047" y="10974"/>
                  </a:cubicBezTo>
                  <a:cubicBezTo>
                    <a:pt x="44499" y="9879"/>
                    <a:pt x="43831" y="8815"/>
                    <a:pt x="43071" y="7843"/>
                  </a:cubicBezTo>
                  <a:cubicBezTo>
                    <a:pt x="42736" y="7417"/>
                    <a:pt x="42402" y="7022"/>
                    <a:pt x="42037" y="6627"/>
                  </a:cubicBezTo>
                  <a:cubicBezTo>
                    <a:pt x="38967" y="3253"/>
                    <a:pt x="34773" y="913"/>
                    <a:pt x="30061" y="214"/>
                  </a:cubicBezTo>
                  <a:cubicBezTo>
                    <a:pt x="29636" y="153"/>
                    <a:pt x="29241" y="122"/>
                    <a:pt x="28846" y="92"/>
                  </a:cubicBezTo>
                  <a:cubicBezTo>
                    <a:pt x="28268" y="31"/>
                    <a:pt x="27691" y="1"/>
                    <a:pt x="271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6466343" y="2514191"/>
              <a:ext cx="976749" cy="326244"/>
            </a:xfrm>
            <a:custGeom>
              <a:avLst/>
              <a:gdLst/>
              <a:ahLst/>
              <a:cxnLst/>
              <a:rect l="l" t="t" r="r" b="b"/>
              <a:pathLst>
                <a:path w="31035" h="10366" extrusionOk="0">
                  <a:moveTo>
                    <a:pt x="0" y="1"/>
                  </a:moveTo>
                  <a:cubicBezTo>
                    <a:pt x="0" y="1156"/>
                    <a:pt x="365" y="2220"/>
                    <a:pt x="973" y="3131"/>
                  </a:cubicBezTo>
                  <a:cubicBezTo>
                    <a:pt x="1976" y="4621"/>
                    <a:pt x="3708" y="5624"/>
                    <a:pt x="5654" y="5624"/>
                  </a:cubicBezTo>
                  <a:lnTo>
                    <a:pt x="9848" y="5624"/>
                  </a:lnTo>
                  <a:lnTo>
                    <a:pt x="10061" y="5837"/>
                  </a:lnTo>
                  <a:cubicBezTo>
                    <a:pt x="11186" y="6961"/>
                    <a:pt x="12219" y="8086"/>
                    <a:pt x="13465" y="8967"/>
                  </a:cubicBezTo>
                  <a:cubicBezTo>
                    <a:pt x="14712" y="9818"/>
                    <a:pt x="16171" y="10366"/>
                    <a:pt x="18238" y="10366"/>
                  </a:cubicBezTo>
                  <a:cubicBezTo>
                    <a:pt x="21004" y="10366"/>
                    <a:pt x="23648" y="9271"/>
                    <a:pt x="25624" y="7326"/>
                  </a:cubicBezTo>
                  <a:lnTo>
                    <a:pt x="29666" y="3283"/>
                  </a:lnTo>
                  <a:cubicBezTo>
                    <a:pt x="29697" y="3223"/>
                    <a:pt x="29727" y="3162"/>
                    <a:pt x="29758" y="3131"/>
                  </a:cubicBezTo>
                  <a:cubicBezTo>
                    <a:pt x="30548" y="2037"/>
                    <a:pt x="31034" y="1156"/>
                    <a:pt x="31034" y="1"/>
                  </a:cubicBez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4"/>
            <p:cNvSpPr/>
            <p:nvPr/>
          </p:nvSpPr>
          <p:spPr>
            <a:xfrm>
              <a:off x="6466343" y="2514191"/>
              <a:ext cx="976749" cy="326244"/>
            </a:xfrm>
            <a:custGeom>
              <a:avLst/>
              <a:gdLst/>
              <a:ahLst/>
              <a:cxnLst/>
              <a:rect l="l" t="t" r="r" b="b"/>
              <a:pathLst>
                <a:path w="31035" h="10366" extrusionOk="0">
                  <a:moveTo>
                    <a:pt x="0" y="1"/>
                  </a:moveTo>
                  <a:cubicBezTo>
                    <a:pt x="0" y="1156"/>
                    <a:pt x="365" y="2220"/>
                    <a:pt x="973" y="3131"/>
                  </a:cubicBezTo>
                  <a:cubicBezTo>
                    <a:pt x="1976" y="4621"/>
                    <a:pt x="3708" y="5624"/>
                    <a:pt x="5654" y="5624"/>
                  </a:cubicBezTo>
                  <a:lnTo>
                    <a:pt x="9848" y="5624"/>
                  </a:lnTo>
                  <a:lnTo>
                    <a:pt x="10061" y="5837"/>
                  </a:lnTo>
                  <a:cubicBezTo>
                    <a:pt x="11186" y="6961"/>
                    <a:pt x="12219" y="8086"/>
                    <a:pt x="13465" y="8967"/>
                  </a:cubicBezTo>
                  <a:cubicBezTo>
                    <a:pt x="14712" y="9818"/>
                    <a:pt x="16171" y="10366"/>
                    <a:pt x="18238" y="10366"/>
                  </a:cubicBezTo>
                  <a:cubicBezTo>
                    <a:pt x="21004" y="10366"/>
                    <a:pt x="23648" y="9271"/>
                    <a:pt x="25624" y="7326"/>
                  </a:cubicBezTo>
                  <a:lnTo>
                    <a:pt x="29666" y="3283"/>
                  </a:lnTo>
                  <a:cubicBezTo>
                    <a:pt x="29697" y="3223"/>
                    <a:pt x="29727" y="3162"/>
                    <a:pt x="29758" y="3131"/>
                  </a:cubicBezTo>
                  <a:cubicBezTo>
                    <a:pt x="30548" y="2037"/>
                    <a:pt x="31034" y="1156"/>
                    <a:pt x="31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4"/>
            <p:cNvSpPr/>
            <p:nvPr/>
          </p:nvSpPr>
          <p:spPr>
            <a:xfrm>
              <a:off x="6776282" y="2691160"/>
              <a:ext cx="549132" cy="149274"/>
            </a:xfrm>
            <a:custGeom>
              <a:avLst/>
              <a:gdLst/>
              <a:ahLst/>
              <a:cxnLst/>
              <a:rect l="l" t="t" r="r" b="b"/>
              <a:pathLst>
                <a:path w="17448" h="4743" extrusionOk="0">
                  <a:moveTo>
                    <a:pt x="0" y="1"/>
                  </a:moveTo>
                  <a:lnTo>
                    <a:pt x="213" y="214"/>
                  </a:lnTo>
                  <a:cubicBezTo>
                    <a:pt x="1338" y="1338"/>
                    <a:pt x="2341" y="2493"/>
                    <a:pt x="3587" y="3344"/>
                  </a:cubicBezTo>
                  <a:cubicBezTo>
                    <a:pt x="4833" y="4195"/>
                    <a:pt x="6323" y="4743"/>
                    <a:pt x="8390" y="4743"/>
                  </a:cubicBezTo>
                  <a:cubicBezTo>
                    <a:pt x="11156" y="4743"/>
                    <a:pt x="13800" y="3648"/>
                    <a:pt x="15776" y="1703"/>
                  </a:cubicBezTo>
                  <a:lnTo>
                    <a:pt x="174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4"/>
            <p:cNvSpPr/>
            <p:nvPr/>
          </p:nvSpPr>
          <p:spPr>
            <a:xfrm>
              <a:off x="5953596" y="2266441"/>
              <a:ext cx="226728" cy="128219"/>
            </a:xfrm>
            <a:custGeom>
              <a:avLst/>
              <a:gdLst/>
              <a:ahLst/>
              <a:cxnLst/>
              <a:rect l="l" t="t" r="r" b="b"/>
              <a:pathLst>
                <a:path w="7204" h="4074" extrusionOk="0">
                  <a:moveTo>
                    <a:pt x="61" y="0"/>
                  </a:moveTo>
                  <a:cubicBezTo>
                    <a:pt x="30" y="395"/>
                    <a:pt x="30" y="821"/>
                    <a:pt x="0" y="1216"/>
                  </a:cubicBezTo>
                  <a:lnTo>
                    <a:pt x="3131" y="1216"/>
                  </a:lnTo>
                  <a:cubicBezTo>
                    <a:pt x="4681" y="1216"/>
                    <a:pt x="5958" y="2493"/>
                    <a:pt x="5958" y="4073"/>
                  </a:cubicBezTo>
                  <a:lnTo>
                    <a:pt x="7204" y="4073"/>
                  </a:lnTo>
                  <a:cubicBezTo>
                    <a:pt x="7204" y="1824"/>
                    <a:pt x="5380" y="0"/>
                    <a:pt x="3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5965052" y="1974662"/>
              <a:ext cx="394162" cy="221000"/>
            </a:xfrm>
            <a:custGeom>
              <a:avLst/>
              <a:gdLst/>
              <a:ahLst/>
              <a:cxnLst/>
              <a:rect l="l" t="t" r="r" b="b"/>
              <a:pathLst>
                <a:path w="12524" h="7022" extrusionOk="0">
                  <a:moveTo>
                    <a:pt x="11308" y="1"/>
                  </a:moveTo>
                  <a:cubicBezTo>
                    <a:pt x="11308" y="3192"/>
                    <a:pt x="8694" y="5806"/>
                    <a:pt x="5502" y="5806"/>
                  </a:cubicBezTo>
                  <a:lnTo>
                    <a:pt x="244" y="5806"/>
                  </a:lnTo>
                  <a:cubicBezTo>
                    <a:pt x="153" y="6201"/>
                    <a:pt x="62" y="6627"/>
                    <a:pt x="1" y="7022"/>
                  </a:cubicBezTo>
                  <a:lnTo>
                    <a:pt x="5472" y="7022"/>
                  </a:lnTo>
                  <a:cubicBezTo>
                    <a:pt x="7964" y="7022"/>
                    <a:pt x="10123" y="5745"/>
                    <a:pt x="11369" y="3830"/>
                  </a:cubicBezTo>
                  <a:cubicBezTo>
                    <a:pt x="11642" y="3435"/>
                    <a:pt x="11855" y="3010"/>
                    <a:pt x="12007" y="2584"/>
                  </a:cubicBezTo>
                  <a:cubicBezTo>
                    <a:pt x="12341" y="1794"/>
                    <a:pt x="12524" y="912"/>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4"/>
            <p:cNvSpPr/>
            <p:nvPr/>
          </p:nvSpPr>
          <p:spPr>
            <a:xfrm>
              <a:off x="7021168" y="2249226"/>
              <a:ext cx="420945" cy="164570"/>
            </a:xfrm>
            <a:custGeom>
              <a:avLst/>
              <a:gdLst/>
              <a:ahLst/>
              <a:cxnLst/>
              <a:rect l="l" t="t" r="r" b="b"/>
              <a:pathLst>
                <a:path w="13375" h="5229" extrusionOk="0">
                  <a:moveTo>
                    <a:pt x="1" y="0"/>
                  </a:moveTo>
                  <a:cubicBezTo>
                    <a:pt x="1" y="2857"/>
                    <a:pt x="2280" y="5167"/>
                    <a:pt x="5138" y="5228"/>
                  </a:cubicBezTo>
                  <a:lnTo>
                    <a:pt x="13375" y="5228"/>
                  </a:lnTo>
                  <a:lnTo>
                    <a:pt x="13375" y="4012"/>
                  </a:lnTo>
                  <a:lnTo>
                    <a:pt x="5229" y="4012"/>
                  </a:lnTo>
                  <a:cubicBezTo>
                    <a:pt x="3010" y="4012"/>
                    <a:pt x="1217" y="2219"/>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p:nvPr/>
          </p:nvSpPr>
          <p:spPr>
            <a:xfrm>
              <a:off x="6010970" y="2006229"/>
              <a:ext cx="181785" cy="39246"/>
            </a:xfrm>
            <a:custGeom>
              <a:avLst/>
              <a:gdLst/>
              <a:ahLst/>
              <a:cxnLst/>
              <a:rect l="l" t="t" r="r" b="b"/>
              <a:pathLst>
                <a:path w="5776" h="1247" extrusionOk="0">
                  <a:moveTo>
                    <a:pt x="548" y="1"/>
                  </a:moveTo>
                  <a:cubicBezTo>
                    <a:pt x="366" y="426"/>
                    <a:pt x="153" y="821"/>
                    <a:pt x="1" y="1247"/>
                  </a:cubicBezTo>
                  <a:lnTo>
                    <a:pt x="5776" y="1247"/>
                  </a:lnTo>
                  <a:lnTo>
                    <a:pt x="57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6849927" y="1836908"/>
              <a:ext cx="459215" cy="214328"/>
            </a:xfrm>
            <a:custGeom>
              <a:avLst/>
              <a:gdLst/>
              <a:ahLst/>
              <a:cxnLst/>
              <a:rect l="l" t="t" r="r" b="b"/>
              <a:pathLst>
                <a:path w="14591" h="6810" extrusionOk="0">
                  <a:moveTo>
                    <a:pt x="6809" y="1"/>
                  </a:moveTo>
                  <a:cubicBezTo>
                    <a:pt x="4743" y="1"/>
                    <a:pt x="2858" y="943"/>
                    <a:pt x="1642" y="2402"/>
                  </a:cubicBezTo>
                  <a:cubicBezTo>
                    <a:pt x="1338" y="2767"/>
                    <a:pt x="1065" y="3131"/>
                    <a:pt x="852" y="3526"/>
                  </a:cubicBezTo>
                  <a:cubicBezTo>
                    <a:pt x="305" y="4499"/>
                    <a:pt x="1" y="5624"/>
                    <a:pt x="1" y="6809"/>
                  </a:cubicBezTo>
                  <a:lnTo>
                    <a:pt x="1217" y="6809"/>
                  </a:lnTo>
                  <a:cubicBezTo>
                    <a:pt x="1217" y="3739"/>
                    <a:pt x="3740" y="1247"/>
                    <a:pt x="6809" y="1247"/>
                  </a:cubicBezTo>
                  <a:lnTo>
                    <a:pt x="14591" y="1247"/>
                  </a:lnTo>
                  <a:cubicBezTo>
                    <a:pt x="14256" y="821"/>
                    <a:pt x="13922" y="396"/>
                    <a:pt x="13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7111084" y="1974662"/>
              <a:ext cx="279381" cy="38302"/>
            </a:xfrm>
            <a:custGeom>
              <a:avLst/>
              <a:gdLst/>
              <a:ahLst/>
              <a:cxnLst/>
              <a:rect l="l" t="t" r="r" b="b"/>
              <a:pathLst>
                <a:path w="8877" h="1217" extrusionOk="0">
                  <a:moveTo>
                    <a:pt x="1" y="1"/>
                  </a:moveTo>
                  <a:lnTo>
                    <a:pt x="1" y="1216"/>
                  </a:lnTo>
                  <a:lnTo>
                    <a:pt x="8876" y="1216"/>
                  </a:lnTo>
                  <a:cubicBezTo>
                    <a:pt x="8694" y="791"/>
                    <a:pt x="8512" y="396"/>
                    <a:pt x="8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6428072" y="2229115"/>
              <a:ext cx="138731" cy="285109"/>
            </a:xfrm>
            <a:custGeom>
              <a:avLst/>
              <a:gdLst/>
              <a:ahLst/>
              <a:cxnLst/>
              <a:rect l="l" t="t" r="r" b="b"/>
              <a:pathLst>
                <a:path w="4408" h="9059" extrusionOk="0">
                  <a:moveTo>
                    <a:pt x="4408" y="1"/>
                  </a:moveTo>
                  <a:cubicBezTo>
                    <a:pt x="2432" y="1"/>
                    <a:pt x="760" y="1308"/>
                    <a:pt x="183" y="3071"/>
                  </a:cubicBezTo>
                  <a:cubicBezTo>
                    <a:pt x="61" y="3466"/>
                    <a:pt x="0" y="3861"/>
                    <a:pt x="0" y="4287"/>
                  </a:cubicBezTo>
                  <a:cubicBezTo>
                    <a:pt x="0" y="4317"/>
                    <a:pt x="0" y="4378"/>
                    <a:pt x="0" y="4408"/>
                  </a:cubicBezTo>
                  <a:lnTo>
                    <a:pt x="0" y="9059"/>
                  </a:lnTo>
                  <a:lnTo>
                    <a:pt x="1216" y="9059"/>
                  </a:lnTo>
                  <a:lnTo>
                    <a:pt x="1216" y="4408"/>
                  </a:lnTo>
                  <a:cubicBezTo>
                    <a:pt x="1216" y="2676"/>
                    <a:pt x="2645" y="1247"/>
                    <a:pt x="4408" y="1247"/>
                  </a:cubicBezTo>
                  <a:lnTo>
                    <a:pt x="44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6527556" y="1634100"/>
              <a:ext cx="156922" cy="256406"/>
            </a:xfrm>
            <a:custGeom>
              <a:avLst/>
              <a:gdLst/>
              <a:ahLst/>
              <a:cxnLst/>
              <a:rect l="l" t="t" r="r" b="b"/>
              <a:pathLst>
                <a:path w="4986" h="8147" extrusionOk="0">
                  <a:moveTo>
                    <a:pt x="1216" y="1"/>
                  </a:moveTo>
                  <a:cubicBezTo>
                    <a:pt x="821" y="31"/>
                    <a:pt x="396" y="92"/>
                    <a:pt x="0" y="153"/>
                  </a:cubicBezTo>
                  <a:lnTo>
                    <a:pt x="0" y="3162"/>
                  </a:lnTo>
                  <a:cubicBezTo>
                    <a:pt x="0" y="5897"/>
                    <a:pt x="2219" y="8147"/>
                    <a:pt x="4985" y="8147"/>
                  </a:cubicBezTo>
                  <a:lnTo>
                    <a:pt x="4985" y="6901"/>
                  </a:lnTo>
                  <a:cubicBezTo>
                    <a:pt x="2888" y="6901"/>
                    <a:pt x="1216" y="5229"/>
                    <a:pt x="1216" y="3162"/>
                  </a:cubicBezTo>
                  <a:lnTo>
                    <a:pt x="1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6743739" y="1632181"/>
              <a:ext cx="155978" cy="145466"/>
            </a:xfrm>
            <a:custGeom>
              <a:avLst/>
              <a:gdLst/>
              <a:ahLst/>
              <a:cxnLst/>
              <a:rect l="l" t="t" r="r" b="b"/>
              <a:pathLst>
                <a:path w="4956" h="4622" extrusionOk="0">
                  <a:moveTo>
                    <a:pt x="3740" y="1"/>
                  </a:moveTo>
                  <a:cubicBezTo>
                    <a:pt x="3557" y="1885"/>
                    <a:pt x="1977" y="3405"/>
                    <a:pt x="1" y="3405"/>
                  </a:cubicBezTo>
                  <a:lnTo>
                    <a:pt x="1" y="4621"/>
                  </a:lnTo>
                  <a:cubicBezTo>
                    <a:pt x="2585" y="4621"/>
                    <a:pt x="4712" y="2645"/>
                    <a:pt x="4955" y="123"/>
                  </a:cubicBezTo>
                  <a:cubicBezTo>
                    <a:pt x="4560" y="62"/>
                    <a:pt x="4135" y="31"/>
                    <a:pt x="3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4"/>
            <p:cNvSpPr/>
            <p:nvPr/>
          </p:nvSpPr>
          <p:spPr>
            <a:xfrm>
              <a:off x="6115238" y="1836908"/>
              <a:ext cx="393217" cy="171273"/>
            </a:xfrm>
            <a:custGeom>
              <a:avLst/>
              <a:gdLst/>
              <a:ahLst/>
              <a:cxnLst/>
              <a:rect l="l" t="t" r="r" b="b"/>
              <a:pathLst>
                <a:path w="12494" h="5442" extrusionOk="0">
                  <a:moveTo>
                    <a:pt x="1095" y="1"/>
                  </a:moveTo>
                  <a:cubicBezTo>
                    <a:pt x="700" y="396"/>
                    <a:pt x="335" y="821"/>
                    <a:pt x="1" y="1247"/>
                  </a:cubicBezTo>
                  <a:lnTo>
                    <a:pt x="7053" y="1247"/>
                  </a:lnTo>
                  <a:cubicBezTo>
                    <a:pt x="9393" y="1247"/>
                    <a:pt x="11278" y="3131"/>
                    <a:pt x="11278" y="5441"/>
                  </a:cubicBezTo>
                  <a:lnTo>
                    <a:pt x="12494" y="5441"/>
                  </a:lnTo>
                  <a:cubicBezTo>
                    <a:pt x="12494" y="2463"/>
                    <a:pt x="10062" y="1"/>
                    <a:pt x="7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6780090" y="1825420"/>
              <a:ext cx="130139" cy="126331"/>
            </a:xfrm>
            <a:custGeom>
              <a:avLst/>
              <a:gdLst/>
              <a:ahLst/>
              <a:cxnLst/>
              <a:rect l="l" t="t" r="r" b="b"/>
              <a:pathLst>
                <a:path w="4135" h="4014" extrusionOk="0">
                  <a:moveTo>
                    <a:pt x="1" y="1"/>
                  </a:moveTo>
                  <a:cubicBezTo>
                    <a:pt x="1" y="2189"/>
                    <a:pt x="1794" y="4013"/>
                    <a:pt x="4013" y="4013"/>
                  </a:cubicBezTo>
                  <a:lnTo>
                    <a:pt x="4135" y="4013"/>
                  </a:lnTo>
                  <a:lnTo>
                    <a:pt x="4135" y="2797"/>
                  </a:lnTo>
                  <a:lnTo>
                    <a:pt x="4013" y="2797"/>
                  </a:lnTo>
                  <a:cubicBezTo>
                    <a:pt x="2493" y="2797"/>
                    <a:pt x="1217" y="1521"/>
                    <a:pt x="1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6340044" y="2188957"/>
              <a:ext cx="109115" cy="177001"/>
            </a:xfrm>
            <a:custGeom>
              <a:avLst/>
              <a:gdLst/>
              <a:ahLst/>
              <a:cxnLst/>
              <a:rect l="l" t="t" r="r" b="b"/>
              <a:pathLst>
                <a:path w="3467" h="5624" extrusionOk="0">
                  <a:moveTo>
                    <a:pt x="1" y="0"/>
                  </a:moveTo>
                  <a:lnTo>
                    <a:pt x="1" y="2158"/>
                  </a:lnTo>
                  <a:cubicBezTo>
                    <a:pt x="1" y="4073"/>
                    <a:pt x="1551" y="5623"/>
                    <a:pt x="3466" y="5623"/>
                  </a:cubicBezTo>
                  <a:lnTo>
                    <a:pt x="3466" y="4408"/>
                  </a:lnTo>
                  <a:cubicBezTo>
                    <a:pt x="2220" y="4408"/>
                    <a:pt x="1217" y="3404"/>
                    <a:pt x="1217" y="2158"/>
                  </a:cubicBezTo>
                  <a:lnTo>
                    <a:pt x="12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6678718" y="2268330"/>
              <a:ext cx="178890" cy="422865"/>
            </a:xfrm>
            <a:custGeom>
              <a:avLst/>
              <a:gdLst/>
              <a:ahLst/>
              <a:cxnLst/>
              <a:rect l="l" t="t" r="r" b="b"/>
              <a:pathLst>
                <a:path w="5684" h="13436" extrusionOk="0">
                  <a:moveTo>
                    <a:pt x="0" y="1"/>
                  </a:moveTo>
                  <a:lnTo>
                    <a:pt x="0" y="2402"/>
                  </a:lnTo>
                  <a:cubicBezTo>
                    <a:pt x="0" y="3983"/>
                    <a:pt x="1277" y="5229"/>
                    <a:pt x="2827" y="5229"/>
                  </a:cubicBezTo>
                  <a:cubicBezTo>
                    <a:pt x="3739" y="5229"/>
                    <a:pt x="4438" y="5959"/>
                    <a:pt x="4438" y="6840"/>
                  </a:cubicBezTo>
                  <a:lnTo>
                    <a:pt x="4438" y="13436"/>
                  </a:lnTo>
                  <a:lnTo>
                    <a:pt x="5684" y="13436"/>
                  </a:lnTo>
                  <a:lnTo>
                    <a:pt x="5684" y="6840"/>
                  </a:lnTo>
                  <a:cubicBezTo>
                    <a:pt x="5684" y="5290"/>
                    <a:pt x="4407" y="4013"/>
                    <a:pt x="2857" y="4013"/>
                  </a:cubicBezTo>
                  <a:cubicBezTo>
                    <a:pt x="1945" y="4013"/>
                    <a:pt x="1246" y="3284"/>
                    <a:pt x="1246" y="2402"/>
                  </a:cubicBez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6838471" y="2446274"/>
              <a:ext cx="128219" cy="149274"/>
            </a:xfrm>
            <a:custGeom>
              <a:avLst/>
              <a:gdLst/>
              <a:ahLst/>
              <a:cxnLst/>
              <a:rect l="l" t="t" r="r" b="b"/>
              <a:pathLst>
                <a:path w="4074" h="4743" extrusionOk="0">
                  <a:moveTo>
                    <a:pt x="2827" y="1"/>
                  </a:moveTo>
                  <a:lnTo>
                    <a:pt x="2827" y="669"/>
                  </a:lnTo>
                  <a:cubicBezTo>
                    <a:pt x="2827" y="2219"/>
                    <a:pt x="1550" y="3526"/>
                    <a:pt x="0" y="3526"/>
                  </a:cubicBezTo>
                  <a:lnTo>
                    <a:pt x="0" y="4742"/>
                  </a:lnTo>
                  <a:cubicBezTo>
                    <a:pt x="2219" y="4742"/>
                    <a:pt x="4073" y="2919"/>
                    <a:pt x="4073" y="669"/>
                  </a:cubicBezTo>
                  <a:lnTo>
                    <a:pt x="40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4"/>
            <p:cNvSpPr/>
            <p:nvPr/>
          </p:nvSpPr>
          <p:spPr>
            <a:xfrm>
              <a:off x="6312317" y="2055986"/>
              <a:ext cx="483134" cy="179865"/>
            </a:xfrm>
            <a:custGeom>
              <a:avLst/>
              <a:gdLst/>
              <a:ahLst/>
              <a:cxnLst/>
              <a:rect l="l" t="t" r="r" b="b"/>
              <a:pathLst>
                <a:path w="15351" h="5715" extrusionOk="0">
                  <a:moveTo>
                    <a:pt x="0" y="0"/>
                  </a:moveTo>
                  <a:lnTo>
                    <a:pt x="0" y="1216"/>
                  </a:lnTo>
                  <a:lnTo>
                    <a:pt x="9636" y="1216"/>
                  </a:lnTo>
                  <a:cubicBezTo>
                    <a:pt x="12128" y="1216"/>
                    <a:pt x="14134" y="3253"/>
                    <a:pt x="14134" y="5715"/>
                  </a:cubicBezTo>
                  <a:lnTo>
                    <a:pt x="15350" y="5715"/>
                  </a:lnTo>
                  <a:cubicBezTo>
                    <a:pt x="15350" y="2584"/>
                    <a:pt x="12797" y="0"/>
                    <a:pt x="9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6743739" y="2017716"/>
              <a:ext cx="287029" cy="141595"/>
            </a:xfrm>
            <a:custGeom>
              <a:avLst/>
              <a:gdLst/>
              <a:ahLst/>
              <a:cxnLst/>
              <a:rect l="l" t="t" r="r" b="b"/>
              <a:pathLst>
                <a:path w="9120" h="4499" extrusionOk="0">
                  <a:moveTo>
                    <a:pt x="7873" y="0"/>
                  </a:moveTo>
                  <a:cubicBezTo>
                    <a:pt x="7873" y="1794"/>
                    <a:pt x="6414" y="3253"/>
                    <a:pt x="4621" y="3253"/>
                  </a:cubicBezTo>
                  <a:lnTo>
                    <a:pt x="1" y="3253"/>
                  </a:lnTo>
                  <a:lnTo>
                    <a:pt x="1" y="4499"/>
                  </a:lnTo>
                  <a:lnTo>
                    <a:pt x="4621" y="4499"/>
                  </a:lnTo>
                  <a:cubicBezTo>
                    <a:pt x="7114" y="4499"/>
                    <a:pt x="9120" y="2462"/>
                    <a:pt x="9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7182841" y="2394628"/>
              <a:ext cx="134923" cy="156922"/>
            </a:xfrm>
            <a:custGeom>
              <a:avLst/>
              <a:gdLst/>
              <a:ahLst/>
              <a:cxnLst/>
              <a:rect l="l" t="t" r="r" b="b"/>
              <a:pathLst>
                <a:path w="4287" h="4986" extrusionOk="0">
                  <a:moveTo>
                    <a:pt x="1" y="0"/>
                  </a:moveTo>
                  <a:lnTo>
                    <a:pt x="1" y="730"/>
                  </a:lnTo>
                  <a:cubicBezTo>
                    <a:pt x="1" y="3070"/>
                    <a:pt x="1915" y="4985"/>
                    <a:pt x="4286" y="4985"/>
                  </a:cubicBezTo>
                  <a:lnTo>
                    <a:pt x="4286" y="3769"/>
                  </a:lnTo>
                  <a:cubicBezTo>
                    <a:pt x="2584" y="3769"/>
                    <a:pt x="1216" y="2401"/>
                    <a:pt x="1216" y="730"/>
                  </a:cubicBezTo>
                  <a:lnTo>
                    <a:pt x="1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7142651" y="1993797"/>
              <a:ext cx="168409" cy="134923"/>
            </a:xfrm>
            <a:custGeom>
              <a:avLst/>
              <a:gdLst/>
              <a:ahLst/>
              <a:cxnLst/>
              <a:rect l="l" t="t" r="r" b="b"/>
              <a:pathLst>
                <a:path w="5351" h="4287" extrusionOk="0">
                  <a:moveTo>
                    <a:pt x="4135" y="0"/>
                  </a:moveTo>
                  <a:cubicBezTo>
                    <a:pt x="4135" y="1672"/>
                    <a:pt x="2767" y="3040"/>
                    <a:pt x="1065" y="3040"/>
                  </a:cubicBezTo>
                  <a:lnTo>
                    <a:pt x="1" y="3040"/>
                  </a:lnTo>
                  <a:lnTo>
                    <a:pt x="1" y="4286"/>
                  </a:lnTo>
                  <a:lnTo>
                    <a:pt x="1065" y="4286"/>
                  </a:lnTo>
                  <a:cubicBezTo>
                    <a:pt x="3436" y="4286"/>
                    <a:pt x="5351" y="2371"/>
                    <a:pt x="5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7246950" y="2216684"/>
              <a:ext cx="195161" cy="38302"/>
            </a:xfrm>
            <a:custGeom>
              <a:avLst/>
              <a:gdLst/>
              <a:ahLst/>
              <a:cxnLst/>
              <a:rect l="l" t="t" r="r" b="b"/>
              <a:pathLst>
                <a:path w="6201" h="1217" extrusionOk="0">
                  <a:moveTo>
                    <a:pt x="0" y="1"/>
                  </a:moveTo>
                  <a:lnTo>
                    <a:pt x="0" y="1216"/>
                  </a:lnTo>
                  <a:lnTo>
                    <a:pt x="6201" y="1216"/>
                  </a:lnTo>
                  <a:cubicBezTo>
                    <a:pt x="6201" y="821"/>
                    <a:pt x="6170" y="396"/>
                    <a:pt x="6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6273103" y="1698209"/>
              <a:ext cx="188489" cy="98540"/>
            </a:xfrm>
            <a:custGeom>
              <a:avLst/>
              <a:gdLst/>
              <a:ahLst/>
              <a:cxnLst/>
              <a:rect l="l" t="t" r="r" b="b"/>
              <a:pathLst>
                <a:path w="5989" h="3131" extrusionOk="0">
                  <a:moveTo>
                    <a:pt x="2189" y="0"/>
                  </a:moveTo>
                  <a:cubicBezTo>
                    <a:pt x="1429" y="365"/>
                    <a:pt x="699" y="791"/>
                    <a:pt x="0" y="1246"/>
                  </a:cubicBezTo>
                  <a:lnTo>
                    <a:pt x="2888" y="1246"/>
                  </a:lnTo>
                  <a:cubicBezTo>
                    <a:pt x="3921" y="1246"/>
                    <a:pt x="4772" y="2067"/>
                    <a:pt x="4772" y="3131"/>
                  </a:cubicBezTo>
                  <a:lnTo>
                    <a:pt x="5988" y="3131"/>
                  </a:lnTo>
                  <a:cubicBezTo>
                    <a:pt x="5988" y="1398"/>
                    <a:pt x="4620" y="0"/>
                    <a:pt x="2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6067431" y="2514191"/>
              <a:ext cx="38271" cy="131083"/>
            </a:xfrm>
            <a:custGeom>
              <a:avLst/>
              <a:gdLst/>
              <a:ahLst/>
              <a:cxnLst/>
              <a:rect l="l" t="t" r="r" b="b"/>
              <a:pathLst>
                <a:path w="1216" h="4165" extrusionOk="0">
                  <a:moveTo>
                    <a:pt x="0" y="1"/>
                  </a:moveTo>
                  <a:lnTo>
                    <a:pt x="0" y="3557"/>
                  </a:lnTo>
                  <a:cubicBezTo>
                    <a:pt x="0" y="3891"/>
                    <a:pt x="274" y="4165"/>
                    <a:pt x="608" y="4165"/>
                  </a:cubicBezTo>
                  <a:lnTo>
                    <a:pt x="638" y="4165"/>
                  </a:lnTo>
                  <a:cubicBezTo>
                    <a:pt x="942" y="4134"/>
                    <a:pt x="1216" y="3891"/>
                    <a:pt x="1216" y="3557"/>
                  </a:cubicBezTo>
                  <a:lnTo>
                    <a:pt x="1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6141077" y="2514191"/>
              <a:ext cx="38302" cy="131083"/>
            </a:xfrm>
            <a:custGeom>
              <a:avLst/>
              <a:gdLst/>
              <a:ahLst/>
              <a:cxnLst/>
              <a:rect l="l" t="t" r="r" b="b"/>
              <a:pathLst>
                <a:path w="1217" h="4165" extrusionOk="0">
                  <a:moveTo>
                    <a:pt x="1" y="1"/>
                  </a:moveTo>
                  <a:lnTo>
                    <a:pt x="1" y="3557"/>
                  </a:lnTo>
                  <a:cubicBezTo>
                    <a:pt x="1" y="3891"/>
                    <a:pt x="274" y="4165"/>
                    <a:pt x="639" y="4165"/>
                  </a:cubicBezTo>
                  <a:cubicBezTo>
                    <a:pt x="973" y="4134"/>
                    <a:pt x="1216" y="3891"/>
                    <a:pt x="1216" y="3557"/>
                  </a:cubicBezTo>
                  <a:lnTo>
                    <a:pt x="1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a:off x="6214753" y="2514191"/>
              <a:ext cx="38271" cy="131083"/>
            </a:xfrm>
            <a:custGeom>
              <a:avLst/>
              <a:gdLst/>
              <a:ahLst/>
              <a:cxnLst/>
              <a:rect l="l" t="t" r="r" b="b"/>
              <a:pathLst>
                <a:path w="1216" h="4165" extrusionOk="0">
                  <a:moveTo>
                    <a:pt x="0" y="1"/>
                  </a:moveTo>
                  <a:lnTo>
                    <a:pt x="0" y="3557"/>
                  </a:lnTo>
                  <a:cubicBezTo>
                    <a:pt x="0" y="3891"/>
                    <a:pt x="274" y="4165"/>
                    <a:pt x="638" y="4165"/>
                  </a:cubicBezTo>
                  <a:cubicBezTo>
                    <a:pt x="973" y="4134"/>
                    <a:pt x="1216" y="3891"/>
                    <a:pt x="1216" y="3557"/>
                  </a:cubicBezTo>
                  <a:lnTo>
                    <a:pt x="1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6288398" y="2514191"/>
              <a:ext cx="39246" cy="131083"/>
            </a:xfrm>
            <a:custGeom>
              <a:avLst/>
              <a:gdLst/>
              <a:ahLst/>
              <a:cxnLst/>
              <a:rect l="l" t="t" r="r" b="b"/>
              <a:pathLst>
                <a:path w="1247" h="4165" extrusionOk="0">
                  <a:moveTo>
                    <a:pt x="1" y="1"/>
                  </a:moveTo>
                  <a:lnTo>
                    <a:pt x="1" y="3557"/>
                  </a:lnTo>
                  <a:cubicBezTo>
                    <a:pt x="1" y="3891"/>
                    <a:pt x="305" y="4165"/>
                    <a:pt x="639" y="4165"/>
                  </a:cubicBezTo>
                  <a:cubicBezTo>
                    <a:pt x="973" y="4134"/>
                    <a:pt x="1247" y="3891"/>
                    <a:pt x="1247" y="3557"/>
                  </a:cubicBezTo>
                  <a:lnTo>
                    <a:pt x="1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a:off x="6362075" y="2514191"/>
              <a:ext cx="39246" cy="131083"/>
            </a:xfrm>
            <a:custGeom>
              <a:avLst/>
              <a:gdLst/>
              <a:ahLst/>
              <a:cxnLst/>
              <a:rect l="l" t="t" r="r" b="b"/>
              <a:pathLst>
                <a:path w="1247" h="4165" extrusionOk="0">
                  <a:moveTo>
                    <a:pt x="0" y="1"/>
                  </a:moveTo>
                  <a:lnTo>
                    <a:pt x="0" y="3557"/>
                  </a:lnTo>
                  <a:cubicBezTo>
                    <a:pt x="0" y="3891"/>
                    <a:pt x="304" y="4165"/>
                    <a:pt x="638" y="4165"/>
                  </a:cubicBezTo>
                  <a:lnTo>
                    <a:pt x="669" y="4165"/>
                  </a:lnTo>
                  <a:cubicBezTo>
                    <a:pt x="973" y="4134"/>
                    <a:pt x="1246" y="3891"/>
                    <a:pt x="1246" y="3557"/>
                  </a:cubicBez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4"/>
          <p:cNvGrpSpPr/>
          <p:nvPr/>
        </p:nvGrpSpPr>
        <p:grpSpPr>
          <a:xfrm>
            <a:off x="5889169" y="3669278"/>
            <a:ext cx="1174194" cy="1174194"/>
            <a:chOff x="5586574" y="-168025"/>
            <a:chExt cx="1174194" cy="1174194"/>
          </a:xfrm>
        </p:grpSpPr>
        <p:sp>
          <p:nvSpPr>
            <p:cNvPr id="964" name="Google Shape;964;p44"/>
            <p:cNvSpPr/>
            <p:nvPr/>
          </p:nvSpPr>
          <p:spPr>
            <a:xfrm>
              <a:off x="5586574" y="-168025"/>
              <a:ext cx="1174194" cy="1174194"/>
            </a:xfrm>
            <a:custGeom>
              <a:avLst/>
              <a:gdLst/>
              <a:ahLst/>
              <a:cxnLst/>
              <a:rect l="l" t="t" r="r" b="b"/>
              <a:pathLst>
                <a:path w="15970" h="15970" extrusionOk="0">
                  <a:moveTo>
                    <a:pt x="7985" y="4570"/>
                  </a:moveTo>
                  <a:cubicBezTo>
                    <a:pt x="9867" y="4570"/>
                    <a:pt x="11399" y="6103"/>
                    <a:pt x="11399" y="7985"/>
                  </a:cubicBezTo>
                  <a:cubicBezTo>
                    <a:pt x="11399" y="9867"/>
                    <a:pt x="9867" y="11399"/>
                    <a:pt x="7985" y="11399"/>
                  </a:cubicBezTo>
                  <a:cubicBezTo>
                    <a:pt x="6103" y="11399"/>
                    <a:pt x="4571" y="9867"/>
                    <a:pt x="4571" y="7985"/>
                  </a:cubicBezTo>
                  <a:cubicBezTo>
                    <a:pt x="4571" y="6103"/>
                    <a:pt x="6103" y="4570"/>
                    <a:pt x="7985" y="4570"/>
                  </a:cubicBezTo>
                  <a:close/>
                  <a:moveTo>
                    <a:pt x="7098" y="0"/>
                  </a:moveTo>
                  <a:lnTo>
                    <a:pt x="6668" y="2178"/>
                  </a:lnTo>
                  <a:cubicBezTo>
                    <a:pt x="5996" y="2339"/>
                    <a:pt x="5377" y="2581"/>
                    <a:pt x="4840" y="2957"/>
                  </a:cubicBezTo>
                  <a:lnTo>
                    <a:pt x="2958" y="1721"/>
                  </a:lnTo>
                  <a:lnTo>
                    <a:pt x="1721" y="2957"/>
                  </a:lnTo>
                  <a:lnTo>
                    <a:pt x="2958" y="4812"/>
                  </a:lnTo>
                  <a:cubicBezTo>
                    <a:pt x="2608" y="5377"/>
                    <a:pt x="2340" y="5995"/>
                    <a:pt x="2178" y="6667"/>
                  </a:cubicBezTo>
                  <a:lnTo>
                    <a:pt x="1" y="7097"/>
                  </a:lnTo>
                  <a:lnTo>
                    <a:pt x="1" y="8872"/>
                  </a:lnTo>
                  <a:lnTo>
                    <a:pt x="2178" y="9302"/>
                  </a:lnTo>
                  <a:cubicBezTo>
                    <a:pt x="2340" y="9974"/>
                    <a:pt x="2608" y="10592"/>
                    <a:pt x="2958" y="11130"/>
                  </a:cubicBezTo>
                  <a:lnTo>
                    <a:pt x="1721" y="13012"/>
                  </a:lnTo>
                  <a:lnTo>
                    <a:pt x="2958" y="14249"/>
                  </a:lnTo>
                  <a:lnTo>
                    <a:pt x="4840" y="13012"/>
                  </a:lnTo>
                  <a:cubicBezTo>
                    <a:pt x="5377" y="13361"/>
                    <a:pt x="5996" y="13630"/>
                    <a:pt x="6668" y="13792"/>
                  </a:cubicBezTo>
                  <a:lnTo>
                    <a:pt x="7098" y="15969"/>
                  </a:lnTo>
                  <a:lnTo>
                    <a:pt x="8872" y="15969"/>
                  </a:lnTo>
                  <a:lnTo>
                    <a:pt x="9303" y="13792"/>
                  </a:lnTo>
                  <a:cubicBezTo>
                    <a:pt x="9975" y="13630"/>
                    <a:pt x="10593" y="13361"/>
                    <a:pt x="11158" y="13012"/>
                  </a:cubicBezTo>
                  <a:lnTo>
                    <a:pt x="13013" y="14249"/>
                  </a:lnTo>
                  <a:lnTo>
                    <a:pt x="14249" y="13012"/>
                  </a:lnTo>
                  <a:lnTo>
                    <a:pt x="13013" y="11130"/>
                  </a:lnTo>
                  <a:cubicBezTo>
                    <a:pt x="13362" y="10592"/>
                    <a:pt x="13631" y="9974"/>
                    <a:pt x="13792" y="9302"/>
                  </a:cubicBezTo>
                  <a:lnTo>
                    <a:pt x="15970" y="8872"/>
                  </a:lnTo>
                  <a:lnTo>
                    <a:pt x="15970" y="7097"/>
                  </a:lnTo>
                  <a:lnTo>
                    <a:pt x="13792" y="6667"/>
                  </a:lnTo>
                  <a:cubicBezTo>
                    <a:pt x="13631" y="5995"/>
                    <a:pt x="13389" y="5377"/>
                    <a:pt x="13013" y="4812"/>
                  </a:cubicBezTo>
                  <a:lnTo>
                    <a:pt x="14249" y="2957"/>
                  </a:lnTo>
                  <a:lnTo>
                    <a:pt x="13013" y="1721"/>
                  </a:lnTo>
                  <a:lnTo>
                    <a:pt x="11158" y="2957"/>
                  </a:lnTo>
                  <a:cubicBezTo>
                    <a:pt x="10593" y="2608"/>
                    <a:pt x="9975" y="2339"/>
                    <a:pt x="9303" y="2178"/>
                  </a:cubicBezTo>
                  <a:lnTo>
                    <a:pt x="88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a:off x="5831702" y="77030"/>
              <a:ext cx="685915" cy="684003"/>
            </a:xfrm>
            <a:custGeom>
              <a:avLst/>
              <a:gdLst/>
              <a:ahLst/>
              <a:cxnLst/>
              <a:rect l="l" t="t" r="r" b="b"/>
              <a:pathLst>
                <a:path w="9329" h="9303" extrusionOk="0">
                  <a:moveTo>
                    <a:pt x="4651" y="1237"/>
                  </a:moveTo>
                  <a:cubicBezTo>
                    <a:pt x="6533" y="1237"/>
                    <a:pt x="8065" y="2770"/>
                    <a:pt x="8065" y="4652"/>
                  </a:cubicBezTo>
                  <a:cubicBezTo>
                    <a:pt x="8065" y="6534"/>
                    <a:pt x="6533" y="8066"/>
                    <a:pt x="4651" y="8066"/>
                  </a:cubicBezTo>
                  <a:cubicBezTo>
                    <a:pt x="2769" y="8066"/>
                    <a:pt x="1237" y="6534"/>
                    <a:pt x="1237" y="4652"/>
                  </a:cubicBezTo>
                  <a:cubicBezTo>
                    <a:pt x="1237" y="2770"/>
                    <a:pt x="2769" y="1237"/>
                    <a:pt x="4651" y="1237"/>
                  </a:cubicBezTo>
                  <a:close/>
                  <a:moveTo>
                    <a:pt x="4651" y="1"/>
                  </a:moveTo>
                  <a:cubicBezTo>
                    <a:pt x="2070" y="1"/>
                    <a:pt x="0" y="2071"/>
                    <a:pt x="0" y="4652"/>
                  </a:cubicBezTo>
                  <a:cubicBezTo>
                    <a:pt x="0" y="7233"/>
                    <a:pt x="2070" y="9303"/>
                    <a:pt x="4651" y="9303"/>
                  </a:cubicBezTo>
                  <a:cubicBezTo>
                    <a:pt x="7232" y="9303"/>
                    <a:pt x="9329" y="7233"/>
                    <a:pt x="9329" y="4652"/>
                  </a:cubicBezTo>
                  <a:cubicBezTo>
                    <a:pt x="9329" y="2071"/>
                    <a:pt x="7232" y="1"/>
                    <a:pt x="46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44"/>
          <p:cNvGrpSpPr/>
          <p:nvPr/>
        </p:nvGrpSpPr>
        <p:grpSpPr>
          <a:xfrm>
            <a:off x="442481" y="2646234"/>
            <a:ext cx="411273" cy="411273"/>
            <a:chOff x="1190625" y="238125"/>
            <a:chExt cx="5219200" cy="5219200"/>
          </a:xfrm>
        </p:grpSpPr>
        <p:sp>
          <p:nvSpPr>
            <p:cNvPr id="986" name="Google Shape;986;p44"/>
            <p:cNvSpPr/>
            <p:nvPr/>
          </p:nvSpPr>
          <p:spPr>
            <a:xfrm>
              <a:off x="1190625" y="238125"/>
              <a:ext cx="5219200" cy="3684425"/>
            </a:xfrm>
            <a:custGeom>
              <a:avLst/>
              <a:gdLst/>
              <a:ahLst/>
              <a:cxnLst/>
              <a:rect l="l" t="t" r="r" b="b"/>
              <a:pathLst>
                <a:path w="208768" h="147377" extrusionOk="0">
                  <a:moveTo>
                    <a:pt x="49126" y="0"/>
                  </a:moveTo>
                  <a:cubicBezTo>
                    <a:pt x="38981" y="0"/>
                    <a:pt x="30695" y="8253"/>
                    <a:pt x="30695" y="18430"/>
                  </a:cubicBezTo>
                  <a:cubicBezTo>
                    <a:pt x="30695" y="26977"/>
                    <a:pt x="36567" y="34186"/>
                    <a:pt x="44493" y="36241"/>
                  </a:cubicBezTo>
                  <a:lnTo>
                    <a:pt x="50235" y="53464"/>
                  </a:lnTo>
                  <a:lnTo>
                    <a:pt x="68339" y="62532"/>
                  </a:lnTo>
                  <a:cubicBezTo>
                    <a:pt x="64555" y="65794"/>
                    <a:pt x="61227" y="69546"/>
                    <a:pt x="58455" y="73688"/>
                  </a:cubicBezTo>
                  <a:lnTo>
                    <a:pt x="12265" y="73688"/>
                  </a:lnTo>
                  <a:lnTo>
                    <a:pt x="12265" y="61391"/>
                  </a:lnTo>
                  <a:lnTo>
                    <a:pt x="0" y="61391"/>
                  </a:lnTo>
                  <a:lnTo>
                    <a:pt x="0" y="85953"/>
                  </a:lnTo>
                  <a:lnTo>
                    <a:pt x="52290" y="85953"/>
                  </a:lnTo>
                  <a:cubicBezTo>
                    <a:pt x="50887" y="89868"/>
                    <a:pt x="49941" y="93978"/>
                    <a:pt x="49452" y="98251"/>
                  </a:cubicBezTo>
                  <a:lnTo>
                    <a:pt x="18430" y="98251"/>
                  </a:lnTo>
                  <a:lnTo>
                    <a:pt x="18430" y="110516"/>
                  </a:lnTo>
                  <a:lnTo>
                    <a:pt x="49452" y="110516"/>
                  </a:lnTo>
                  <a:cubicBezTo>
                    <a:pt x="49941" y="114789"/>
                    <a:pt x="50887" y="118899"/>
                    <a:pt x="52290" y="122814"/>
                  </a:cubicBezTo>
                  <a:lnTo>
                    <a:pt x="0" y="122814"/>
                  </a:lnTo>
                  <a:lnTo>
                    <a:pt x="0" y="147377"/>
                  </a:lnTo>
                  <a:lnTo>
                    <a:pt x="12265" y="147377"/>
                  </a:lnTo>
                  <a:lnTo>
                    <a:pt x="12265" y="135079"/>
                  </a:lnTo>
                  <a:lnTo>
                    <a:pt x="58455" y="135079"/>
                  </a:lnTo>
                  <a:cubicBezTo>
                    <a:pt x="61130" y="139058"/>
                    <a:pt x="64294" y="142647"/>
                    <a:pt x="67849" y="145811"/>
                  </a:cubicBezTo>
                  <a:cubicBezTo>
                    <a:pt x="67882" y="145778"/>
                    <a:pt x="66708" y="131393"/>
                    <a:pt x="80147" y="119617"/>
                  </a:cubicBezTo>
                  <a:cubicBezTo>
                    <a:pt x="82137" y="117888"/>
                    <a:pt x="84290" y="116388"/>
                    <a:pt x="86573" y="115116"/>
                  </a:cubicBezTo>
                  <a:cubicBezTo>
                    <a:pt x="82398" y="110712"/>
                    <a:pt x="79821" y="104775"/>
                    <a:pt x="79821" y="98251"/>
                  </a:cubicBezTo>
                  <a:cubicBezTo>
                    <a:pt x="79821" y="84714"/>
                    <a:pt x="90846" y="73688"/>
                    <a:pt x="104384" y="73688"/>
                  </a:cubicBezTo>
                  <a:cubicBezTo>
                    <a:pt x="117921" y="73688"/>
                    <a:pt x="128946" y="84714"/>
                    <a:pt x="128946" y="98251"/>
                  </a:cubicBezTo>
                  <a:cubicBezTo>
                    <a:pt x="128946" y="104775"/>
                    <a:pt x="126369" y="110712"/>
                    <a:pt x="122194" y="115116"/>
                  </a:cubicBezTo>
                  <a:cubicBezTo>
                    <a:pt x="124477" y="116388"/>
                    <a:pt x="126630" y="117888"/>
                    <a:pt x="128620" y="119617"/>
                  </a:cubicBezTo>
                  <a:cubicBezTo>
                    <a:pt x="142060" y="131393"/>
                    <a:pt x="140885" y="145778"/>
                    <a:pt x="140918" y="145811"/>
                  </a:cubicBezTo>
                  <a:cubicBezTo>
                    <a:pt x="144473" y="142647"/>
                    <a:pt x="147638" y="139058"/>
                    <a:pt x="150312" y="135079"/>
                  </a:cubicBezTo>
                  <a:lnTo>
                    <a:pt x="196502" y="135079"/>
                  </a:lnTo>
                  <a:lnTo>
                    <a:pt x="196502" y="147377"/>
                  </a:lnTo>
                  <a:lnTo>
                    <a:pt x="208767" y="147377"/>
                  </a:lnTo>
                  <a:lnTo>
                    <a:pt x="208767" y="122814"/>
                  </a:lnTo>
                  <a:lnTo>
                    <a:pt x="156477" y="122814"/>
                  </a:lnTo>
                  <a:cubicBezTo>
                    <a:pt x="157880" y="118899"/>
                    <a:pt x="158826" y="114789"/>
                    <a:pt x="159315" y="110516"/>
                  </a:cubicBezTo>
                  <a:lnTo>
                    <a:pt x="190337" y="110516"/>
                  </a:lnTo>
                  <a:lnTo>
                    <a:pt x="190337" y="98251"/>
                  </a:lnTo>
                  <a:lnTo>
                    <a:pt x="159315" y="98251"/>
                  </a:lnTo>
                  <a:cubicBezTo>
                    <a:pt x="158826" y="93978"/>
                    <a:pt x="157880" y="89868"/>
                    <a:pt x="156477" y="85953"/>
                  </a:cubicBezTo>
                  <a:lnTo>
                    <a:pt x="208767" y="85953"/>
                  </a:lnTo>
                  <a:lnTo>
                    <a:pt x="208767" y="61391"/>
                  </a:lnTo>
                  <a:lnTo>
                    <a:pt x="196502" y="61391"/>
                  </a:lnTo>
                  <a:lnTo>
                    <a:pt x="196502" y="73688"/>
                  </a:lnTo>
                  <a:lnTo>
                    <a:pt x="150312" y="73688"/>
                  </a:lnTo>
                  <a:cubicBezTo>
                    <a:pt x="147540" y="69546"/>
                    <a:pt x="144212" y="65794"/>
                    <a:pt x="140429" y="62532"/>
                  </a:cubicBezTo>
                  <a:lnTo>
                    <a:pt x="158533" y="53464"/>
                  </a:lnTo>
                  <a:lnTo>
                    <a:pt x="164274" y="36241"/>
                  </a:lnTo>
                  <a:cubicBezTo>
                    <a:pt x="172200" y="34186"/>
                    <a:pt x="178072" y="26977"/>
                    <a:pt x="178072" y="18430"/>
                  </a:cubicBezTo>
                  <a:cubicBezTo>
                    <a:pt x="178072" y="8253"/>
                    <a:pt x="169786" y="0"/>
                    <a:pt x="159642" y="0"/>
                  </a:cubicBezTo>
                  <a:cubicBezTo>
                    <a:pt x="149497" y="0"/>
                    <a:pt x="141211" y="8253"/>
                    <a:pt x="141211" y="18430"/>
                  </a:cubicBezTo>
                  <a:cubicBezTo>
                    <a:pt x="141211" y="25737"/>
                    <a:pt x="145517" y="32065"/>
                    <a:pt x="151715" y="35034"/>
                  </a:cubicBezTo>
                  <a:lnTo>
                    <a:pt x="148486" y="44754"/>
                  </a:lnTo>
                  <a:lnTo>
                    <a:pt x="128588" y="54704"/>
                  </a:lnTo>
                  <a:cubicBezTo>
                    <a:pt x="123010" y="51996"/>
                    <a:pt x="116942" y="50169"/>
                    <a:pt x="110516" y="49452"/>
                  </a:cubicBezTo>
                  <a:lnTo>
                    <a:pt x="110516" y="35784"/>
                  </a:lnTo>
                  <a:cubicBezTo>
                    <a:pt x="117660" y="33240"/>
                    <a:pt x="122814" y="26422"/>
                    <a:pt x="122814" y="18430"/>
                  </a:cubicBezTo>
                  <a:cubicBezTo>
                    <a:pt x="122814" y="8253"/>
                    <a:pt x="114528" y="0"/>
                    <a:pt x="104384" y="0"/>
                  </a:cubicBezTo>
                  <a:cubicBezTo>
                    <a:pt x="94239" y="0"/>
                    <a:pt x="85953" y="8253"/>
                    <a:pt x="85953" y="18430"/>
                  </a:cubicBezTo>
                  <a:cubicBezTo>
                    <a:pt x="85953" y="26422"/>
                    <a:pt x="91107" y="33240"/>
                    <a:pt x="98251" y="35784"/>
                  </a:cubicBezTo>
                  <a:lnTo>
                    <a:pt x="98251" y="49452"/>
                  </a:lnTo>
                  <a:cubicBezTo>
                    <a:pt x="91825" y="50169"/>
                    <a:pt x="85725" y="51996"/>
                    <a:pt x="80180" y="54704"/>
                  </a:cubicBezTo>
                  <a:lnTo>
                    <a:pt x="60282" y="44754"/>
                  </a:lnTo>
                  <a:lnTo>
                    <a:pt x="57052" y="35034"/>
                  </a:lnTo>
                  <a:cubicBezTo>
                    <a:pt x="63250" y="32065"/>
                    <a:pt x="67556" y="25737"/>
                    <a:pt x="67556" y="18430"/>
                  </a:cubicBezTo>
                  <a:cubicBezTo>
                    <a:pt x="67556" y="8253"/>
                    <a:pt x="59270" y="0"/>
                    <a:pt x="49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7" name="Google Shape;987;p44"/>
            <p:cNvSpPr/>
            <p:nvPr/>
          </p:nvSpPr>
          <p:spPr>
            <a:xfrm>
              <a:off x="3493575" y="2386950"/>
              <a:ext cx="613275" cy="614100"/>
            </a:xfrm>
            <a:custGeom>
              <a:avLst/>
              <a:gdLst/>
              <a:ahLst/>
              <a:cxnLst/>
              <a:rect l="l" t="t" r="r" b="b"/>
              <a:pathLst>
                <a:path w="24531" h="24564" extrusionOk="0">
                  <a:moveTo>
                    <a:pt x="12266" y="0"/>
                  </a:moveTo>
                  <a:cubicBezTo>
                    <a:pt x="5481" y="0"/>
                    <a:pt x="1" y="5513"/>
                    <a:pt x="1" y="12298"/>
                  </a:cubicBezTo>
                  <a:cubicBezTo>
                    <a:pt x="1" y="19083"/>
                    <a:pt x="5481" y="24563"/>
                    <a:pt x="12266" y="24563"/>
                  </a:cubicBezTo>
                  <a:cubicBezTo>
                    <a:pt x="19051" y="24563"/>
                    <a:pt x="24531" y="19083"/>
                    <a:pt x="24531" y="12298"/>
                  </a:cubicBezTo>
                  <a:cubicBezTo>
                    <a:pt x="24531" y="5513"/>
                    <a:pt x="19051" y="0"/>
                    <a:pt x="122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3116000" y="3308450"/>
              <a:ext cx="1388825" cy="2148875"/>
            </a:xfrm>
            <a:custGeom>
              <a:avLst/>
              <a:gdLst/>
              <a:ahLst/>
              <a:cxnLst/>
              <a:rect l="l" t="t" r="r" b="b"/>
              <a:pathLst>
                <a:path w="55553" h="85955" extrusionOk="0">
                  <a:moveTo>
                    <a:pt x="27369" y="1"/>
                  </a:moveTo>
                  <a:cubicBezTo>
                    <a:pt x="1" y="1"/>
                    <a:pt x="3132" y="31185"/>
                    <a:pt x="3132" y="31218"/>
                  </a:cubicBezTo>
                  <a:cubicBezTo>
                    <a:pt x="8710" y="33958"/>
                    <a:pt x="14810" y="35785"/>
                    <a:pt x="21236" y="36502"/>
                  </a:cubicBezTo>
                  <a:lnTo>
                    <a:pt x="21236" y="63055"/>
                  </a:lnTo>
                  <a:cubicBezTo>
                    <a:pt x="17550" y="65175"/>
                    <a:pt x="15104" y="69122"/>
                    <a:pt x="15104" y="73689"/>
                  </a:cubicBezTo>
                  <a:cubicBezTo>
                    <a:pt x="15104" y="80441"/>
                    <a:pt x="20584" y="85954"/>
                    <a:pt x="27369" y="85954"/>
                  </a:cubicBezTo>
                  <a:cubicBezTo>
                    <a:pt x="34154" y="85954"/>
                    <a:pt x="39634" y="80441"/>
                    <a:pt x="39634" y="73689"/>
                  </a:cubicBezTo>
                  <a:cubicBezTo>
                    <a:pt x="39634" y="69122"/>
                    <a:pt x="37187" y="65175"/>
                    <a:pt x="33501" y="63055"/>
                  </a:cubicBezTo>
                  <a:lnTo>
                    <a:pt x="33501" y="36502"/>
                  </a:lnTo>
                  <a:cubicBezTo>
                    <a:pt x="39927" y="35785"/>
                    <a:pt x="46027" y="33958"/>
                    <a:pt x="51605" y="31218"/>
                  </a:cubicBezTo>
                  <a:cubicBezTo>
                    <a:pt x="51605" y="31185"/>
                    <a:pt x="55552" y="1"/>
                    <a:pt x="27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916;p44">
            <a:extLst>
              <a:ext uri="{FF2B5EF4-FFF2-40B4-BE49-F238E27FC236}">
                <a16:creationId xmlns:a16="http://schemas.microsoft.com/office/drawing/2014/main" id="{77122BFD-3FBC-41F7-BE08-136F2AD67919}"/>
              </a:ext>
            </a:extLst>
          </p:cNvPr>
          <p:cNvSpPr txBox="1">
            <a:spLocks/>
          </p:cNvSpPr>
          <p:nvPr/>
        </p:nvSpPr>
        <p:spPr>
          <a:xfrm>
            <a:off x="974044" y="3736858"/>
            <a:ext cx="4056900" cy="35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2200" b="0" i="0" u="none" strike="noStrike" cap="none">
                <a:solidFill>
                  <a:srgbClr val="553E73"/>
                </a:solidFill>
                <a:latin typeface="Montserrat ExtraBold"/>
                <a:ea typeface="Montserrat ExtraBold"/>
                <a:cs typeface="Montserrat ExtraBold"/>
                <a:sym typeface="Montserrat ExtraBold"/>
              </a:defRPr>
            </a:lvl1pPr>
            <a:lvl2pPr marL="914400" marR="0" lvl="1"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0" indent="0"/>
            <a:r>
              <a:rPr lang="en" dirty="0">
                <a:solidFill>
                  <a:schemeClr val="accent1"/>
                </a:solidFill>
              </a:rPr>
              <a:t>Auto Keras</a:t>
            </a:r>
            <a:endParaRPr lang="en-US" dirty="0">
              <a:solidFill>
                <a:schemeClr val="accent1"/>
              </a:solidFill>
            </a:endParaRPr>
          </a:p>
        </p:txBody>
      </p:sp>
      <p:grpSp>
        <p:nvGrpSpPr>
          <p:cNvPr id="82" name="Google Shape;985;p44">
            <a:extLst>
              <a:ext uri="{FF2B5EF4-FFF2-40B4-BE49-F238E27FC236}">
                <a16:creationId xmlns:a16="http://schemas.microsoft.com/office/drawing/2014/main" id="{2447C563-43E9-4FA8-B35F-0AFA68E8ED96}"/>
              </a:ext>
            </a:extLst>
          </p:cNvPr>
          <p:cNvGrpSpPr/>
          <p:nvPr/>
        </p:nvGrpSpPr>
        <p:grpSpPr>
          <a:xfrm>
            <a:off x="492072" y="1728023"/>
            <a:ext cx="411273" cy="411273"/>
            <a:chOff x="1190625" y="238125"/>
            <a:chExt cx="5219200" cy="5219200"/>
          </a:xfrm>
        </p:grpSpPr>
        <p:sp>
          <p:nvSpPr>
            <p:cNvPr id="83" name="Google Shape;986;p44">
              <a:extLst>
                <a:ext uri="{FF2B5EF4-FFF2-40B4-BE49-F238E27FC236}">
                  <a16:creationId xmlns:a16="http://schemas.microsoft.com/office/drawing/2014/main" id="{DF8EE7D6-81D6-4B12-92E2-66D65E3FD7A5}"/>
                </a:ext>
              </a:extLst>
            </p:cNvPr>
            <p:cNvSpPr/>
            <p:nvPr/>
          </p:nvSpPr>
          <p:spPr>
            <a:xfrm>
              <a:off x="1190625" y="238125"/>
              <a:ext cx="5219200" cy="3684425"/>
            </a:xfrm>
            <a:custGeom>
              <a:avLst/>
              <a:gdLst/>
              <a:ahLst/>
              <a:cxnLst/>
              <a:rect l="l" t="t" r="r" b="b"/>
              <a:pathLst>
                <a:path w="208768" h="147377" extrusionOk="0">
                  <a:moveTo>
                    <a:pt x="49126" y="0"/>
                  </a:moveTo>
                  <a:cubicBezTo>
                    <a:pt x="38981" y="0"/>
                    <a:pt x="30695" y="8253"/>
                    <a:pt x="30695" y="18430"/>
                  </a:cubicBezTo>
                  <a:cubicBezTo>
                    <a:pt x="30695" y="26977"/>
                    <a:pt x="36567" y="34186"/>
                    <a:pt x="44493" y="36241"/>
                  </a:cubicBezTo>
                  <a:lnTo>
                    <a:pt x="50235" y="53464"/>
                  </a:lnTo>
                  <a:lnTo>
                    <a:pt x="68339" y="62532"/>
                  </a:lnTo>
                  <a:cubicBezTo>
                    <a:pt x="64555" y="65794"/>
                    <a:pt x="61227" y="69546"/>
                    <a:pt x="58455" y="73688"/>
                  </a:cubicBezTo>
                  <a:lnTo>
                    <a:pt x="12265" y="73688"/>
                  </a:lnTo>
                  <a:lnTo>
                    <a:pt x="12265" y="61391"/>
                  </a:lnTo>
                  <a:lnTo>
                    <a:pt x="0" y="61391"/>
                  </a:lnTo>
                  <a:lnTo>
                    <a:pt x="0" y="85953"/>
                  </a:lnTo>
                  <a:lnTo>
                    <a:pt x="52290" y="85953"/>
                  </a:lnTo>
                  <a:cubicBezTo>
                    <a:pt x="50887" y="89868"/>
                    <a:pt x="49941" y="93978"/>
                    <a:pt x="49452" y="98251"/>
                  </a:cubicBezTo>
                  <a:lnTo>
                    <a:pt x="18430" y="98251"/>
                  </a:lnTo>
                  <a:lnTo>
                    <a:pt x="18430" y="110516"/>
                  </a:lnTo>
                  <a:lnTo>
                    <a:pt x="49452" y="110516"/>
                  </a:lnTo>
                  <a:cubicBezTo>
                    <a:pt x="49941" y="114789"/>
                    <a:pt x="50887" y="118899"/>
                    <a:pt x="52290" y="122814"/>
                  </a:cubicBezTo>
                  <a:lnTo>
                    <a:pt x="0" y="122814"/>
                  </a:lnTo>
                  <a:lnTo>
                    <a:pt x="0" y="147377"/>
                  </a:lnTo>
                  <a:lnTo>
                    <a:pt x="12265" y="147377"/>
                  </a:lnTo>
                  <a:lnTo>
                    <a:pt x="12265" y="135079"/>
                  </a:lnTo>
                  <a:lnTo>
                    <a:pt x="58455" y="135079"/>
                  </a:lnTo>
                  <a:cubicBezTo>
                    <a:pt x="61130" y="139058"/>
                    <a:pt x="64294" y="142647"/>
                    <a:pt x="67849" y="145811"/>
                  </a:cubicBezTo>
                  <a:cubicBezTo>
                    <a:pt x="67882" y="145778"/>
                    <a:pt x="66708" y="131393"/>
                    <a:pt x="80147" y="119617"/>
                  </a:cubicBezTo>
                  <a:cubicBezTo>
                    <a:pt x="82137" y="117888"/>
                    <a:pt x="84290" y="116388"/>
                    <a:pt x="86573" y="115116"/>
                  </a:cubicBezTo>
                  <a:cubicBezTo>
                    <a:pt x="82398" y="110712"/>
                    <a:pt x="79821" y="104775"/>
                    <a:pt x="79821" y="98251"/>
                  </a:cubicBezTo>
                  <a:cubicBezTo>
                    <a:pt x="79821" y="84714"/>
                    <a:pt x="90846" y="73688"/>
                    <a:pt x="104384" y="73688"/>
                  </a:cubicBezTo>
                  <a:cubicBezTo>
                    <a:pt x="117921" y="73688"/>
                    <a:pt x="128946" y="84714"/>
                    <a:pt x="128946" y="98251"/>
                  </a:cubicBezTo>
                  <a:cubicBezTo>
                    <a:pt x="128946" y="104775"/>
                    <a:pt x="126369" y="110712"/>
                    <a:pt x="122194" y="115116"/>
                  </a:cubicBezTo>
                  <a:cubicBezTo>
                    <a:pt x="124477" y="116388"/>
                    <a:pt x="126630" y="117888"/>
                    <a:pt x="128620" y="119617"/>
                  </a:cubicBezTo>
                  <a:cubicBezTo>
                    <a:pt x="142060" y="131393"/>
                    <a:pt x="140885" y="145778"/>
                    <a:pt x="140918" y="145811"/>
                  </a:cubicBezTo>
                  <a:cubicBezTo>
                    <a:pt x="144473" y="142647"/>
                    <a:pt x="147638" y="139058"/>
                    <a:pt x="150312" y="135079"/>
                  </a:cubicBezTo>
                  <a:lnTo>
                    <a:pt x="196502" y="135079"/>
                  </a:lnTo>
                  <a:lnTo>
                    <a:pt x="196502" y="147377"/>
                  </a:lnTo>
                  <a:lnTo>
                    <a:pt x="208767" y="147377"/>
                  </a:lnTo>
                  <a:lnTo>
                    <a:pt x="208767" y="122814"/>
                  </a:lnTo>
                  <a:lnTo>
                    <a:pt x="156477" y="122814"/>
                  </a:lnTo>
                  <a:cubicBezTo>
                    <a:pt x="157880" y="118899"/>
                    <a:pt x="158826" y="114789"/>
                    <a:pt x="159315" y="110516"/>
                  </a:cubicBezTo>
                  <a:lnTo>
                    <a:pt x="190337" y="110516"/>
                  </a:lnTo>
                  <a:lnTo>
                    <a:pt x="190337" y="98251"/>
                  </a:lnTo>
                  <a:lnTo>
                    <a:pt x="159315" y="98251"/>
                  </a:lnTo>
                  <a:cubicBezTo>
                    <a:pt x="158826" y="93978"/>
                    <a:pt x="157880" y="89868"/>
                    <a:pt x="156477" y="85953"/>
                  </a:cubicBezTo>
                  <a:lnTo>
                    <a:pt x="208767" y="85953"/>
                  </a:lnTo>
                  <a:lnTo>
                    <a:pt x="208767" y="61391"/>
                  </a:lnTo>
                  <a:lnTo>
                    <a:pt x="196502" y="61391"/>
                  </a:lnTo>
                  <a:lnTo>
                    <a:pt x="196502" y="73688"/>
                  </a:lnTo>
                  <a:lnTo>
                    <a:pt x="150312" y="73688"/>
                  </a:lnTo>
                  <a:cubicBezTo>
                    <a:pt x="147540" y="69546"/>
                    <a:pt x="144212" y="65794"/>
                    <a:pt x="140429" y="62532"/>
                  </a:cubicBezTo>
                  <a:lnTo>
                    <a:pt x="158533" y="53464"/>
                  </a:lnTo>
                  <a:lnTo>
                    <a:pt x="164274" y="36241"/>
                  </a:lnTo>
                  <a:cubicBezTo>
                    <a:pt x="172200" y="34186"/>
                    <a:pt x="178072" y="26977"/>
                    <a:pt x="178072" y="18430"/>
                  </a:cubicBezTo>
                  <a:cubicBezTo>
                    <a:pt x="178072" y="8253"/>
                    <a:pt x="169786" y="0"/>
                    <a:pt x="159642" y="0"/>
                  </a:cubicBezTo>
                  <a:cubicBezTo>
                    <a:pt x="149497" y="0"/>
                    <a:pt x="141211" y="8253"/>
                    <a:pt x="141211" y="18430"/>
                  </a:cubicBezTo>
                  <a:cubicBezTo>
                    <a:pt x="141211" y="25737"/>
                    <a:pt x="145517" y="32065"/>
                    <a:pt x="151715" y="35034"/>
                  </a:cubicBezTo>
                  <a:lnTo>
                    <a:pt x="148486" y="44754"/>
                  </a:lnTo>
                  <a:lnTo>
                    <a:pt x="128588" y="54704"/>
                  </a:lnTo>
                  <a:cubicBezTo>
                    <a:pt x="123010" y="51996"/>
                    <a:pt x="116942" y="50169"/>
                    <a:pt x="110516" y="49452"/>
                  </a:cubicBezTo>
                  <a:lnTo>
                    <a:pt x="110516" y="35784"/>
                  </a:lnTo>
                  <a:cubicBezTo>
                    <a:pt x="117660" y="33240"/>
                    <a:pt x="122814" y="26422"/>
                    <a:pt x="122814" y="18430"/>
                  </a:cubicBezTo>
                  <a:cubicBezTo>
                    <a:pt x="122814" y="8253"/>
                    <a:pt x="114528" y="0"/>
                    <a:pt x="104384" y="0"/>
                  </a:cubicBezTo>
                  <a:cubicBezTo>
                    <a:pt x="94239" y="0"/>
                    <a:pt x="85953" y="8253"/>
                    <a:pt x="85953" y="18430"/>
                  </a:cubicBezTo>
                  <a:cubicBezTo>
                    <a:pt x="85953" y="26422"/>
                    <a:pt x="91107" y="33240"/>
                    <a:pt x="98251" y="35784"/>
                  </a:cubicBezTo>
                  <a:lnTo>
                    <a:pt x="98251" y="49452"/>
                  </a:lnTo>
                  <a:cubicBezTo>
                    <a:pt x="91825" y="50169"/>
                    <a:pt x="85725" y="51996"/>
                    <a:pt x="80180" y="54704"/>
                  </a:cubicBezTo>
                  <a:lnTo>
                    <a:pt x="60282" y="44754"/>
                  </a:lnTo>
                  <a:lnTo>
                    <a:pt x="57052" y="35034"/>
                  </a:lnTo>
                  <a:cubicBezTo>
                    <a:pt x="63250" y="32065"/>
                    <a:pt x="67556" y="25737"/>
                    <a:pt x="67556" y="18430"/>
                  </a:cubicBezTo>
                  <a:cubicBezTo>
                    <a:pt x="67556" y="8253"/>
                    <a:pt x="59270" y="0"/>
                    <a:pt x="49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987;p44">
              <a:extLst>
                <a:ext uri="{FF2B5EF4-FFF2-40B4-BE49-F238E27FC236}">
                  <a16:creationId xmlns:a16="http://schemas.microsoft.com/office/drawing/2014/main" id="{6E7DE02A-D2DD-4209-92DA-41FCD7AC941C}"/>
                </a:ext>
              </a:extLst>
            </p:cNvPr>
            <p:cNvSpPr/>
            <p:nvPr/>
          </p:nvSpPr>
          <p:spPr>
            <a:xfrm>
              <a:off x="3493575" y="2386950"/>
              <a:ext cx="613275" cy="614100"/>
            </a:xfrm>
            <a:custGeom>
              <a:avLst/>
              <a:gdLst/>
              <a:ahLst/>
              <a:cxnLst/>
              <a:rect l="l" t="t" r="r" b="b"/>
              <a:pathLst>
                <a:path w="24531" h="24564" extrusionOk="0">
                  <a:moveTo>
                    <a:pt x="12266" y="0"/>
                  </a:moveTo>
                  <a:cubicBezTo>
                    <a:pt x="5481" y="0"/>
                    <a:pt x="1" y="5513"/>
                    <a:pt x="1" y="12298"/>
                  </a:cubicBezTo>
                  <a:cubicBezTo>
                    <a:pt x="1" y="19083"/>
                    <a:pt x="5481" y="24563"/>
                    <a:pt x="12266" y="24563"/>
                  </a:cubicBezTo>
                  <a:cubicBezTo>
                    <a:pt x="19051" y="24563"/>
                    <a:pt x="24531" y="19083"/>
                    <a:pt x="24531" y="12298"/>
                  </a:cubicBezTo>
                  <a:cubicBezTo>
                    <a:pt x="24531" y="5513"/>
                    <a:pt x="19051" y="0"/>
                    <a:pt x="122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88;p44">
              <a:extLst>
                <a:ext uri="{FF2B5EF4-FFF2-40B4-BE49-F238E27FC236}">
                  <a16:creationId xmlns:a16="http://schemas.microsoft.com/office/drawing/2014/main" id="{7A029BA4-079D-4164-AE53-DD68472F1010}"/>
                </a:ext>
              </a:extLst>
            </p:cNvPr>
            <p:cNvSpPr/>
            <p:nvPr/>
          </p:nvSpPr>
          <p:spPr>
            <a:xfrm>
              <a:off x="3116000" y="3308450"/>
              <a:ext cx="1388825" cy="2148875"/>
            </a:xfrm>
            <a:custGeom>
              <a:avLst/>
              <a:gdLst/>
              <a:ahLst/>
              <a:cxnLst/>
              <a:rect l="l" t="t" r="r" b="b"/>
              <a:pathLst>
                <a:path w="55553" h="85955" extrusionOk="0">
                  <a:moveTo>
                    <a:pt x="27369" y="1"/>
                  </a:moveTo>
                  <a:cubicBezTo>
                    <a:pt x="1" y="1"/>
                    <a:pt x="3132" y="31185"/>
                    <a:pt x="3132" y="31218"/>
                  </a:cubicBezTo>
                  <a:cubicBezTo>
                    <a:pt x="8710" y="33958"/>
                    <a:pt x="14810" y="35785"/>
                    <a:pt x="21236" y="36502"/>
                  </a:cubicBezTo>
                  <a:lnTo>
                    <a:pt x="21236" y="63055"/>
                  </a:lnTo>
                  <a:cubicBezTo>
                    <a:pt x="17550" y="65175"/>
                    <a:pt x="15104" y="69122"/>
                    <a:pt x="15104" y="73689"/>
                  </a:cubicBezTo>
                  <a:cubicBezTo>
                    <a:pt x="15104" y="80441"/>
                    <a:pt x="20584" y="85954"/>
                    <a:pt x="27369" y="85954"/>
                  </a:cubicBezTo>
                  <a:cubicBezTo>
                    <a:pt x="34154" y="85954"/>
                    <a:pt x="39634" y="80441"/>
                    <a:pt x="39634" y="73689"/>
                  </a:cubicBezTo>
                  <a:cubicBezTo>
                    <a:pt x="39634" y="69122"/>
                    <a:pt x="37187" y="65175"/>
                    <a:pt x="33501" y="63055"/>
                  </a:cubicBezTo>
                  <a:lnTo>
                    <a:pt x="33501" y="36502"/>
                  </a:lnTo>
                  <a:cubicBezTo>
                    <a:pt x="39927" y="35785"/>
                    <a:pt x="46027" y="33958"/>
                    <a:pt x="51605" y="31218"/>
                  </a:cubicBezTo>
                  <a:cubicBezTo>
                    <a:pt x="51605" y="31185"/>
                    <a:pt x="55552" y="1"/>
                    <a:pt x="27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985;p44">
            <a:extLst>
              <a:ext uri="{FF2B5EF4-FFF2-40B4-BE49-F238E27FC236}">
                <a16:creationId xmlns:a16="http://schemas.microsoft.com/office/drawing/2014/main" id="{58263438-4E31-4DA6-BBF5-929CAA7E514C}"/>
              </a:ext>
            </a:extLst>
          </p:cNvPr>
          <p:cNvGrpSpPr/>
          <p:nvPr/>
        </p:nvGrpSpPr>
        <p:grpSpPr>
          <a:xfrm>
            <a:off x="514138" y="826042"/>
            <a:ext cx="411273" cy="411273"/>
            <a:chOff x="1190625" y="238125"/>
            <a:chExt cx="5219200" cy="5219200"/>
          </a:xfrm>
        </p:grpSpPr>
        <p:sp>
          <p:nvSpPr>
            <p:cNvPr id="87" name="Google Shape;986;p44">
              <a:extLst>
                <a:ext uri="{FF2B5EF4-FFF2-40B4-BE49-F238E27FC236}">
                  <a16:creationId xmlns:a16="http://schemas.microsoft.com/office/drawing/2014/main" id="{72E3316E-6BA1-4B12-82B2-D6C8285BAF1B}"/>
                </a:ext>
              </a:extLst>
            </p:cNvPr>
            <p:cNvSpPr/>
            <p:nvPr/>
          </p:nvSpPr>
          <p:spPr>
            <a:xfrm>
              <a:off x="1190625" y="238125"/>
              <a:ext cx="5219200" cy="3684425"/>
            </a:xfrm>
            <a:custGeom>
              <a:avLst/>
              <a:gdLst/>
              <a:ahLst/>
              <a:cxnLst/>
              <a:rect l="l" t="t" r="r" b="b"/>
              <a:pathLst>
                <a:path w="208768" h="147377" extrusionOk="0">
                  <a:moveTo>
                    <a:pt x="49126" y="0"/>
                  </a:moveTo>
                  <a:cubicBezTo>
                    <a:pt x="38981" y="0"/>
                    <a:pt x="30695" y="8253"/>
                    <a:pt x="30695" y="18430"/>
                  </a:cubicBezTo>
                  <a:cubicBezTo>
                    <a:pt x="30695" y="26977"/>
                    <a:pt x="36567" y="34186"/>
                    <a:pt x="44493" y="36241"/>
                  </a:cubicBezTo>
                  <a:lnTo>
                    <a:pt x="50235" y="53464"/>
                  </a:lnTo>
                  <a:lnTo>
                    <a:pt x="68339" y="62532"/>
                  </a:lnTo>
                  <a:cubicBezTo>
                    <a:pt x="64555" y="65794"/>
                    <a:pt x="61227" y="69546"/>
                    <a:pt x="58455" y="73688"/>
                  </a:cubicBezTo>
                  <a:lnTo>
                    <a:pt x="12265" y="73688"/>
                  </a:lnTo>
                  <a:lnTo>
                    <a:pt x="12265" y="61391"/>
                  </a:lnTo>
                  <a:lnTo>
                    <a:pt x="0" y="61391"/>
                  </a:lnTo>
                  <a:lnTo>
                    <a:pt x="0" y="85953"/>
                  </a:lnTo>
                  <a:lnTo>
                    <a:pt x="52290" y="85953"/>
                  </a:lnTo>
                  <a:cubicBezTo>
                    <a:pt x="50887" y="89868"/>
                    <a:pt x="49941" y="93978"/>
                    <a:pt x="49452" y="98251"/>
                  </a:cubicBezTo>
                  <a:lnTo>
                    <a:pt x="18430" y="98251"/>
                  </a:lnTo>
                  <a:lnTo>
                    <a:pt x="18430" y="110516"/>
                  </a:lnTo>
                  <a:lnTo>
                    <a:pt x="49452" y="110516"/>
                  </a:lnTo>
                  <a:cubicBezTo>
                    <a:pt x="49941" y="114789"/>
                    <a:pt x="50887" y="118899"/>
                    <a:pt x="52290" y="122814"/>
                  </a:cubicBezTo>
                  <a:lnTo>
                    <a:pt x="0" y="122814"/>
                  </a:lnTo>
                  <a:lnTo>
                    <a:pt x="0" y="147377"/>
                  </a:lnTo>
                  <a:lnTo>
                    <a:pt x="12265" y="147377"/>
                  </a:lnTo>
                  <a:lnTo>
                    <a:pt x="12265" y="135079"/>
                  </a:lnTo>
                  <a:lnTo>
                    <a:pt x="58455" y="135079"/>
                  </a:lnTo>
                  <a:cubicBezTo>
                    <a:pt x="61130" y="139058"/>
                    <a:pt x="64294" y="142647"/>
                    <a:pt x="67849" y="145811"/>
                  </a:cubicBezTo>
                  <a:cubicBezTo>
                    <a:pt x="67882" y="145778"/>
                    <a:pt x="66708" y="131393"/>
                    <a:pt x="80147" y="119617"/>
                  </a:cubicBezTo>
                  <a:cubicBezTo>
                    <a:pt x="82137" y="117888"/>
                    <a:pt x="84290" y="116388"/>
                    <a:pt x="86573" y="115116"/>
                  </a:cubicBezTo>
                  <a:cubicBezTo>
                    <a:pt x="82398" y="110712"/>
                    <a:pt x="79821" y="104775"/>
                    <a:pt x="79821" y="98251"/>
                  </a:cubicBezTo>
                  <a:cubicBezTo>
                    <a:pt x="79821" y="84714"/>
                    <a:pt x="90846" y="73688"/>
                    <a:pt x="104384" y="73688"/>
                  </a:cubicBezTo>
                  <a:cubicBezTo>
                    <a:pt x="117921" y="73688"/>
                    <a:pt x="128946" y="84714"/>
                    <a:pt x="128946" y="98251"/>
                  </a:cubicBezTo>
                  <a:cubicBezTo>
                    <a:pt x="128946" y="104775"/>
                    <a:pt x="126369" y="110712"/>
                    <a:pt x="122194" y="115116"/>
                  </a:cubicBezTo>
                  <a:cubicBezTo>
                    <a:pt x="124477" y="116388"/>
                    <a:pt x="126630" y="117888"/>
                    <a:pt x="128620" y="119617"/>
                  </a:cubicBezTo>
                  <a:cubicBezTo>
                    <a:pt x="142060" y="131393"/>
                    <a:pt x="140885" y="145778"/>
                    <a:pt x="140918" y="145811"/>
                  </a:cubicBezTo>
                  <a:cubicBezTo>
                    <a:pt x="144473" y="142647"/>
                    <a:pt x="147638" y="139058"/>
                    <a:pt x="150312" y="135079"/>
                  </a:cubicBezTo>
                  <a:lnTo>
                    <a:pt x="196502" y="135079"/>
                  </a:lnTo>
                  <a:lnTo>
                    <a:pt x="196502" y="147377"/>
                  </a:lnTo>
                  <a:lnTo>
                    <a:pt x="208767" y="147377"/>
                  </a:lnTo>
                  <a:lnTo>
                    <a:pt x="208767" y="122814"/>
                  </a:lnTo>
                  <a:lnTo>
                    <a:pt x="156477" y="122814"/>
                  </a:lnTo>
                  <a:cubicBezTo>
                    <a:pt x="157880" y="118899"/>
                    <a:pt x="158826" y="114789"/>
                    <a:pt x="159315" y="110516"/>
                  </a:cubicBezTo>
                  <a:lnTo>
                    <a:pt x="190337" y="110516"/>
                  </a:lnTo>
                  <a:lnTo>
                    <a:pt x="190337" y="98251"/>
                  </a:lnTo>
                  <a:lnTo>
                    <a:pt x="159315" y="98251"/>
                  </a:lnTo>
                  <a:cubicBezTo>
                    <a:pt x="158826" y="93978"/>
                    <a:pt x="157880" y="89868"/>
                    <a:pt x="156477" y="85953"/>
                  </a:cubicBezTo>
                  <a:lnTo>
                    <a:pt x="208767" y="85953"/>
                  </a:lnTo>
                  <a:lnTo>
                    <a:pt x="208767" y="61391"/>
                  </a:lnTo>
                  <a:lnTo>
                    <a:pt x="196502" y="61391"/>
                  </a:lnTo>
                  <a:lnTo>
                    <a:pt x="196502" y="73688"/>
                  </a:lnTo>
                  <a:lnTo>
                    <a:pt x="150312" y="73688"/>
                  </a:lnTo>
                  <a:cubicBezTo>
                    <a:pt x="147540" y="69546"/>
                    <a:pt x="144212" y="65794"/>
                    <a:pt x="140429" y="62532"/>
                  </a:cubicBezTo>
                  <a:lnTo>
                    <a:pt x="158533" y="53464"/>
                  </a:lnTo>
                  <a:lnTo>
                    <a:pt x="164274" y="36241"/>
                  </a:lnTo>
                  <a:cubicBezTo>
                    <a:pt x="172200" y="34186"/>
                    <a:pt x="178072" y="26977"/>
                    <a:pt x="178072" y="18430"/>
                  </a:cubicBezTo>
                  <a:cubicBezTo>
                    <a:pt x="178072" y="8253"/>
                    <a:pt x="169786" y="0"/>
                    <a:pt x="159642" y="0"/>
                  </a:cubicBezTo>
                  <a:cubicBezTo>
                    <a:pt x="149497" y="0"/>
                    <a:pt x="141211" y="8253"/>
                    <a:pt x="141211" y="18430"/>
                  </a:cubicBezTo>
                  <a:cubicBezTo>
                    <a:pt x="141211" y="25737"/>
                    <a:pt x="145517" y="32065"/>
                    <a:pt x="151715" y="35034"/>
                  </a:cubicBezTo>
                  <a:lnTo>
                    <a:pt x="148486" y="44754"/>
                  </a:lnTo>
                  <a:lnTo>
                    <a:pt x="128588" y="54704"/>
                  </a:lnTo>
                  <a:cubicBezTo>
                    <a:pt x="123010" y="51996"/>
                    <a:pt x="116942" y="50169"/>
                    <a:pt x="110516" y="49452"/>
                  </a:cubicBezTo>
                  <a:lnTo>
                    <a:pt x="110516" y="35784"/>
                  </a:lnTo>
                  <a:cubicBezTo>
                    <a:pt x="117660" y="33240"/>
                    <a:pt x="122814" y="26422"/>
                    <a:pt x="122814" y="18430"/>
                  </a:cubicBezTo>
                  <a:cubicBezTo>
                    <a:pt x="122814" y="8253"/>
                    <a:pt x="114528" y="0"/>
                    <a:pt x="104384" y="0"/>
                  </a:cubicBezTo>
                  <a:cubicBezTo>
                    <a:pt x="94239" y="0"/>
                    <a:pt x="85953" y="8253"/>
                    <a:pt x="85953" y="18430"/>
                  </a:cubicBezTo>
                  <a:cubicBezTo>
                    <a:pt x="85953" y="26422"/>
                    <a:pt x="91107" y="33240"/>
                    <a:pt x="98251" y="35784"/>
                  </a:cubicBezTo>
                  <a:lnTo>
                    <a:pt x="98251" y="49452"/>
                  </a:lnTo>
                  <a:cubicBezTo>
                    <a:pt x="91825" y="50169"/>
                    <a:pt x="85725" y="51996"/>
                    <a:pt x="80180" y="54704"/>
                  </a:cubicBezTo>
                  <a:lnTo>
                    <a:pt x="60282" y="44754"/>
                  </a:lnTo>
                  <a:lnTo>
                    <a:pt x="57052" y="35034"/>
                  </a:lnTo>
                  <a:cubicBezTo>
                    <a:pt x="63250" y="32065"/>
                    <a:pt x="67556" y="25737"/>
                    <a:pt x="67556" y="18430"/>
                  </a:cubicBezTo>
                  <a:cubicBezTo>
                    <a:pt x="67556" y="8253"/>
                    <a:pt x="59270" y="0"/>
                    <a:pt x="49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987;p44">
              <a:extLst>
                <a:ext uri="{FF2B5EF4-FFF2-40B4-BE49-F238E27FC236}">
                  <a16:creationId xmlns:a16="http://schemas.microsoft.com/office/drawing/2014/main" id="{CBD78788-7493-4910-8FE2-C52ED126F541}"/>
                </a:ext>
              </a:extLst>
            </p:cNvPr>
            <p:cNvSpPr/>
            <p:nvPr/>
          </p:nvSpPr>
          <p:spPr>
            <a:xfrm>
              <a:off x="3493575" y="2386950"/>
              <a:ext cx="613275" cy="614100"/>
            </a:xfrm>
            <a:custGeom>
              <a:avLst/>
              <a:gdLst/>
              <a:ahLst/>
              <a:cxnLst/>
              <a:rect l="l" t="t" r="r" b="b"/>
              <a:pathLst>
                <a:path w="24531" h="24564" extrusionOk="0">
                  <a:moveTo>
                    <a:pt x="12266" y="0"/>
                  </a:moveTo>
                  <a:cubicBezTo>
                    <a:pt x="5481" y="0"/>
                    <a:pt x="1" y="5513"/>
                    <a:pt x="1" y="12298"/>
                  </a:cubicBezTo>
                  <a:cubicBezTo>
                    <a:pt x="1" y="19083"/>
                    <a:pt x="5481" y="24563"/>
                    <a:pt x="12266" y="24563"/>
                  </a:cubicBezTo>
                  <a:cubicBezTo>
                    <a:pt x="19051" y="24563"/>
                    <a:pt x="24531" y="19083"/>
                    <a:pt x="24531" y="12298"/>
                  </a:cubicBezTo>
                  <a:cubicBezTo>
                    <a:pt x="24531" y="5513"/>
                    <a:pt x="19051" y="0"/>
                    <a:pt x="122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88;p44">
              <a:extLst>
                <a:ext uri="{FF2B5EF4-FFF2-40B4-BE49-F238E27FC236}">
                  <a16:creationId xmlns:a16="http://schemas.microsoft.com/office/drawing/2014/main" id="{B7E28FBB-9101-4182-8B45-DF98F6BBDA95}"/>
                </a:ext>
              </a:extLst>
            </p:cNvPr>
            <p:cNvSpPr/>
            <p:nvPr/>
          </p:nvSpPr>
          <p:spPr>
            <a:xfrm>
              <a:off x="3116000" y="3308450"/>
              <a:ext cx="1388825" cy="2148875"/>
            </a:xfrm>
            <a:custGeom>
              <a:avLst/>
              <a:gdLst/>
              <a:ahLst/>
              <a:cxnLst/>
              <a:rect l="l" t="t" r="r" b="b"/>
              <a:pathLst>
                <a:path w="55553" h="85955" extrusionOk="0">
                  <a:moveTo>
                    <a:pt x="27369" y="1"/>
                  </a:moveTo>
                  <a:cubicBezTo>
                    <a:pt x="1" y="1"/>
                    <a:pt x="3132" y="31185"/>
                    <a:pt x="3132" y="31218"/>
                  </a:cubicBezTo>
                  <a:cubicBezTo>
                    <a:pt x="8710" y="33958"/>
                    <a:pt x="14810" y="35785"/>
                    <a:pt x="21236" y="36502"/>
                  </a:cubicBezTo>
                  <a:lnTo>
                    <a:pt x="21236" y="63055"/>
                  </a:lnTo>
                  <a:cubicBezTo>
                    <a:pt x="17550" y="65175"/>
                    <a:pt x="15104" y="69122"/>
                    <a:pt x="15104" y="73689"/>
                  </a:cubicBezTo>
                  <a:cubicBezTo>
                    <a:pt x="15104" y="80441"/>
                    <a:pt x="20584" y="85954"/>
                    <a:pt x="27369" y="85954"/>
                  </a:cubicBezTo>
                  <a:cubicBezTo>
                    <a:pt x="34154" y="85954"/>
                    <a:pt x="39634" y="80441"/>
                    <a:pt x="39634" y="73689"/>
                  </a:cubicBezTo>
                  <a:cubicBezTo>
                    <a:pt x="39634" y="69122"/>
                    <a:pt x="37187" y="65175"/>
                    <a:pt x="33501" y="63055"/>
                  </a:cubicBezTo>
                  <a:lnTo>
                    <a:pt x="33501" y="36502"/>
                  </a:lnTo>
                  <a:cubicBezTo>
                    <a:pt x="39927" y="35785"/>
                    <a:pt x="46027" y="33958"/>
                    <a:pt x="51605" y="31218"/>
                  </a:cubicBezTo>
                  <a:cubicBezTo>
                    <a:pt x="51605" y="31185"/>
                    <a:pt x="55552" y="1"/>
                    <a:pt x="27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85;p44">
            <a:extLst>
              <a:ext uri="{FF2B5EF4-FFF2-40B4-BE49-F238E27FC236}">
                <a16:creationId xmlns:a16="http://schemas.microsoft.com/office/drawing/2014/main" id="{64E6CF8D-B172-48AE-9FAD-25607616EC43}"/>
              </a:ext>
            </a:extLst>
          </p:cNvPr>
          <p:cNvGrpSpPr/>
          <p:nvPr/>
        </p:nvGrpSpPr>
        <p:grpSpPr>
          <a:xfrm>
            <a:off x="454113" y="3736858"/>
            <a:ext cx="411273" cy="411273"/>
            <a:chOff x="1190625" y="238125"/>
            <a:chExt cx="5219200" cy="5219200"/>
          </a:xfrm>
        </p:grpSpPr>
        <p:sp>
          <p:nvSpPr>
            <p:cNvPr id="91" name="Google Shape;986;p44">
              <a:extLst>
                <a:ext uri="{FF2B5EF4-FFF2-40B4-BE49-F238E27FC236}">
                  <a16:creationId xmlns:a16="http://schemas.microsoft.com/office/drawing/2014/main" id="{8BCA4022-C44A-45AA-A4AD-32BC3E59864F}"/>
                </a:ext>
              </a:extLst>
            </p:cNvPr>
            <p:cNvSpPr/>
            <p:nvPr/>
          </p:nvSpPr>
          <p:spPr>
            <a:xfrm>
              <a:off x="1190625" y="238125"/>
              <a:ext cx="5219200" cy="3684425"/>
            </a:xfrm>
            <a:custGeom>
              <a:avLst/>
              <a:gdLst/>
              <a:ahLst/>
              <a:cxnLst/>
              <a:rect l="l" t="t" r="r" b="b"/>
              <a:pathLst>
                <a:path w="208768" h="147377" extrusionOk="0">
                  <a:moveTo>
                    <a:pt x="49126" y="0"/>
                  </a:moveTo>
                  <a:cubicBezTo>
                    <a:pt x="38981" y="0"/>
                    <a:pt x="30695" y="8253"/>
                    <a:pt x="30695" y="18430"/>
                  </a:cubicBezTo>
                  <a:cubicBezTo>
                    <a:pt x="30695" y="26977"/>
                    <a:pt x="36567" y="34186"/>
                    <a:pt x="44493" y="36241"/>
                  </a:cubicBezTo>
                  <a:lnTo>
                    <a:pt x="50235" y="53464"/>
                  </a:lnTo>
                  <a:lnTo>
                    <a:pt x="68339" y="62532"/>
                  </a:lnTo>
                  <a:cubicBezTo>
                    <a:pt x="64555" y="65794"/>
                    <a:pt x="61227" y="69546"/>
                    <a:pt x="58455" y="73688"/>
                  </a:cubicBezTo>
                  <a:lnTo>
                    <a:pt x="12265" y="73688"/>
                  </a:lnTo>
                  <a:lnTo>
                    <a:pt x="12265" y="61391"/>
                  </a:lnTo>
                  <a:lnTo>
                    <a:pt x="0" y="61391"/>
                  </a:lnTo>
                  <a:lnTo>
                    <a:pt x="0" y="85953"/>
                  </a:lnTo>
                  <a:lnTo>
                    <a:pt x="52290" y="85953"/>
                  </a:lnTo>
                  <a:cubicBezTo>
                    <a:pt x="50887" y="89868"/>
                    <a:pt x="49941" y="93978"/>
                    <a:pt x="49452" y="98251"/>
                  </a:cubicBezTo>
                  <a:lnTo>
                    <a:pt x="18430" y="98251"/>
                  </a:lnTo>
                  <a:lnTo>
                    <a:pt x="18430" y="110516"/>
                  </a:lnTo>
                  <a:lnTo>
                    <a:pt x="49452" y="110516"/>
                  </a:lnTo>
                  <a:cubicBezTo>
                    <a:pt x="49941" y="114789"/>
                    <a:pt x="50887" y="118899"/>
                    <a:pt x="52290" y="122814"/>
                  </a:cubicBezTo>
                  <a:lnTo>
                    <a:pt x="0" y="122814"/>
                  </a:lnTo>
                  <a:lnTo>
                    <a:pt x="0" y="147377"/>
                  </a:lnTo>
                  <a:lnTo>
                    <a:pt x="12265" y="147377"/>
                  </a:lnTo>
                  <a:lnTo>
                    <a:pt x="12265" y="135079"/>
                  </a:lnTo>
                  <a:lnTo>
                    <a:pt x="58455" y="135079"/>
                  </a:lnTo>
                  <a:cubicBezTo>
                    <a:pt x="61130" y="139058"/>
                    <a:pt x="64294" y="142647"/>
                    <a:pt x="67849" y="145811"/>
                  </a:cubicBezTo>
                  <a:cubicBezTo>
                    <a:pt x="67882" y="145778"/>
                    <a:pt x="66708" y="131393"/>
                    <a:pt x="80147" y="119617"/>
                  </a:cubicBezTo>
                  <a:cubicBezTo>
                    <a:pt x="82137" y="117888"/>
                    <a:pt x="84290" y="116388"/>
                    <a:pt x="86573" y="115116"/>
                  </a:cubicBezTo>
                  <a:cubicBezTo>
                    <a:pt x="82398" y="110712"/>
                    <a:pt x="79821" y="104775"/>
                    <a:pt x="79821" y="98251"/>
                  </a:cubicBezTo>
                  <a:cubicBezTo>
                    <a:pt x="79821" y="84714"/>
                    <a:pt x="90846" y="73688"/>
                    <a:pt x="104384" y="73688"/>
                  </a:cubicBezTo>
                  <a:cubicBezTo>
                    <a:pt x="117921" y="73688"/>
                    <a:pt x="128946" y="84714"/>
                    <a:pt x="128946" y="98251"/>
                  </a:cubicBezTo>
                  <a:cubicBezTo>
                    <a:pt x="128946" y="104775"/>
                    <a:pt x="126369" y="110712"/>
                    <a:pt x="122194" y="115116"/>
                  </a:cubicBezTo>
                  <a:cubicBezTo>
                    <a:pt x="124477" y="116388"/>
                    <a:pt x="126630" y="117888"/>
                    <a:pt x="128620" y="119617"/>
                  </a:cubicBezTo>
                  <a:cubicBezTo>
                    <a:pt x="142060" y="131393"/>
                    <a:pt x="140885" y="145778"/>
                    <a:pt x="140918" y="145811"/>
                  </a:cubicBezTo>
                  <a:cubicBezTo>
                    <a:pt x="144473" y="142647"/>
                    <a:pt x="147638" y="139058"/>
                    <a:pt x="150312" y="135079"/>
                  </a:cubicBezTo>
                  <a:lnTo>
                    <a:pt x="196502" y="135079"/>
                  </a:lnTo>
                  <a:lnTo>
                    <a:pt x="196502" y="147377"/>
                  </a:lnTo>
                  <a:lnTo>
                    <a:pt x="208767" y="147377"/>
                  </a:lnTo>
                  <a:lnTo>
                    <a:pt x="208767" y="122814"/>
                  </a:lnTo>
                  <a:lnTo>
                    <a:pt x="156477" y="122814"/>
                  </a:lnTo>
                  <a:cubicBezTo>
                    <a:pt x="157880" y="118899"/>
                    <a:pt x="158826" y="114789"/>
                    <a:pt x="159315" y="110516"/>
                  </a:cubicBezTo>
                  <a:lnTo>
                    <a:pt x="190337" y="110516"/>
                  </a:lnTo>
                  <a:lnTo>
                    <a:pt x="190337" y="98251"/>
                  </a:lnTo>
                  <a:lnTo>
                    <a:pt x="159315" y="98251"/>
                  </a:lnTo>
                  <a:cubicBezTo>
                    <a:pt x="158826" y="93978"/>
                    <a:pt x="157880" y="89868"/>
                    <a:pt x="156477" y="85953"/>
                  </a:cubicBezTo>
                  <a:lnTo>
                    <a:pt x="208767" y="85953"/>
                  </a:lnTo>
                  <a:lnTo>
                    <a:pt x="208767" y="61391"/>
                  </a:lnTo>
                  <a:lnTo>
                    <a:pt x="196502" y="61391"/>
                  </a:lnTo>
                  <a:lnTo>
                    <a:pt x="196502" y="73688"/>
                  </a:lnTo>
                  <a:lnTo>
                    <a:pt x="150312" y="73688"/>
                  </a:lnTo>
                  <a:cubicBezTo>
                    <a:pt x="147540" y="69546"/>
                    <a:pt x="144212" y="65794"/>
                    <a:pt x="140429" y="62532"/>
                  </a:cubicBezTo>
                  <a:lnTo>
                    <a:pt x="158533" y="53464"/>
                  </a:lnTo>
                  <a:lnTo>
                    <a:pt x="164274" y="36241"/>
                  </a:lnTo>
                  <a:cubicBezTo>
                    <a:pt x="172200" y="34186"/>
                    <a:pt x="178072" y="26977"/>
                    <a:pt x="178072" y="18430"/>
                  </a:cubicBezTo>
                  <a:cubicBezTo>
                    <a:pt x="178072" y="8253"/>
                    <a:pt x="169786" y="0"/>
                    <a:pt x="159642" y="0"/>
                  </a:cubicBezTo>
                  <a:cubicBezTo>
                    <a:pt x="149497" y="0"/>
                    <a:pt x="141211" y="8253"/>
                    <a:pt x="141211" y="18430"/>
                  </a:cubicBezTo>
                  <a:cubicBezTo>
                    <a:pt x="141211" y="25737"/>
                    <a:pt x="145517" y="32065"/>
                    <a:pt x="151715" y="35034"/>
                  </a:cubicBezTo>
                  <a:lnTo>
                    <a:pt x="148486" y="44754"/>
                  </a:lnTo>
                  <a:lnTo>
                    <a:pt x="128588" y="54704"/>
                  </a:lnTo>
                  <a:cubicBezTo>
                    <a:pt x="123010" y="51996"/>
                    <a:pt x="116942" y="50169"/>
                    <a:pt x="110516" y="49452"/>
                  </a:cubicBezTo>
                  <a:lnTo>
                    <a:pt x="110516" y="35784"/>
                  </a:lnTo>
                  <a:cubicBezTo>
                    <a:pt x="117660" y="33240"/>
                    <a:pt x="122814" y="26422"/>
                    <a:pt x="122814" y="18430"/>
                  </a:cubicBezTo>
                  <a:cubicBezTo>
                    <a:pt x="122814" y="8253"/>
                    <a:pt x="114528" y="0"/>
                    <a:pt x="104384" y="0"/>
                  </a:cubicBezTo>
                  <a:cubicBezTo>
                    <a:pt x="94239" y="0"/>
                    <a:pt x="85953" y="8253"/>
                    <a:pt x="85953" y="18430"/>
                  </a:cubicBezTo>
                  <a:cubicBezTo>
                    <a:pt x="85953" y="26422"/>
                    <a:pt x="91107" y="33240"/>
                    <a:pt x="98251" y="35784"/>
                  </a:cubicBezTo>
                  <a:lnTo>
                    <a:pt x="98251" y="49452"/>
                  </a:lnTo>
                  <a:cubicBezTo>
                    <a:pt x="91825" y="50169"/>
                    <a:pt x="85725" y="51996"/>
                    <a:pt x="80180" y="54704"/>
                  </a:cubicBezTo>
                  <a:lnTo>
                    <a:pt x="60282" y="44754"/>
                  </a:lnTo>
                  <a:lnTo>
                    <a:pt x="57052" y="35034"/>
                  </a:lnTo>
                  <a:cubicBezTo>
                    <a:pt x="63250" y="32065"/>
                    <a:pt x="67556" y="25737"/>
                    <a:pt x="67556" y="18430"/>
                  </a:cubicBezTo>
                  <a:cubicBezTo>
                    <a:pt x="67556" y="8253"/>
                    <a:pt x="59270" y="0"/>
                    <a:pt x="49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87;p44">
              <a:extLst>
                <a:ext uri="{FF2B5EF4-FFF2-40B4-BE49-F238E27FC236}">
                  <a16:creationId xmlns:a16="http://schemas.microsoft.com/office/drawing/2014/main" id="{3245AA6F-7B80-4F4D-8982-7C499B8A54FD}"/>
                </a:ext>
              </a:extLst>
            </p:cNvPr>
            <p:cNvSpPr/>
            <p:nvPr/>
          </p:nvSpPr>
          <p:spPr>
            <a:xfrm>
              <a:off x="3493575" y="2386950"/>
              <a:ext cx="613275" cy="614100"/>
            </a:xfrm>
            <a:custGeom>
              <a:avLst/>
              <a:gdLst/>
              <a:ahLst/>
              <a:cxnLst/>
              <a:rect l="l" t="t" r="r" b="b"/>
              <a:pathLst>
                <a:path w="24531" h="24564" extrusionOk="0">
                  <a:moveTo>
                    <a:pt x="12266" y="0"/>
                  </a:moveTo>
                  <a:cubicBezTo>
                    <a:pt x="5481" y="0"/>
                    <a:pt x="1" y="5513"/>
                    <a:pt x="1" y="12298"/>
                  </a:cubicBezTo>
                  <a:cubicBezTo>
                    <a:pt x="1" y="19083"/>
                    <a:pt x="5481" y="24563"/>
                    <a:pt x="12266" y="24563"/>
                  </a:cubicBezTo>
                  <a:cubicBezTo>
                    <a:pt x="19051" y="24563"/>
                    <a:pt x="24531" y="19083"/>
                    <a:pt x="24531" y="12298"/>
                  </a:cubicBezTo>
                  <a:cubicBezTo>
                    <a:pt x="24531" y="5513"/>
                    <a:pt x="19051" y="0"/>
                    <a:pt x="122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88;p44">
              <a:extLst>
                <a:ext uri="{FF2B5EF4-FFF2-40B4-BE49-F238E27FC236}">
                  <a16:creationId xmlns:a16="http://schemas.microsoft.com/office/drawing/2014/main" id="{5C481558-11D9-479B-B98E-CCED83344EAB}"/>
                </a:ext>
              </a:extLst>
            </p:cNvPr>
            <p:cNvSpPr/>
            <p:nvPr/>
          </p:nvSpPr>
          <p:spPr>
            <a:xfrm>
              <a:off x="3116000" y="3308450"/>
              <a:ext cx="1388825" cy="2148875"/>
            </a:xfrm>
            <a:custGeom>
              <a:avLst/>
              <a:gdLst/>
              <a:ahLst/>
              <a:cxnLst/>
              <a:rect l="l" t="t" r="r" b="b"/>
              <a:pathLst>
                <a:path w="55553" h="85955" extrusionOk="0">
                  <a:moveTo>
                    <a:pt x="27369" y="1"/>
                  </a:moveTo>
                  <a:cubicBezTo>
                    <a:pt x="1" y="1"/>
                    <a:pt x="3132" y="31185"/>
                    <a:pt x="3132" y="31218"/>
                  </a:cubicBezTo>
                  <a:cubicBezTo>
                    <a:pt x="8710" y="33958"/>
                    <a:pt x="14810" y="35785"/>
                    <a:pt x="21236" y="36502"/>
                  </a:cubicBezTo>
                  <a:lnTo>
                    <a:pt x="21236" y="63055"/>
                  </a:lnTo>
                  <a:cubicBezTo>
                    <a:pt x="17550" y="65175"/>
                    <a:pt x="15104" y="69122"/>
                    <a:pt x="15104" y="73689"/>
                  </a:cubicBezTo>
                  <a:cubicBezTo>
                    <a:pt x="15104" y="80441"/>
                    <a:pt x="20584" y="85954"/>
                    <a:pt x="27369" y="85954"/>
                  </a:cubicBezTo>
                  <a:cubicBezTo>
                    <a:pt x="34154" y="85954"/>
                    <a:pt x="39634" y="80441"/>
                    <a:pt x="39634" y="73689"/>
                  </a:cubicBezTo>
                  <a:cubicBezTo>
                    <a:pt x="39634" y="69122"/>
                    <a:pt x="37187" y="65175"/>
                    <a:pt x="33501" y="63055"/>
                  </a:cubicBezTo>
                  <a:lnTo>
                    <a:pt x="33501" y="36502"/>
                  </a:lnTo>
                  <a:cubicBezTo>
                    <a:pt x="39927" y="35785"/>
                    <a:pt x="46027" y="33958"/>
                    <a:pt x="51605" y="31218"/>
                  </a:cubicBezTo>
                  <a:cubicBezTo>
                    <a:pt x="51605" y="31185"/>
                    <a:pt x="55552" y="1"/>
                    <a:pt x="27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17;p44">
            <a:extLst>
              <a:ext uri="{FF2B5EF4-FFF2-40B4-BE49-F238E27FC236}">
                <a16:creationId xmlns:a16="http://schemas.microsoft.com/office/drawing/2014/main" id="{D28ADC89-E349-4573-BC2C-C31848C33F15}"/>
              </a:ext>
            </a:extLst>
          </p:cNvPr>
          <p:cNvSpPr txBox="1">
            <a:spLocks/>
          </p:cNvSpPr>
          <p:nvPr/>
        </p:nvSpPr>
        <p:spPr>
          <a:xfrm>
            <a:off x="974044" y="3992517"/>
            <a:ext cx="337782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600" b="0" i="0" u="none" strike="noStrike" cap="none">
                <a:solidFill>
                  <a:schemeClr val="dk1"/>
                </a:solidFill>
                <a:latin typeface="Encode Sans Medium"/>
                <a:ea typeface="Encode Sans Medium"/>
                <a:cs typeface="Encode Sans Medium"/>
                <a:sym typeface="Encode Sans Medium"/>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0" indent="0"/>
            <a:r>
              <a:rPr lang="en-US" dirty="0"/>
              <a:t>Open source, Built in Python </a:t>
            </a:r>
            <a:r>
              <a:rPr lang="en-US" dirty="0" err="1"/>
              <a:t>autokeras</a:t>
            </a:r>
            <a:r>
              <a:rPr lang="en-US" dirty="0"/>
              <a:t> package.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8;p46">
            <a:extLst>
              <a:ext uri="{FF2B5EF4-FFF2-40B4-BE49-F238E27FC236}">
                <a16:creationId xmlns:a16="http://schemas.microsoft.com/office/drawing/2014/main" id="{5C338AAB-9D89-41CC-B51E-649CB3A1413C}"/>
              </a:ext>
            </a:extLst>
          </p:cNvPr>
          <p:cNvSpPr txBox="1">
            <a:spLocks/>
          </p:cNvSpPr>
          <p:nvPr/>
        </p:nvSpPr>
        <p:spPr>
          <a:xfrm>
            <a:off x="410411" y="-99707"/>
            <a:ext cx="8733589" cy="9487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Black"/>
              <a:buNone/>
              <a:defRPr sz="3000" b="0" i="0" u="none" strike="noStrike" cap="none">
                <a:solidFill>
                  <a:srgbClr val="553E73"/>
                </a:solidFill>
                <a:latin typeface="Montserrat Black"/>
                <a:ea typeface="Montserrat Black"/>
                <a:cs typeface="Montserrat Black"/>
                <a:sym typeface="Montserrat Black"/>
              </a:defRPr>
            </a:lvl1pPr>
            <a:lvl2pPr marR="0" lvl="1" algn="l"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2pPr>
            <a:lvl3pPr marR="0" lvl="2" algn="l"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3pPr>
            <a:lvl4pPr marR="0" lvl="3" algn="l"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4pPr>
            <a:lvl5pPr marR="0" lvl="4" algn="l"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5pPr>
            <a:lvl6pPr marR="0" lvl="5" algn="l"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6pPr>
            <a:lvl7pPr marR="0" lvl="6" algn="l"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7pPr>
            <a:lvl8pPr marR="0" lvl="7" algn="l"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8pPr>
            <a:lvl9pPr marR="0" lvl="8" algn="l"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9pPr>
          </a:lstStyle>
          <a:p>
            <a:r>
              <a:rPr lang="en-US" dirty="0"/>
              <a:t>Example: </a:t>
            </a:r>
            <a:r>
              <a:rPr lang="en-US" sz="2400" dirty="0">
                <a:solidFill>
                  <a:schemeClr val="accent5"/>
                </a:solidFill>
              </a:rPr>
              <a:t>Auto-</a:t>
            </a:r>
            <a:r>
              <a:rPr lang="en-US" sz="2400" dirty="0" err="1">
                <a:solidFill>
                  <a:schemeClr val="accent5"/>
                </a:solidFill>
              </a:rPr>
              <a:t>Sklearn</a:t>
            </a:r>
            <a:r>
              <a:rPr lang="en-US" sz="2400" dirty="0">
                <a:solidFill>
                  <a:schemeClr val="accent5"/>
                </a:solidFill>
              </a:rPr>
              <a:t> Classification Dataset</a:t>
            </a:r>
            <a:endParaRPr lang="en-US" dirty="0">
              <a:solidFill>
                <a:schemeClr val="accent5"/>
              </a:solidFill>
            </a:endParaRPr>
          </a:p>
        </p:txBody>
      </p:sp>
      <p:grpSp>
        <p:nvGrpSpPr>
          <p:cNvPr id="5" name="Google Shape;1060;p46">
            <a:extLst>
              <a:ext uri="{FF2B5EF4-FFF2-40B4-BE49-F238E27FC236}">
                <a16:creationId xmlns:a16="http://schemas.microsoft.com/office/drawing/2014/main" id="{2ACCC2C9-B960-44B8-9BC7-4D643458D08C}"/>
              </a:ext>
            </a:extLst>
          </p:cNvPr>
          <p:cNvGrpSpPr/>
          <p:nvPr/>
        </p:nvGrpSpPr>
        <p:grpSpPr>
          <a:xfrm>
            <a:off x="1743792" y="2451163"/>
            <a:ext cx="1636221" cy="2692337"/>
            <a:chOff x="5668775" y="1134488"/>
            <a:chExt cx="1863275" cy="3287700"/>
          </a:xfrm>
        </p:grpSpPr>
        <p:sp>
          <p:nvSpPr>
            <p:cNvPr id="6" name="Google Shape;1061;p46">
              <a:extLst>
                <a:ext uri="{FF2B5EF4-FFF2-40B4-BE49-F238E27FC236}">
                  <a16:creationId xmlns:a16="http://schemas.microsoft.com/office/drawing/2014/main" id="{716FD659-A790-4D56-8652-B921DAF2FC11}"/>
                </a:ext>
              </a:extLst>
            </p:cNvPr>
            <p:cNvSpPr/>
            <p:nvPr/>
          </p:nvSpPr>
          <p:spPr>
            <a:xfrm>
              <a:off x="6017575" y="1234813"/>
              <a:ext cx="1157325" cy="1288025"/>
            </a:xfrm>
            <a:custGeom>
              <a:avLst/>
              <a:gdLst/>
              <a:ahLst/>
              <a:cxnLst/>
              <a:rect l="l" t="t" r="r" b="b"/>
              <a:pathLst>
                <a:path w="46293" h="51521" extrusionOk="0">
                  <a:moveTo>
                    <a:pt x="0" y="0"/>
                  </a:moveTo>
                  <a:lnTo>
                    <a:pt x="0" y="46931"/>
                  </a:lnTo>
                  <a:cubicBezTo>
                    <a:pt x="0" y="49454"/>
                    <a:pt x="2037" y="51521"/>
                    <a:pt x="4560" y="51521"/>
                  </a:cubicBezTo>
                  <a:lnTo>
                    <a:pt x="41733" y="51521"/>
                  </a:lnTo>
                  <a:cubicBezTo>
                    <a:pt x="44256" y="51521"/>
                    <a:pt x="46293" y="49454"/>
                    <a:pt x="46293" y="46931"/>
                  </a:cubicBezTo>
                  <a:lnTo>
                    <a:pt x="462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62;p46">
              <a:extLst>
                <a:ext uri="{FF2B5EF4-FFF2-40B4-BE49-F238E27FC236}">
                  <a16:creationId xmlns:a16="http://schemas.microsoft.com/office/drawing/2014/main" id="{C7B6529C-6999-49A2-9AD0-BB4C159BCCD0}"/>
                </a:ext>
              </a:extLst>
            </p:cNvPr>
            <p:cNvSpPr/>
            <p:nvPr/>
          </p:nvSpPr>
          <p:spPr>
            <a:xfrm>
              <a:off x="6017575" y="1134488"/>
              <a:ext cx="1157325" cy="215850"/>
            </a:xfrm>
            <a:custGeom>
              <a:avLst/>
              <a:gdLst/>
              <a:ahLst/>
              <a:cxnLst/>
              <a:rect l="l" t="t" r="r" b="b"/>
              <a:pathLst>
                <a:path w="46293" h="8634" extrusionOk="0">
                  <a:moveTo>
                    <a:pt x="2280" y="1"/>
                  </a:moveTo>
                  <a:cubicBezTo>
                    <a:pt x="1003" y="1"/>
                    <a:pt x="0" y="1034"/>
                    <a:pt x="0" y="2281"/>
                  </a:cubicBezTo>
                  <a:lnTo>
                    <a:pt x="0" y="8633"/>
                  </a:lnTo>
                  <a:lnTo>
                    <a:pt x="46293" y="8633"/>
                  </a:lnTo>
                  <a:lnTo>
                    <a:pt x="46293" y="2281"/>
                  </a:lnTo>
                  <a:cubicBezTo>
                    <a:pt x="46293" y="1034"/>
                    <a:pt x="45290" y="1"/>
                    <a:pt x="44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63;p46">
              <a:extLst>
                <a:ext uri="{FF2B5EF4-FFF2-40B4-BE49-F238E27FC236}">
                  <a16:creationId xmlns:a16="http://schemas.microsoft.com/office/drawing/2014/main" id="{E1336ECF-0746-41DE-AC92-45E618E648DB}"/>
                </a:ext>
              </a:extLst>
            </p:cNvPr>
            <p:cNvSpPr/>
            <p:nvPr/>
          </p:nvSpPr>
          <p:spPr>
            <a:xfrm>
              <a:off x="6819250" y="1194538"/>
              <a:ext cx="75250" cy="75250"/>
            </a:xfrm>
            <a:custGeom>
              <a:avLst/>
              <a:gdLst/>
              <a:ahLst/>
              <a:cxnLst/>
              <a:rect l="l" t="t" r="r" b="b"/>
              <a:pathLst>
                <a:path w="3010" h="3010" extrusionOk="0">
                  <a:moveTo>
                    <a:pt x="1520" y="0"/>
                  </a:moveTo>
                  <a:cubicBezTo>
                    <a:pt x="669" y="0"/>
                    <a:pt x="1" y="669"/>
                    <a:pt x="1" y="1490"/>
                  </a:cubicBezTo>
                  <a:cubicBezTo>
                    <a:pt x="1" y="2310"/>
                    <a:pt x="669" y="3009"/>
                    <a:pt x="1520" y="3009"/>
                  </a:cubicBezTo>
                  <a:cubicBezTo>
                    <a:pt x="2341" y="3009"/>
                    <a:pt x="3010" y="2310"/>
                    <a:pt x="3010" y="1490"/>
                  </a:cubicBezTo>
                  <a:cubicBezTo>
                    <a:pt x="3010" y="669"/>
                    <a:pt x="2341" y="0"/>
                    <a:pt x="15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4;p46">
              <a:extLst>
                <a:ext uri="{FF2B5EF4-FFF2-40B4-BE49-F238E27FC236}">
                  <a16:creationId xmlns:a16="http://schemas.microsoft.com/office/drawing/2014/main" id="{96DE9CDE-B95B-4042-9E08-9CF2B9ACC85E}"/>
                </a:ext>
              </a:extLst>
            </p:cNvPr>
            <p:cNvSpPr/>
            <p:nvPr/>
          </p:nvSpPr>
          <p:spPr>
            <a:xfrm>
              <a:off x="6941600" y="1194538"/>
              <a:ext cx="75250" cy="75250"/>
            </a:xfrm>
            <a:custGeom>
              <a:avLst/>
              <a:gdLst/>
              <a:ahLst/>
              <a:cxnLst/>
              <a:rect l="l" t="t" r="r" b="b"/>
              <a:pathLst>
                <a:path w="3010" h="3010" extrusionOk="0">
                  <a:moveTo>
                    <a:pt x="1490" y="0"/>
                  </a:moveTo>
                  <a:cubicBezTo>
                    <a:pt x="669" y="0"/>
                    <a:pt x="0" y="669"/>
                    <a:pt x="0" y="1490"/>
                  </a:cubicBezTo>
                  <a:cubicBezTo>
                    <a:pt x="0" y="2310"/>
                    <a:pt x="669" y="3009"/>
                    <a:pt x="1490" y="3009"/>
                  </a:cubicBezTo>
                  <a:cubicBezTo>
                    <a:pt x="2341" y="3009"/>
                    <a:pt x="3010" y="2310"/>
                    <a:pt x="3010" y="1490"/>
                  </a:cubicBezTo>
                  <a:cubicBezTo>
                    <a:pt x="3010" y="669"/>
                    <a:pt x="2341" y="0"/>
                    <a:pt x="14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5;p46">
              <a:extLst>
                <a:ext uri="{FF2B5EF4-FFF2-40B4-BE49-F238E27FC236}">
                  <a16:creationId xmlns:a16="http://schemas.microsoft.com/office/drawing/2014/main" id="{0FA42E74-D988-41F1-8AD1-FB6D06270C72}"/>
                </a:ext>
              </a:extLst>
            </p:cNvPr>
            <p:cNvSpPr/>
            <p:nvPr/>
          </p:nvSpPr>
          <p:spPr>
            <a:xfrm>
              <a:off x="7058625" y="1194538"/>
              <a:ext cx="75250" cy="75250"/>
            </a:xfrm>
            <a:custGeom>
              <a:avLst/>
              <a:gdLst/>
              <a:ahLst/>
              <a:cxnLst/>
              <a:rect l="l" t="t" r="r" b="b"/>
              <a:pathLst>
                <a:path w="3010" h="3010" extrusionOk="0">
                  <a:moveTo>
                    <a:pt x="1490" y="0"/>
                  </a:moveTo>
                  <a:cubicBezTo>
                    <a:pt x="669" y="0"/>
                    <a:pt x="0" y="669"/>
                    <a:pt x="0" y="1490"/>
                  </a:cubicBezTo>
                  <a:cubicBezTo>
                    <a:pt x="0" y="2310"/>
                    <a:pt x="669" y="3009"/>
                    <a:pt x="1490" y="3009"/>
                  </a:cubicBezTo>
                  <a:cubicBezTo>
                    <a:pt x="2310" y="3009"/>
                    <a:pt x="3009" y="2310"/>
                    <a:pt x="3009" y="1490"/>
                  </a:cubicBezTo>
                  <a:cubicBezTo>
                    <a:pt x="3009" y="669"/>
                    <a:pt x="2310" y="0"/>
                    <a:pt x="1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6;p46">
              <a:extLst>
                <a:ext uri="{FF2B5EF4-FFF2-40B4-BE49-F238E27FC236}">
                  <a16:creationId xmlns:a16="http://schemas.microsoft.com/office/drawing/2014/main" id="{ED47112A-B477-4856-80D5-1B4DEE5F37CD}"/>
                </a:ext>
              </a:extLst>
            </p:cNvPr>
            <p:cNvSpPr/>
            <p:nvPr/>
          </p:nvSpPr>
          <p:spPr>
            <a:xfrm>
              <a:off x="6172575" y="1977213"/>
              <a:ext cx="856425" cy="45625"/>
            </a:xfrm>
            <a:custGeom>
              <a:avLst/>
              <a:gdLst/>
              <a:ahLst/>
              <a:cxnLst/>
              <a:rect l="l" t="t" r="r" b="b"/>
              <a:pathLst>
                <a:path w="34257" h="1825" extrusionOk="0">
                  <a:moveTo>
                    <a:pt x="913" y="1"/>
                  </a:moveTo>
                  <a:cubicBezTo>
                    <a:pt x="396" y="1"/>
                    <a:pt x="1" y="426"/>
                    <a:pt x="1" y="912"/>
                  </a:cubicBezTo>
                  <a:cubicBezTo>
                    <a:pt x="1" y="1429"/>
                    <a:pt x="396" y="1824"/>
                    <a:pt x="913" y="1824"/>
                  </a:cubicBezTo>
                  <a:lnTo>
                    <a:pt x="33375" y="1824"/>
                  </a:lnTo>
                  <a:cubicBezTo>
                    <a:pt x="33862" y="1824"/>
                    <a:pt x="34257" y="1429"/>
                    <a:pt x="34257" y="912"/>
                  </a:cubicBezTo>
                  <a:cubicBezTo>
                    <a:pt x="34257" y="426"/>
                    <a:pt x="33862" y="1"/>
                    <a:pt x="33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7;p46">
              <a:extLst>
                <a:ext uri="{FF2B5EF4-FFF2-40B4-BE49-F238E27FC236}">
                  <a16:creationId xmlns:a16="http://schemas.microsoft.com/office/drawing/2014/main" id="{D6BDA47F-A724-4827-92C1-D78A25C1D3FE}"/>
                </a:ext>
              </a:extLst>
            </p:cNvPr>
            <p:cNvSpPr/>
            <p:nvPr/>
          </p:nvSpPr>
          <p:spPr>
            <a:xfrm>
              <a:off x="6172575" y="2091188"/>
              <a:ext cx="856425" cy="44875"/>
            </a:xfrm>
            <a:custGeom>
              <a:avLst/>
              <a:gdLst/>
              <a:ahLst/>
              <a:cxnLst/>
              <a:rect l="l" t="t" r="r" b="b"/>
              <a:pathLst>
                <a:path w="34257" h="1795" extrusionOk="0">
                  <a:moveTo>
                    <a:pt x="913" y="1"/>
                  </a:moveTo>
                  <a:cubicBezTo>
                    <a:pt x="396" y="1"/>
                    <a:pt x="1" y="396"/>
                    <a:pt x="1" y="913"/>
                  </a:cubicBezTo>
                  <a:cubicBezTo>
                    <a:pt x="1" y="1399"/>
                    <a:pt x="396" y="1794"/>
                    <a:pt x="913" y="1794"/>
                  </a:cubicBezTo>
                  <a:lnTo>
                    <a:pt x="33375" y="1794"/>
                  </a:lnTo>
                  <a:cubicBezTo>
                    <a:pt x="33862" y="1794"/>
                    <a:pt x="34257" y="1399"/>
                    <a:pt x="34257" y="913"/>
                  </a:cubicBezTo>
                  <a:cubicBezTo>
                    <a:pt x="34257" y="396"/>
                    <a:pt x="33862" y="1"/>
                    <a:pt x="33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8;p46">
              <a:extLst>
                <a:ext uri="{FF2B5EF4-FFF2-40B4-BE49-F238E27FC236}">
                  <a16:creationId xmlns:a16="http://schemas.microsoft.com/office/drawing/2014/main" id="{588EBAA1-829A-4BDD-B730-948C67816B5B}"/>
                </a:ext>
              </a:extLst>
            </p:cNvPr>
            <p:cNvSpPr/>
            <p:nvPr/>
          </p:nvSpPr>
          <p:spPr>
            <a:xfrm>
              <a:off x="6172575" y="2204413"/>
              <a:ext cx="856425" cy="45625"/>
            </a:xfrm>
            <a:custGeom>
              <a:avLst/>
              <a:gdLst/>
              <a:ahLst/>
              <a:cxnLst/>
              <a:rect l="l" t="t" r="r" b="b"/>
              <a:pathLst>
                <a:path w="34257" h="1825" extrusionOk="0">
                  <a:moveTo>
                    <a:pt x="913" y="1"/>
                  </a:moveTo>
                  <a:cubicBezTo>
                    <a:pt x="396" y="1"/>
                    <a:pt x="1" y="426"/>
                    <a:pt x="1" y="913"/>
                  </a:cubicBezTo>
                  <a:cubicBezTo>
                    <a:pt x="1" y="1429"/>
                    <a:pt x="396" y="1825"/>
                    <a:pt x="913" y="1825"/>
                  </a:cubicBezTo>
                  <a:lnTo>
                    <a:pt x="33375" y="1825"/>
                  </a:lnTo>
                  <a:cubicBezTo>
                    <a:pt x="33862" y="1825"/>
                    <a:pt x="34257" y="1429"/>
                    <a:pt x="34257" y="913"/>
                  </a:cubicBezTo>
                  <a:cubicBezTo>
                    <a:pt x="34257" y="426"/>
                    <a:pt x="33862" y="1"/>
                    <a:pt x="33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9;p46">
              <a:extLst>
                <a:ext uri="{FF2B5EF4-FFF2-40B4-BE49-F238E27FC236}">
                  <a16:creationId xmlns:a16="http://schemas.microsoft.com/office/drawing/2014/main" id="{1B869187-7E86-4AB4-9A9C-8DBD355593B2}"/>
                </a:ext>
              </a:extLst>
            </p:cNvPr>
            <p:cNvSpPr/>
            <p:nvPr/>
          </p:nvSpPr>
          <p:spPr>
            <a:xfrm>
              <a:off x="6172575" y="2318413"/>
              <a:ext cx="856425" cy="44850"/>
            </a:xfrm>
            <a:custGeom>
              <a:avLst/>
              <a:gdLst/>
              <a:ahLst/>
              <a:cxnLst/>
              <a:rect l="l" t="t" r="r" b="b"/>
              <a:pathLst>
                <a:path w="34257" h="1794" extrusionOk="0">
                  <a:moveTo>
                    <a:pt x="913" y="0"/>
                  </a:moveTo>
                  <a:cubicBezTo>
                    <a:pt x="396" y="0"/>
                    <a:pt x="1" y="395"/>
                    <a:pt x="1" y="912"/>
                  </a:cubicBezTo>
                  <a:cubicBezTo>
                    <a:pt x="1" y="1398"/>
                    <a:pt x="396" y="1794"/>
                    <a:pt x="913" y="1794"/>
                  </a:cubicBezTo>
                  <a:lnTo>
                    <a:pt x="33375" y="1794"/>
                  </a:lnTo>
                  <a:cubicBezTo>
                    <a:pt x="33862" y="1794"/>
                    <a:pt x="34257" y="1398"/>
                    <a:pt x="34257" y="912"/>
                  </a:cubicBezTo>
                  <a:cubicBezTo>
                    <a:pt x="34257" y="395"/>
                    <a:pt x="33862" y="0"/>
                    <a:pt x="33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70;p46">
              <a:extLst>
                <a:ext uri="{FF2B5EF4-FFF2-40B4-BE49-F238E27FC236}">
                  <a16:creationId xmlns:a16="http://schemas.microsoft.com/office/drawing/2014/main" id="{DB7E78D1-5587-48A4-8372-7D949BBEDD3C}"/>
                </a:ext>
              </a:extLst>
            </p:cNvPr>
            <p:cNvSpPr/>
            <p:nvPr/>
          </p:nvSpPr>
          <p:spPr>
            <a:xfrm>
              <a:off x="6504650" y="1626138"/>
              <a:ext cx="192275" cy="14475"/>
            </a:xfrm>
            <a:custGeom>
              <a:avLst/>
              <a:gdLst/>
              <a:ahLst/>
              <a:cxnLst/>
              <a:rect l="l" t="t" r="r" b="b"/>
              <a:pathLst>
                <a:path w="7691" h="579" extrusionOk="0">
                  <a:moveTo>
                    <a:pt x="1" y="1"/>
                  </a:moveTo>
                  <a:lnTo>
                    <a:pt x="1" y="578"/>
                  </a:lnTo>
                  <a:lnTo>
                    <a:pt x="7691" y="578"/>
                  </a:lnTo>
                  <a:lnTo>
                    <a:pt x="7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1;p46">
              <a:extLst>
                <a:ext uri="{FF2B5EF4-FFF2-40B4-BE49-F238E27FC236}">
                  <a16:creationId xmlns:a16="http://schemas.microsoft.com/office/drawing/2014/main" id="{3259E00E-01F4-4F6A-B977-9E42D3A7A8E1}"/>
                </a:ext>
              </a:extLst>
            </p:cNvPr>
            <p:cNvSpPr/>
            <p:nvPr/>
          </p:nvSpPr>
          <p:spPr>
            <a:xfrm>
              <a:off x="6504650" y="1655013"/>
              <a:ext cx="192275" cy="14475"/>
            </a:xfrm>
            <a:custGeom>
              <a:avLst/>
              <a:gdLst/>
              <a:ahLst/>
              <a:cxnLst/>
              <a:rect l="l" t="t" r="r" b="b"/>
              <a:pathLst>
                <a:path w="7691" h="579" extrusionOk="0">
                  <a:moveTo>
                    <a:pt x="1" y="1"/>
                  </a:moveTo>
                  <a:lnTo>
                    <a:pt x="1" y="578"/>
                  </a:lnTo>
                  <a:lnTo>
                    <a:pt x="7691" y="578"/>
                  </a:lnTo>
                  <a:lnTo>
                    <a:pt x="7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72;p46">
              <a:extLst>
                <a:ext uri="{FF2B5EF4-FFF2-40B4-BE49-F238E27FC236}">
                  <a16:creationId xmlns:a16="http://schemas.microsoft.com/office/drawing/2014/main" id="{DFC4A189-FFF6-45C7-B112-8DCEC97D57C5}"/>
                </a:ext>
              </a:extLst>
            </p:cNvPr>
            <p:cNvSpPr/>
            <p:nvPr/>
          </p:nvSpPr>
          <p:spPr>
            <a:xfrm>
              <a:off x="6506175" y="1686188"/>
              <a:ext cx="191525" cy="14450"/>
            </a:xfrm>
            <a:custGeom>
              <a:avLst/>
              <a:gdLst/>
              <a:ahLst/>
              <a:cxnLst/>
              <a:rect l="l" t="t" r="r" b="b"/>
              <a:pathLst>
                <a:path w="7661" h="578" extrusionOk="0">
                  <a:moveTo>
                    <a:pt x="1" y="0"/>
                  </a:moveTo>
                  <a:lnTo>
                    <a:pt x="1" y="578"/>
                  </a:lnTo>
                  <a:lnTo>
                    <a:pt x="7660" y="578"/>
                  </a:lnTo>
                  <a:lnTo>
                    <a:pt x="76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73;p46">
              <a:extLst>
                <a:ext uri="{FF2B5EF4-FFF2-40B4-BE49-F238E27FC236}">
                  <a16:creationId xmlns:a16="http://schemas.microsoft.com/office/drawing/2014/main" id="{86A3E6A4-BCB6-4042-AF14-601202174523}"/>
                </a:ext>
              </a:extLst>
            </p:cNvPr>
            <p:cNvSpPr/>
            <p:nvPr/>
          </p:nvSpPr>
          <p:spPr>
            <a:xfrm>
              <a:off x="6504650" y="1717338"/>
              <a:ext cx="192275" cy="13700"/>
            </a:xfrm>
            <a:custGeom>
              <a:avLst/>
              <a:gdLst/>
              <a:ahLst/>
              <a:cxnLst/>
              <a:rect l="l" t="t" r="r" b="b"/>
              <a:pathLst>
                <a:path w="7691" h="548" extrusionOk="0">
                  <a:moveTo>
                    <a:pt x="1" y="0"/>
                  </a:moveTo>
                  <a:lnTo>
                    <a:pt x="1" y="547"/>
                  </a:lnTo>
                  <a:lnTo>
                    <a:pt x="7691" y="547"/>
                  </a:lnTo>
                  <a:lnTo>
                    <a:pt x="76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74;p46">
              <a:extLst>
                <a:ext uri="{FF2B5EF4-FFF2-40B4-BE49-F238E27FC236}">
                  <a16:creationId xmlns:a16="http://schemas.microsoft.com/office/drawing/2014/main" id="{94811EE3-B04D-482D-B182-600D963E61C2}"/>
                </a:ext>
              </a:extLst>
            </p:cNvPr>
            <p:cNvSpPr/>
            <p:nvPr/>
          </p:nvSpPr>
          <p:spPr>
            <a:xfrm>
              <a:off x="6504650" y="1746213"/>
              <a:ext cx="192275" cy="13700"/>
            </a:xfrm>
            <a:custGeom>
              <a:avLst/>
              <a:gdLst/>
              <a:ahLst/>
              <a:cxnLst/>
              <a:rect l="l" t="t" r="r" b="b"/>
              <a:pathLst>
                <a:path w="7691" h="548" extrusionOk="0">
                  <a:moveTo>
                    <a:pt x="1" y="0"/>
                  </a:moveTo>
                  <a:lnTo>
                    <a:pt x="1" y="547"/>
                  </a:lnTo>
                  <a:lnTo>
                    <a:pt x="7691" y="547"/>
                  </a:lnTo>
                  <a:lnTo>
                    <a:pt x="76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75;p46">
              <a:extLst>
                <a:ext uri="{FF2B5EF4-FFF2-40B4-BE49-F238E27FC236}">
                  <a16:creationId xmlns:a16="http://schemas.microsoft.com/office/drawing/2014/main" id="{42D16E64-F50E-400A-80E1-9A8069F4D895}"/>
                </a:ext>
              </a:extLst>
            </p:cNvPr>
            <p:cNvSpPr/>
            <p:nvPr/>
          </p:nvSpPr>
          <p:spPr>
            <a:xfrm>
              <a:off x="6504650" y="1778888"/>
              <a:ext cx="192275" cy="14450"/>
            </a:xfrm>
            <a:custGeom>
              <a:avLst/>
              <a:gdLst/>
              <a:ahLst/>
              <a:cxnLst/>
              <a:rect l="l" t="t" r="r" b="b"/>
              <a:pathLst>
                <a:path w="7691" h="578" extrusionOk="0">
                  <a:moveTo>
                    <a:pt x="1" y="0"/>
                  </a:moveTo>
                  <a:lnTo>
                    <a:pt x="1" y="578"/>
                  </a:lnTo>
                  <a:lnTo>
                    <a:pt x="7691" y="578"/>
                  </a:lnTo>
                  <a:lnTo>
                    <a:pt x="76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76;p46">
              <a:extLst>
                <a:ext uri="{FF2B5EF4-FFF2-40B4-BE49-F238E27FC236}">
                  <a16:creationId xmlns:a16="http://schemas.microsoft.com/office/drawing/2014/main" id="{D54F951C-9553-4862-890A-B0F7839E89FC}"/>
                </a:ext>
              </a:extLst>
            </p:cNvPr>
            <p:cNvSpPr/>
            <p:nvPr/>
          </p:nvSpPr>
          <p:spPr>
            <a:xfrm>
              <a:off x="6181700" y="1519013"/>
              <a:ext cx="361725" cy="361725"/>
            </a:xfrm>
            <a:custGeom>
              <a:avLst/>
              <a:gdLst/>
              <a:ahLst/>
              <a:cxnLst/>
              <a:rect l="l" t="t" r="r" b="b"/>
              <a:pathLst>
                <a:path w="14469" h="14469" extrusionOk="0">
                  <a:moveTo>
                    <a:pt x="6900" y="0"/>
                  </a:moveTo>
                  <a:cubicBezTo>
                    <a:pt x="6748" y="0"/>
                    <a:pt x="6566" y="30"/>
                    <a:pt x="6414" y="30"/>
                  </a:cubicBezTo>
                  <a:cubicBezTo>
                    <a:pt x="4560" y="243"/>
                    <a:pt x="2919" y="1155"/>
                    <a:pt x="1764" y="2493"/>
                  </a:cubicBezTo>
                  <a:cubicBezTo>
                    <a:pt x="1733" y="2523"/>
                    <a:pt x="1703" y="2584"/>
                    <a:pt x="1672" y="2614"/>
                  </a:cubicBezTo>
                  <a:cubicBezTo>
                    <a:pt x="1612" y="2644"/>
                    <a:pt x="1612" y="2705"/>
                    <a:pt x="1551" y="2736"/>
                  </a:cubicBezTo>
                  <a:lnTo>
                    <a:pt x="1460" y="2857"/>
                  </a:lnTo>
                  <a:lnTo>
                    <a:pt x="1399" y="2948"/>
                  </a:lnTo>
                  <a:lnTo>
                    <a:pt x="1368" y="2979"/>
                  </a:lnTo>
                  <a:cubicBezTo>
                    <a:pt x="1368" y="3009"/>
                    <a:pt x="1368" y="3009"/>
                    <a:pt x="1368" y="3009"/>
                  </a:cubicBezTo>
                  <a:cubicBezTo>
                    <a:pt x="578" y="4103"/>
                    <a:pt x="61" y="5471"/>
                    <a:pt x="1" y="6930"/>
                  </a:cubicBezTo>
                  <a:cubicBezTo>
                    <a:pt x="1" y="7021"/>
                    <a:pt x="1" y="7113"/>
                    <a:pt x="1" y="7234"/>
                  </a:cubicBezTo>
                  <a:cubicBezTo>
                    <a:pt x="1" y="7325"/>
                    <a:pt x="1" y="7417"/>
                    <a:pt x="1" y="7538"/>
                  </a:cubicBezTo>
                  <a:cubicBezTo>
                    <a:pt x="92" y="9088"/>
                    <a:pt x="639" y="10517"/>
                    <a:pt x="1520" y="11672"/>
                  </a:cubicBezTo>
                  <a:lnTo>
                    <a:pt x="1551" y="11672"/>
                  </a:lnTo>
                  <a:cubicBezTo>
                    <a:pt x="1581" y="11702"/>
                    <a:pt x="1612" y="11763"/>
                    <a:pt x="1642" y="11794"/>
                  </a:cubicBezTo>
                  <a:cubicBezTo>
                    <a:pt x="1642" y="11824"/>
                    <a:pt x="1672" y="11824"/>
                    <a:pt x="1672" y="11854"/>
                  </a:cubicBezTo>
                  <a:cubicBezTo>
                    <a:pt x="1703" y="11885"/>
                    <a:pt x="1733" y="11915"/>
                    <a:pt x="1733" y="11915"/>
                  </a:cubicBezTo>
                  <a:cubicBezTo>
                    <a:pt x="1794" y="11976"/>
                    <a:pt x="1824" y="12006"/>
                    <a:pt x="1855" y="12037"/>
                  </a:cubicBezTo>
                  <a:cubicBezTo>
                    <a:pt x="1885" y="12098"/>
                    <a:pt x="1916" y="12128"/>
                    <a:pt x="1946" y="12158"/>
                  </a:cubicBezTo>
                  <a:lnTo>
                    <a:pt x="1976" y="12158"/>
                  </a:lnTo>
                  <a:cubicBezTo>
                    <a:pt x="3101" y="13405"/>
                    <a:pt x="4682" y="14225"/>
                    <a:pt x="6414" y="14408"/>
                  </a:cubicBezTo>
                  <a:cubicBezTo>
                    <a:pt x="6597" y="14438"/>
                    <a:pt x="6748" y="14438"/>
                    <a:pt x="6900" y="14438"/>
                  </a:cubicBezTo>
                  <a:cubicBezTo>
                    <a:pt x="6961" y="14468"/>
                    <a:pt x="7022" y="14468"/>
                    <a:pt x="7083" y="14468"/>
                  </a:cubicBezTo>
                  <a:lnTo>
                    <a:pt x="7508" y="14468"/>
                  </a:lnTo>
                  <a:cubicBezTo>
                    <a:pt x="7630" y="14438"/>
                    <a:pt x="7721" y="14438"/>
                    <a:pt x="7812" y="14438"/>
                  </a:cubicBezTo>
                  <a:lnTo>
                    <a:pt x="7873" y="14438"/>
                  </a:lnTo>
                  <a:cubicBezTo>
                    <a:pt x="9697" y="14286"/>
                    <a:pt x="11308" y="13435"/>
                    <a:pt x="12493" y="12189"/>
                  </a:cubicBezTo>
                  <a:lnTo>
                    <a:pt x="12524" y="12189"/>
                  </a:lnTo>
                  <a:cubicBezTo>
                    <a:pt x="12645" y="12037"/>
                    <a:pt x="12797" y="11854"/>
                    <a:pt x="12919" y="11702"/>
                  </a:cubicBezTo>
                  <a:cubicBezTo>
                    <a:pt x="12919" y="11702"/>
                    <a:pt x="12919" y="11702"/>
                    <a:pt x="12949" y="11672"/>
                  </a:cubicBezTo>
                  <a:cubicBezTo>
                    <a:pt x="13831" y="10517"/>
                    <a:pt x="14408" y="9088"/>
                    <a:pt x="14469" y="7538"/>
                  </a:cubicBezTo>
                  <a:cubicBezTo>
                    <a:pt x="14469" y="7417"/>
                    <a:pt x="14469" y="7325"/>
                    <a:pt x="14469" y="7234"/>
                  </a:cubicBezTo>
                  <a:cubicBezTo>
                    <a:pt x="14469" y="7113"/>
                    <a:pt x="14469" y="7021"/>
                    <a:pt x="14469" y="6930"/>
                  </a:cubicBezTo>
                  <a:cubicBezTo>
                    <a:pt x="14408" y="5471"/>
                    <a:pt x="13922" y="4134"/>
                    <a:pt x="13101" y="3009"/>
                  </a:cubicBezTo>
                  <a:cubicBezTo>
                    <a:pt x="13101" y="3009"/>
                    <a:pt x="13101" y="3009"/>
                    <a:pt x="13101" y="2979"/>
                  </a:cubicBezTo>
                  <a:cubicBezTo>
                    <a:pt x="12980" y="2827"/>
                    <a:pt x="12858" y="2675"/>
                    <a:pt x="12736" y="2523"/>
                  </a:cubicBezTo>
                  <a:lnTo>
                    <a:pt x="12706" y="2493"/>
                  </a:lnTo>
                  <a:cubicBezTo>
                    <a:pt x="11521" y="1125"/>
                    <a:pt x="9818" y="182"/>
                    <a:pt x="7873" y="30"/>
                  </a:cubicBezTo>
                  <a:cubicBezTo>
                    <a:pt x="7873" y="30"/>
                    <a:pt x="7843" y="0"/>
                    <a:pt x="78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77;p46">
              <a:extLst>
                <a:ext uri="{FF2B5EF4-FFF2-40B4-BE49-F238E27FC236}">
                  <a16:creationId xmlns:a16="http://schemas.microsoft.com/office/drawing/2014/main" id="{FA9A4EC4-6DE7-460D-A2A0-FBAEF8DA6D0E}"/>
                </a:ext>
              </a:extLst>
            </p:cNvPr>
            <p:cNvSpPr/>
            <p:nvPr/>
          </p:nvSpPr>
          <p:spPr>
            <a:xfrm>
              <a:off x="6264525" y="1604113"/>
              <a:ext cx="196075" cy="196825"/>
            </a:xfrm>
            <a:custGeom>
              <a:avLst/>
              <a:gdLst/>
              <a:ahLst/>
              <a:cxnLst/>
              <a:rect l="l" t="t" r="r" b="b"/>
              <a:pathLst>
                <a:path w="7843" h="7873" extrusionOk="0">
                  <a:moveTo>
                    <a:pt x="3922" y="0"/>
                  </a:moveTo>
                  <a:cubicBezTo>
                    <a:pt x="1764" y="0"/>
                    <a:pt x="1" y="1763"/>
                    <a:pt x="1" y="3952"/>
                  </a:cubicBezTo>
                  <a:cubicBezTo>
                    <a:pt x="1" y="6110"/>
                    <a:pt x="1764" y="7873"/>
                    <a:pt x="3922" y="7873"/>
                  </a:cubicBezTo>
                  <a:cubicBezTo>
                    <a:pt x="6080" y="7873"/>
                    <a:pt x="7843" y="6110"/>
                    <a:pt x="7843" y="3952"/>
                  </a:cubicBezTo>
                  <a:cubicBezTo>
                    <a:pt x="7843" y="1763"/>
                    <a:pt x="6080" y="0"/>
                    <a:pt x="39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78;p46">
              <a:extLst>
                <a:ext uri="{FF2B5EF4-FFF2-40B4-BE49-F238E27FC236}">
                  <a16:creationId xmlns:a16="http://schemas.microsoft.com/office/drawing/2014/main" id="{69E7D922-FEC7-437A-954B-37C0B25FC376}"/>
                </a:ext>
              </a:extLst>
            </p:cNvPr>
            <p:cNvSpPr/>
            <p:nvPr/>
          </p:nvSpPr>
          <p:spPr>
            <a:xfrm>
              <a:off x="6306325" y="1645913"/>
              <a:ext cx="113250" cy="113250"/>
            </a:xfrm>
            <a:custGeom>
              <a:avLst/>
              <a:gdLst/>
              <a:ahLst/>
              <a:cxnLst/>
              <a:rect l="l" t="t" r="r" b="b"/>
              <a:pathLst>
                <a:path w="4530" h="4530" extrusionOk="0">
                  <a:moveTo>
                    <a:pt x="2250" y="0"/>
                  </a:moveTo>
                  <a:cubicBezTo>
                    <a:pt x="1004" y="0"/>
                    <a:pt x="1" y="1003"/>
                    <a:pt x="1" y="2280"/>
                  </a:cubicBezTo>
                  <a:cubicBezTo>
                    <a:pt x="1" y="3526"/>
                    <a:pt x="1004" y="4529"/>
                    <a:pt x="2250" y="4529"/>
                  </a:cubicBezTo>
                  <a:cubicBezTo>
                    <a:pt x="3496" y="4529"/>
                    <a:pt x="4529" y="3526"/>
                    <a:pt x="4529" y="2280"/>
                  </a:cubicBezTo>
                  <a:cubicBezTo>
                    <a:pt x="4529" y="1003"/>
                    <a:pt x="3496" y="0"/>
                    <a:pt x="2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79;p46">
              <a:extLst>
                <a:ext uri="{FF2B5EF4-FFF2-40B4-BE49-F238E27FC236}">
                  <a16:creationId xmlns:a16="http://schemas.microsoft.com/office/drawing/2014/main" id="{B1192D0A-769E-422F-A2A9-CED3F212FD89}"/>
                </a:ext>
              </a:extLst>
            </p:cNvPr>
            <p:cNvSpPr/>
            <p:nvPr/>
          </p:nvSpPr>
          <p:spPr>
            <a:xfrm>
              <a:off x="6339750" y="1679338"/>
              <a:ext cx="45625" cy="46375"/>
            </a:xfrm>
            <a:custGeom>
              <a:avLst/>
              <a:gdLst/>
              <a:ahLst/>
              <a:cxnLst/>
              <a:rect l="l" t="t" r="r" b="b"/>
              <a:pathLst>
                <a:path w="1825" h="1855" extrusionOk="0">
                  <a:moveTo>
                    <a:pt x="913" y="1"/>
                  </a:moveTo>
                  <a:cubicBezTo>
                    <a:pt x="396" y="1"/>
                    <a:pt x="1" y="426"/>
                    <a:pt x="1" y="943"/>
                  </a:cubicBezTo>
                  <a:cubicBezTo>
                    <a:pt x="1" y="1429"/>
                    <a:pt x="396" y="1855"/>
                    <a:pt x="913" y="1855"/>
                  </a:cubicBezTo>
                  <a:cubicBezTo>
                    <a:pt x="1430" y="1855"/>
                    <a:pt x="1825" y="1429"/>
                    <a:pt x="1825" y="943"/>
                  </a:cubicBezTo>
                  <a:cubicBezTo>
                    <a:pt x="1825" y="426"/>
                    <a:pt x="1430" y="1"/>
                    <a:pt x="9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80;p46">
              <a:extLst>
                <a:ext uri="{FF2B5EF4-FFF2-40B4-BE49-F238E27FC236}">
                  <a16:creationId xmlns:a16="http://schemas.microsoft.com/office/drawing/2014/main" id="{80BA469F-E4E8-4C0A-BE59-4A1B551B97E0}"/>
                </a:ext>
              </a:extLst>
            </p:cNvPr>
            <p:cNvSpPr/>
            <p:nvPr/>
          </p:nvSpPr>
          <p:spPr>
            <a:xfrm>
              <a:off x="6658150" y="1519013"/>
              <a:ext cx="361750" cy="361725"/>
            </a:xfrm>
            <a:custGeom>
              <a:avLst/>
              <a:gdLst/>
              <a:ahLst/>
              <a:cxnLst/>
              <a:rect l="l" t="t" r="r" b="b"/>
              <a:pathLst>
                <a:path w="14470" h="14469" extrusionOk="0">
                  <a:moveTo>
                    <a:pt x="6901" y="0"/>
                  </a:moveTo>
                  <a:cubicBezTo>
                    <a:pt x="6749" y="0"/>
                    <a:pt x="6566" y="30"/>
                    <a:pt x="6414" y="30"/>
                  </a:cubicBezTo>
                  <a:cubicBezTo>
                    <a:pt x="4560" y="243"/>
                    <a:pt x="2919" y="1155"/>
                    <a:pt x="1764" y="2493"/>
                  </a:cubicBezTo>
                  <a:cubicBezTo>
                    <a:pt x="1733" y="2523"/>
                    <a:pt x="1703" y="2584"/>
                    <a:pt x="1673" y="2614"/>
                  </a:cubicBezTo>
                  <a:cubicBezTo>
                    <a:pt x="1612" y="2644"/>
                    <a:pt x="1581" y="2705"/>
                    <a:pt x="1551" y="2736"/>
                  </a:cubicBezTo>
                  <a:lnTo>
                    <a:pt x="1460" y="2857"/>
                  </a:lnTo>
                  <a:lnTo>
                    <a:pt x="1399" y="2948"/>
                  </a:lnTo>
                  <a:lnTo>
                    <a:pt x="1369" y="2979"/>
                  </a:lnTo>
                  <a:cubicBezTo>
                    <a:pt x="1369" y="3009"/>
                    <a:pt x="1369" y="3009"/>
                    <a:pt x="1369" y="3009"/>
                  </a:cubicBezTo>
                  <a:cubicBezTo>
                    <a:pt x="578" y="4103"/>
                    <a:pt x="62" y="5471"/>
                    <a:pt x="1" y="6930"/>
                  </a:cubicBezTo>
                  <a:cubicBezTo>
                    <a:pt x="1" y="7021"/>
                    <a:pt x="1" y="7113"/>
                    <a:pt x="1" y="7234"/>
                  </a:cubicBezTo>
                  <a:cubicBezTo>
                    <a:pt x="1" y="7325"/>
                    <a:pt x="1" y="7417"/>
                    <a:pt x="1" y="7538"/>
                  </a:cubicBezTo>
                  <a:cubicBezTo>
                    <a:pt x="92" y="9088"/>
                    <a:pt x="639" y="10517"/>
                    <a:pt x="1521" y="11672"/>
                  </a:cubicBezTo>
                  <a:lnTo>
                    <a:pt x="1551" y="11672"/>
                  </a:lnTo>
                  <a:cubicBezTo>
                    <a:pt x="1581" y="11702"/>
                    <a:pt x="1612" y="11763"/>
                    <a:pt x="1642" y="11794"/>
                  </a:cubicBezTo>
                  <a:cubicBezTo>
                    <a:pt x="1642" y="11824"/>
                    <a:pt x="1673" y="11824"/>
                    <a:pt x="1673" y="11854"/>
                  </a:cubicBezTo>
                  <a:cubicBezTo>
                    <a:pt x="1703" y="11885"/>
                    <a:pt x="1733" y="11915"/>
                    <a:pt x="1733" y="11915"/>
                  </a:cubicBezTo>
                  <a:cubicBezTo>
                    <a:pt x="1794" y="11976"/>
                    <a:pt x="1824" y="12006"/>
                    <a:pt x="1855" y="12037"/>
                  </a:cubicBezTo>
                  <a:cubicBezTo>
                    <a:pt x="1885" y="12098"/>
                    <a:pt x="1916" y="12128"/>
                    <a:pt x="1946" y="12158"/>
                  </a:cubicBezTo>
                  <a:cubicBezTo>
                    <a:pt x="3101" y="13405"/>
                    <a:pt x="4682" y="14225"/>
                    <a:pt x="6414" y="14408"/>
                  </a:cubicBezTo>
                  <a:cubicBezTo>
                    <a:pt x="6566" y="14438"/>
                    <a:pt x="6749" y="14438"/>
                    <a:pt x="6901" y="14438"/>
                  </a:cubicBezTo>
                  <a:cubicBezTo>
                    <a:pt x="6961" y="14468"/>
                    <a:pt x="7022" y="14468"/>
                    <a:pt x="7083" y="14468"/>
                  </a:cubicBezTo>
                  <a:lnTo>
                    <a:pt x="7508" y="14468"/>
                  </a:lnTo>
                  <a:cubicBezTo>
                    <a:pt x="7630" y="14438"/>
                    <a:pt x="7721" y="14438"/>
                    <a:pt x="7812" y="14438"/>
                  </a:cubicBezTo>
                  <a:lnTo>
                    <a:pt x="7873" y="14438"/>
                  </a:lnTo>
                  <a:cubicBezTo>
                    <a:pt x="9697" y="14286"/>
                    <a:pt x="11308" y="13435"/>
                    <a:pt x="12493" y="12189"/>
                  </a:cubicBezTo>
                  <a:lnTo>
                    <a:pt x="12524" y="12189"/>
                  </a:lnTo>
                  <a:cubicBezTo>
                    <a:pt x="12645" y="12037"/>
                    <a:pt x="12797" y="11854"/>
                    <a:pt x="12919" y="11702"/>
                  </a:cubicBezTo>
                  <a:cubicBezTo>
                    <a:pt x="12919" y="11702"/>
                    <a:pt x="12919" y="11702"/>
                    <a:pt x="12919" y="11672"/>
                  </a:cubicBezTo>
                  <a:cubicBezTo>
                    <a:pt x="13831" y="10517"/>
                    <a:pt x="14408" y="9088"/>
                    <a:pt x="14469" y="7538"/>
                  </a:cubicBezTo>
                  <a:cubicBezTo>
                    <a:pt x="14469" y="7417"/>
                    <a:pt x="14469" y="7325"/>
                    <a:pt x="14469" y="7234"/>
                  </a:cubicBezTo>
                  <a:cubicBezTo>
                    <a:pt x="14469" y="7113"/>
                    <a:pt x="14469" y="7021"/>
                    <a:pt x="14469" y="6930"/>
                  </a:cubicBezTo>
                  <a:cubicBezTo>
                    <a:pt x="14408" y="5471"/>
                    <a:pt x="13922" y="4134"/>
                    <a:pt x="13101" y="3009"/>
                  </a:cubicBezTo>
                  <a:cubicBezTo>
                    <a:pt x="13101" y="3009"/>
                    <a:pt x="13101" y="3009"/>
                    <a:pt x="13101" y="2979"/>
                  </a:cubicBezTo>
                  <a:cubicBezTo>
                    <a:pt x="12980" y="2827"/>
                    <a:pt x="12858" y="2675"/>
                    <a:pt x="12706" y="2523"/>
                  </a:cubicBezTo>
                  <a:lnTo>
                    <a:pt x="12706" y="2493"/>
                  </a:lnTo>
                  <a:cubicBezTo>
                    <a:pt x="11521" y="1125"/>
                    <a:pt x="9819" y="182"/>
                    <a:pt x="7873" y="30"/>
                  </a:cubicBezTo>
                  <a:cubicBezTo>
                    <a:pt x="7873" y="30"/>
                    <a:pt x="7843" y="0"/>
                    <a:pt x="78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81;p46">
              <a:extLst>
                <a:ext uri="{FF2B5EF4-FFF2-40B4-BE49-F238E27FC236}">
                  <a16:creationId xmlns:a16="http://schemas.microsoft.com/office/drawing/2014/main" id="{D572C5CE-732F-4F7C-B831-37617672F1A5}"/>
                </a:ext>
              </a:extLst>
            </p:cNvPr>
            <p:cNvSpPr/>
            <p:nvPr/>
          </p:nvSpPr>
          <p:spPr>
            <a:xfrm>
              <a:off x="6740975" y="1604113"/>
              <a:ext cx="196075" cy="196825"/>
            </a:xfrm>
            <a:custGeom>
              <a:avLst/>
              <a:gdLst/>
              <a:ahLst/>
              <a:cxnLst/>
              <a:rect l="l" t="t" r="r" b="b"/>
              <a:pathLst>
                <a:path w="7843" h="7873" extrusionOk="0">
                  <a:moveTo>
                    <a:pt x="3922" y="0"/>
                  </a:moveTo>
                  <a:cubicBezTo>
                    <a:pt x="1764" y="0"/>
                    <a:pt x="1" y="1763"/>
                    <a:pt x="1" y="3952"/>
                  </a:cubicBezTo>
                  <a:cubicBezTo>
                    <a:pt x="1" y="6110"/>
                    <a:pt x="1764" y="7873"/>
                    <a:pt x="3922" y="7873"/>
                  </a:cubicBezTo>
                  <a:cubicBezTo>
                    <a:pt x="6080" y="7873"/>
                    <a:pt x="7843" y="6110"/>
                    <a:pt x="7843" y="3952"/>
                  </a:cubicBezTo>
                  <a:cubicBezTo>
                    <a:pt x="7843" y="1763"/>
                    <a:pt x="6080" y="0"/>
                    <a:pt x="39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82;p46">
              <a:extLst>
                <a:ext uri="{FF2B5EF4-FFF2-40B4-BE49-F238E27FC236}">
                  <a16:creationId xmlns:a16="http://schemas.microsoft.com/office/drawing/2014/main" id="{67E18283-3E4A-4968-8C2F-3D2256810093}"/>
                </a:ext>
              </a:extLst>
            </p:cNvPr>
            <p:cNvSpPr/>
            <p:nvPr/>
          </p:nvSpPr>
          <p:spPr>
            <a:xfrm>
              <a:off x="6782025" y="1645913"/>
              <a:ext cx="113250" cy="113250"/>
            </a:xfrm>
            <a:custGeom>
              <a:avLst/>
              <a:gdLst/>
              <a:ahLst/>
              <a:cxnLst/>
              <a:rect l="l" t="t" r="r" b="b"/>
              <a:pathLst>
                <a:path w="4530" h="4530" extrusionOk="0">
                  <a:moveTo>
                    <a:pt x="2280" y="0"/>
                  </a:moveTo>
                  <a:cubicBezTo>
                    <a:pt x="1034" y="0"/>
                    <a:pt x="0" y="1003"/>
                    <a:pt x="0" y="2280"/>
                  </a:cubicBezTo>
                  <a:cubicBezTo>
                    <a:pt x="0" y="3526"/>
                    <a:pt x="1034" y="4529"/>
                    <a:pt x="2280" y="4529"/>
                  </a:cubicBezTo>
                  <a:cubicBezTo>
                    <a:pt x="3526" y="4529"/>
                    <a:pt x="4529" y="3526"/>
                    <a:pt x="4529" y="2280"/>
                  </a:cubicBezTo>
                  <a:cubicBezTo>
                    <a:pt x="4529" y="1003"/>
                    <a:pt x="3526" y="0"/>
                    <a:pt x="2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83;p46">
              <a:extLst>
                <a:ext uri="{FF2B5EF4-FFF2-40B4-BE49-F238E27FC236}">
                  <a16:creationId xmlns:a16="http://schemas.microsoft.com/office/drawing/2014/main" id="{A91A46C0-43F7-4805-968C-42C2C466C34F}"/>
                </a:ext>
              </a:extLst>
            </p:cNvPr>
            <p:cNvSpPr/>
            <p:nvPr/>
          </p:nvSpPr>
          <p:spPr>
            <a:xfrm>
              <a:off x="6816225" y="1679338"/>
              <a:ext cx="45600" cy="46375"/>
            </a:xfrm>
            <a:custGeom>
              <a:avLst/>
              <a:gdLst/>
              <a:ahLst/>
              <a:cxnLst/>
              <a:rect l="l" t="t" r="r" b="b"/>
              <a:pathLst>
                <a:path w="1824" h="1855" extrusionOk="0">
                  <a:moveTo>
                    <a:pt x="912" y="1"/>
                  </a:moveTo>
                  <a:cubicBezTo>
                    <a:pt x="395" y="1"/>
                    <a:pt x="0" y="426"/>
                    <a:pt x="0" y="943"/>
                  </a:cubicBezTo>
                  <a:cubicBezTo>
                    <a:pt x="0" y="1429"/>
                    <a:pt x="395" y="1855"/>
                    <a:pt x="912" y="1855"/>
                  </a:cubicBezTo>
                  <a:cubicBezTo>
                    <a:pt x="1429" y="1855"/>
                    <a:pt x="1824" y="1429"/>
                    <a:pt x="1824" y="943"/>
                  </a:cubicBezTo>
                  <a:cubicBezTo>
                    <a:pt x="1824" y="426"/>
                    <a:pt x="1429" y="1"/>
                    <a:pt x="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84;p46">
              <a:extLst>
                <a:ext uri="{FF2B5EF4-FFF2-40B4-BE49-F238E27FC236}">
                  <a16:creationId xmlns:a16="http://schemas.microsoft.com/office/drawing/2014/main" id="{C3E735A5-FBC0-44E6-B972-3210B6BF77EC}"/>
                </a:ext>
              </a:extLst>
            </p:cNvPr>
            <p:cNvSpPr/>
            <p:nvPr/>
          </p:nvSpPr>
          <p:spPr>
            <a:xfrm>
              <a:off x="6472750" y="3859663"/>
              <a:ext cx="1059300" cy="484625"/>
            </a:xfrm>
            <a:custGeom>
              <a:avLst/>
              <a:gdLst/>
              <a:ahLst/>
              <a:cxnLst/>
              <a:rect l="l" t="t" r="r" b="b"/>
              <a:pathLst>
                <a:path w="42372" h="19385" extrusionOk="0">
                  <a:moveTo>
                    <a:pt x="24104" y="0"/>
                  </a:moveTo>
                  <a:cubicBezTo>
                    <a:pt x="15715" y="0"/>
                    <a:pt x="6566" y="2151"/>
                    <a:pt x="6566" y="2151"/>
                  </a:cubicBezTo>
                  <a:cubicBezTo>
                    <a:pt x="1702" y="3427"/>
                    <a:pt x="0" y="12667"/>
                    <a:pt x="5654" y="13944"/>
                  </a:cubicBezTo>
                  <a:cubicBezTo>
                    <a:pt x="5775" y="13974"/>
                    <a:pt x="5897" y="14005"/>
                    <a:pt x="6049" y="14035"/>
                  </a:cubicBezTo>
                  <a:cubicBezTo>
                    <a:pt x="6262" y="14066"/>
                    <a:pt x="6505" y="14096"/>
                    <a:pt x="6748" y="14126"/>
                  </a:cubicBezTo>
                  <a:cubicBezTo>
                    <a:pt x="6977" y="14142"/>
                    <a:pt x="7214" y="14150"/>
                    <a:pt x="7458" y="14150"/>
                  </a:cubicBezTo>
                  <a:cubicBezTo>
                    <a:pt x="10032" y="14150"/>
                    <a:pt x="13398" y="13305"/>
                    <a:pt x="16535" y="12333"/>
                  </a:cubicBezTo>
                  <a:lnTo>
                    <a:pt x="16535" y="12333"/>
                  </a:lnTo>
                  <a:cubicBezTo>
                    <a:pt x="11520" y="15190"/>
                    <a:pt x="9119" y="16284"/>
                    <a:pt x="9119" y="16284"/>
                  </a:cubicBezTo>
                  <a:lnTo>
                    <a:pt x="9089" y="16923"/>
                  </a:lnTo>
                  <a:lnTo>
                    <a:pt x="9058" y="17227"/>
                  </a:lnTo>
                  <a:lnTo>
                    <a:pt x="8937" y="19385"/>
                  </a:lnTo>
                  <a:cubicBezTo>
                    <a:pt x="36870" y="15737"/>
                    <a:pt x="42372" y="6224"/>
                    <a:pt x="34408" y="1877"/>
                  </a:cubicBezTo>
                  <a:cubicBezTo>
                    <a:pt x="31831" y="476"/>
                    <a:pt x="28052" y="0"/>
                    <a:pt x="24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85;p46">
              <a:extLst>
                <a:ext uri="{FF2B5EF4-FFF2-40B4-BE49-F238E27FC236}">
                  <a16:creationId xmlns:a16="http://schemas.microsoft.com/office/drawing/2014/main" id="{1BFC6B20-DCDD-4850-9A13-16957AD33162}"/>
                </a:ext>
              </a:extLst>
            </p:cNvPr>
            <p:cNvSpPr/>
            <p:nvPr/>
          </p:nvSpPr>
          <p:spPr>
            <a:xfrm>
              <a:off x="6550250" y="4269813"/>
              <a:ext cx="133775" cy="98050"/>
            </a:xfrm>
            <a:custGeom>
              <a:avLst/>
              <a:gdLst/>
              <a:ahLst/>
              <a:cxnLst/>
              <a:rect l="l" t="t" r="r" b="b"/>
              <a:pathLst>
                <a:path w="5351" h="3922" extrusionOk="0">
                  <a:moveTo>
                    <a:pt x="5350" y="0"/>
                  </a:moveTo>
                  <a:lnTo>
                    <a:pt x="2554" y="547"/>
                  </a:lnTo>
                  <a:cubicBezTo>
                    <a:pt x="2554" y="547"/>
                    <a:pt x="1338" y="2341"/>
                    <a:pt x="1" y="3921"/>
                  </a:cubicBezTo>
                  <a:lnTo>
                    <a:pt x="5198" y="3161"/>
                  </a:lnTo>
                  <a:lnTo>
                    <a:pt x="5350"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86;p46">
              <a:extLst>
                <a:ext uri="{FF2B5EF4-FFF2-40B4-BE49-F238E27FC236}">
                  <a16:creationId xmlns:a16="http://schemas.microsoft.com/office/drawing/2014/main" id="{FAC82332-43E9-4CBD-82E5-03106D89FA7E}"/>
                </a:ext>
              </a:extLst>
            </p:cNvPr>
            <p:cNvSpPr/>
            <p:nvPr/>
          </p:nvSpPr>
          <p:spPr>
            <a:xfrm>
              <a:off x="6654350" y="4249288"/>
              <a:ext cx="66900" cy="123975"/>
            </a:xfrm>
            <a:custGeom>
              <a:avLst/>
              <a:gdLst/>
              <a:ahLst/>
              <a:cxnLst/>
              <a:rect l="l" t="t" r="r" b="b"/>
              <a:pathLst>
                <a:path w="2676" h="4959" extrusionOk="0">
                  <a:moveTo>
                    <a:pt x="2280" y="0"/>
                  </a:moveTo>
                  <a:cubicBezTo>
                    <a:pt x="1490" y="0"/>
                    <a:pt x="761" y="61"/>
                    <a:pt x="1" y="426"/>
                  </a:cubicBezTo>
                  <a:lnTo>
                    <a:pt x="426" y="4894"/>
                  </a:lnTo>
                  <a:cubicBezTo>
                    <a:pt x="658" y="4937"/>
                    <a:pt x="877" y="4958"/>
                    <a:pt x="1090" y="4958"/>
                  </a:cubicBezTo>
                  <a:cubicBezTo>
                    <a:pt x="1632" y="4958"/>
                    <a:pt x="2130" y="4822"/>
                    <a:pt x="2676" y="4560"/>
                  </a:cubicBezTo>
                  <a:lnTo>
                    <a:pt x="2280" y="0"/>
                  </a:lnTo>
                  <a:close/>
                </a:path>
              </a:pathLst>
            </a:custGeom>
            <a:solidFill>
              <a:srgbClr val="2A5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87;p46">
              <a:extLst>
                <a:ext uri="{FF2B5EF4-FFF2-40B4-BE49-F238E27FC236}">
                  <a16:creationId xmlns:a16="http://schemas.microsoft.com/office/drawing/2014/main" id="{BFC2640E-F159-477B-971B-525DB66CC0DD}"/>
                </a:ext>
              </a:extLst>
            </p:cNvPr>
            <p:cNvSpPr/>
            <p:nvPr/>
          </p:nvSpPr>
          <p:spPr>
            <a:xfrm>
              <a:off x="6312400" y="4188488"/>
              <a:ext cx="337425" cy="233700"/>
            </a:xfrm>
            <a:custGeom>
              <a:avLst/>
              <a:gdLst/>
              <a:ahLst/>
              <a:cxnLst/>
              <a:rect l="l" t="t" r="r" b="b"/>
              <a:pathLst>
                <a:path w="13497" h="9348" extrusionOk="0">
                  <a:moveTo>
                    <a:pt x="10062" y="1"/>
                  </a:moveTo>
                  <a:cubicBezTo>
                    <a:pt x="10062" y="1"/>
                    <a:pt x="1" y="7478"/>
                    <a:pt x="183" y="8116"/>
                  </a:cubicBezTo>
                  <a:cubicBezTo>
                    <a:pt x="297" y="8595"/>
                    <a:pt x="633" y="9347"/>
                    <a:pt x="1384" y="9347"/>
                  </a:cubicBezTo>
                  <a:cubicBezTo>
                    <a:pt x="1634" y="9347"/>
                    <a:pt x="1931" y="9264"/>
                    <a:pt x="2280" y="9059"/>
                  </a:cubicBezTo>
                  <a:cubicBezTo>
                    <a:pt x="2828" y="8755"/>
                    <a:pt x="3983" y="8542"/>
                    <a:pt x="5259" y="8360"/>
                  </a:cubicBezTo>
                  <a:cubicBezTo>
                    <a:pt x="5472" y="8329"/>
                    <a:pt x="5715" y="8329"/>
                    <a:pt x="5928" y="8299"/>
                  </a:cubicBezTo>
                  <a:cubicBezTo>
                    <a:pt x="5989" y="8268"/>
                    <a:pt x="6110" y="8268"/>
                    <a:pt x="6171" y="8268"/>
                  </a:cubicBezTo>
                  <a:cubicBezTo>
                    <a:pt x="6414" y="8238"/>
                    <a:pt x="6657" y="8208"/>
                    <a:pt x="6901" y="8177"/>
                  </a:cubicBezTo>
                  <a:cubicBezTo>
                    <a:pt x="7022" y="8177"/>
                    <a:pt x="7174" y="8147"/>
                    <a:pt x="7326" y="8147"/>
                  </a:cubicBezTo>
                  <a:cubicBezTo>
                    <a:pt x="7508" y="8116"/>
                    <a:pt x="7721" y="8086"/>
                    <a:pt x="7904" y="8056"/>
                  </a:cubicBezTo>
                  <a:cubicBezTo>
                    <a:pt x="9089" y="7934"/>
                    <a:pt x="10001" y="7843"/>
                    <a:pt x="10183" y="7691"/>
                  </a:cubicBezTo>
                  <a:cubicBezTo>
                    <a:pt x="10670" y="7326"/>
                    <a:pt x="10609" y="6049"/>
                    <a:pt x="10609" y="6049"/>
                  </a:cubicBezTo>
                  <a:cubicBezTo>
                    <a:pt x="11794" y="3861"/>
                    <a:pt x="13496" y="3861"/>
                    <a:pt x="13101" y="3283"/>
                  </a:cubicBezTo>
                  <a:cubicBezTo>
                    <a:pt x="12402" y="2280"/>
                    <a:pt x="10062" y="1"/>
                    <a:pt x="100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88;p46">
              <a:extLst>
                <a:ext uri="{FF2B5EF4-FFF2-40B4-BE49-F238E27FC236}">
                  <a16:creationId xmlns:a16="http://schemas.microsoft.com/office/drawing/2014/main" id="{2D669FD5-9E2D-4E42-BC2F-9E46A277AB19}"/>
                </a:ext>
              </a:extLst>
            </p:cNvPr>
            <p:cNvSpPr/>
            <p:nvPr/>
          </p:nvSpPr>
          <p:spPr>
            <a:xfrm>
              <a:off x="6467425" y="4338963"/>
              <a:ext cx="28150" cy="59075"/>
            </a:xfrm>
            <a:custGeom>
              <a:avLst/>
              <a:gdLst/>
              <a:ahLst/>
              <a:cxnLst/>
              <a:rect l="l" t="t" r="r" b="b"/>
              <a:pathLst>
                <a:path w="1126" h="2363" extrusionOk="0">
                  <a:moveTo>
                    <a:pt x="669" y="0"/>
                  </a:moveTo>
                  <a:cubicBezTo>
                    <a:pt x="608" y="30"/>
                    <a:pt x="578" y="61"/>
                    <a:pt x="548" y="122"/>
                  </a:cubicBezTo>
                  <a:cubicBezTo>
                    <a:pt x="517" y="152"/>
                    <a:pt x="487" y="213"/>
                    <a:pt x="517" y="274"/>
                  </a:cubicBezTo>
                  <a:cubicBezTo>
                    <a:pt x="517" y="274"/>
                    <a:pt x="669" y="1155"/>
                    <a:pt x="426" y="1702"/>
                  </a:cubicBezTo>
                  <a:cubicBezTo>
                    <a:pt x="304" y="1976"/>
                    <a:pt x="152" y="2128"/>
                    <a:pt x="0" y="2249"/>
                  </a:cubicBezTo>
                  <a:cubicBezTo>
                    <a:pt x="58" y="2329"/>
                    <a:pt x="132" y="2362"/>
                    <a:pt x="217" y="2362"/>
                  </a:cubicBezTo>
                  <a:cubicBezTo>
                    <a:pt x="358" y="2362"/>
                    <a:pt x="529" y="2272"/>
                    <a:pt x="700" y="2158"/>
                  </a:cubicBezTo>
                  <a:cubicBezTo>
                    <a:pt x="760" y="2067"/>
                    <a:pt x="791" y="1976"/>
                    <a:pt x="852" y="1885"/>
                  </a:cubicBezTo>
                  <a:cubicBezTo>
                    <a:pt x="1125" y="1185"/>
                    <a:pt x="943" y="243"/>
                    <a:pt x="943" y="182"/>
                  </a:cubicBezTo>
                  <a:cubicBezTo>
                    <a:pt x="912" y="61"/>
                    <a:pt x="791" y="0"/>
                    <a:pt x="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89;p46">
              <a:extLst>
                <a:ext uri="{FF2B5EF4-FFF2-40B4-BE49-F238E27FC236}">
                  <a16:creationId xmlns:a16="http://schemas.microsoft.com/office/drawing/2014/main" id="{66B03EBF-583D-4FEC-8EAD-BA19199D85D5}"/>
                </a:ext>
              </a:extLst>
            </p:cNvPr>
            <p:cNvSpPr/>
            <p:nvPr/>
          </p:nvSpPr>
          <p:spPr>
            <a:xfrm>
              <a:off x="6495550" y="4340313"/>
              <a:ext cx="23575" cy="54300"/>
            </a:xfrm>
            <a:custGeom>
              <a:avLst/>
              <a:gdLst/>
              <a:ahLst/>
              <a:cxnLst/>
              <a:rect l="l" t="t" r="r" b="b"/>
              <a:pathLst>
                <a:path w="943" h="2172" extrusionOk="0">
                  <a:moveTo>
                    <a:pt x="534" y="1"/>
                  </a:moveTo>
                  <a:cubicBezTo>
                    <a:pt x="518" y="1"/>
                    <a:pt x="502" y="3"/>
                    <a:pt x="486" y="7"/>
                  </a:cubicBezTo>
                  <a:cubicBezTo>
                    <a:pt x="426" y="7"/>
                    <a:pt x="365" y="37"/>
                    <a:pt x="334" y="98"/>
                  </a:cubicBezTo>
                  <a:cubicBezTo>
                    <a:pt x="304" y="159"/>
                    <a:pt x="304" y="220"/>
                    <a:pt x="304" y="250"/>
                  </a:cubicBezTo>
                  <a:cubicBezTo>
                    <a:pt x="304" y="280"/>
                    <a:pt x="456" y="1131"/>
                    <a:pt x="243" y="1709"/>
                  </a:cubicBezTo>
                  <a:cubicBezTo>
                    <a:pt x="152" y="1861"/>
                    <a:pt x="91" y="1983"/>
                    <a:pt x="0" y="2074"/>
                  </a:cubicBezTo>
                  <a:cubicBezTo>
                    <a:pt x="81" y="2145"/>
                    <a:pt x="152" y="2172"/>
                    <a:pt x="217" y="2172"/>
                  </a:cubicBezTo>
                  <a:cubicBezTo>
                    <a:pt x="348" y="2172"/>
                    <a:pt x="456" y="2064"/>
                    <a:pt x="578" y="1983"/>
                  </a:cubicBezTo>
                  <a:cubicBezTo>
                    <a:pt x="608" y="1952"/>
                    <a:pt x="638" y="1922"/>
                    <a:pt x="638" y="1861"/>
                  </a:cubicBezTo>
                  <a:cubicBezTo>
                    <a:pt x="942" y="1192"/>
                    <a:pt x="760" y="220"/>
                    <a:pt x="730" y="189"/>
                  </a:cubicBezTo>
                  <a:cubicBezTo>
                    <a:pt x="730" y="84"/>
                    <a:pt x="638"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90;p46">
              <a:extLst>
                <a:ext uri="{FF2B5EF4-FFF2-40B4-BE49-F238E27FC236}">
                  <a16:creationId xmlns:a16="http://schemas.microsoft.com/office/drawing/2014/main" id="{E9A8C18B-BC9B-43CD-9D3A-1F8E95F8954A}"/>
                </a:ext>
              </a:extLst>
            </p:cNvPr>
            <p:cNvSpPr/>
            <p:nvPr/>
          </p:nvSpPr>
          <p:spPr>
            <a:xfrm>
              <a:off x="6444625" y="4344113"/>
              <a:ext cx="25850" cy="57250"/>
            </a:xfrm>
            <a:custGeom>
              <a:avLst/>
              <a:gdLst/>
              <a:ahLst/>
              <a:cxnLst/>
              <a:rect l="l" t="t" r="r" b="b"/>
              <a:pathLst>
                <a:path w="1034" h="2290" extrusionOk="0">
                  <a:moveTo>
                    <a:pt x="626" y="1"/>
                  </a:moveTo>
                  <a:cubicBezTo>
                    <a:pt x="610" y="1"/>
                    <a:pt x="594" y="3"/>
                    <a:pt x="578" y="7"/>
                  </a:cubicBezTo>
                  <a:cubicBezTo>
                    <a:pt x="517" y="7"/>
                    <a:pt x="456" y="37"/>
                    <a:pt x="426" y="98"/>
                  </a:cubicBezTo>
                  <a:cubicBezTo>
                    <a:pt x="396" y="159"/>
                    <a:pt x="365" y="189"/>
                    <a:pt x="396" y="250"/>
                  </a:cubicBezTo>
                  <a:cubicBezTo>
                    <a:pt x="396" y="280"/>
                    <a:pt x="548" y="1131"/>
                    <a:pt x="305" y="1679"/>
                  </a:cubicBezTo>
                  <a:cubicBezTo>
                    <a:pt x="213" y="1891"/>
                    <a:pt x="122" y="2043"/>
                    <a:pt x="1" y="2135"/>
                  </a:cubicBezTo>
                  <a:cubicBezTo>
                    <a:pt x="67" y="2241"/>
                    <a:pt x="146" y="2289"/>
                    <a:pt x="236" y="2289"/>
                  </a:cubicBezTo>
                  <a:cubicBezTo>
                    <a:pt x="351" y="2289"/>
                    <a:pt x="485" y="2210"/>
                    <a:pt x="639" y="2074"/>
                  </a:cubicBezTo>
                  <a:cubicBezTo>
                    <a:pt x="669" y="2013"/>
                    <a:pt x="700" y="1952"/>
                    <a:pt x="730" y="1861"/>
                  </a:cubicBezTo>
                  <a:cubicBezTo>
                    <a:pt x="1034" y="1192"/>
                    <a:pt x="852" y="220"/>
                    <a:pt x="821" y="189"/>
                  </a:cubicBezTo>
                  <a:cubicBezTo>
                    <a:pt x="821" y="84"/>
                    <a:pt x="730" y="1"/>
                    <a:pt x="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91;p46">
              <a:extLst>
                <a:ext uri="{FF2B5EF4-FFF2-40B4-BE49-F238E27FC236}">
                  <a16:creationId xmlns:a16="http://schemas.microsoft.com/office/drawing/2014/main" id="{F8477B28-5101-400E-AA32-EB0B6E9AEB29}"/>
                </a:ext>
              </a:extLst>
            </p:cNvPr>
            <p:cNvSpPr/>
            <p:nvPr/>
          </p:nvSpPr>
          <p:spPr>
            <a:xfrm>
              <a:off x="5668775" y="3859663"/>
              <a:ext cx="1058550" cy="484625"/>
            </a:xfrm>
            <a:custGeom>
              <a:avLst/>
              <a:gdLst/>
              <a:ahLst/>
              <a:cxnLst/>
              <a:rect l="l" t="t" r="r" b="b"/>
              <a:pathLst>
                <a:path w="42342" h="19385" extrusionOk="0">
                  <a:moveTo>
                    <a:pt x="18245" y="0"/>
                  </a:moveTo>
                  <a:cubicBezTo>
                    <a:pt x="14293" y="0"/>
                    <a:pt x="10511" y="476"/>
                    <a:pt x="7934" y="1877"/>
                  </a:cubicBezTo>
                  <a:cubicBezTo>
                    <a:pt x="1" y="6224"/>
                    <a:pt x="5502" y="15737"/>
                    <a:pt x="33436" y="19385"/>
                  </a:cubicBezTo>
                  <a:lnTo>
                    <a:pt x="33314" y="17257"/>
                  </a:lnTo>
                  <a:lnTo>
                    <a:pt x="33284" y="16953"/>
                  </a:lnTo>
                  <a:lnTo>
                    <a:pt x="33253" y="16284"/>
                  </a:lnTo>
                  <a:cubicBezTo>
                    <a:pt x="33253" y="16284"/>
                    <a:pt x="30852" y="15190"/>
                    <a:pt x="25837" y="12333"/>
                  </a:cubicBezTo>
                  <a:lnTo>
                    <a:pt x="25837" y="12333"/>
                  </a:lnTo>
                  <a:cubicBezTo>
                    <a:pt x="28955" y="13316"/>
                    <a:pt x="32358" y="14144"/>
                    <a:pt x="34944" y="14144"/>
                  </a:cubicBezTo>
                  <a:cubicBezTo>
                    <a:pt x="35156" y="14144"/>
                    <a:pt x="35363" y="14138"/>
                    <a:pt x="35564" y="14126"/>
                  </a:cubicBezTo>
                  <a:cubicBezTo>
                    <a:pt x="35807" y="14096"/>
                    <a:pt x="36050" y="14066"/>
                    <a:pt x="36263" y="14035"/>
                  </a:cubicBezTo>
                  <a:cubicBezTo>
                    <a:pt x="36415" y="14005"/>
                    <a:pt x="36567" y="14005"/>
                    <a:pt x="36719" y="13944"/>
                  </a:cubicBezTo>
                  <a:cubicBezTo>
                    <a:pt x="42342" y="12667"/>
                    <a:pt x="40640" y="3427"/>
                    <a:pt x="35807" y="2151"/>
                  </a:cubicBezTo>
                  <a:cubicBezTo>
                    <a:pt x="35807" y="2151"/>
                    <a:pt x="26643" y="0"/>
                    <a:pt x="18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92;p46">
              <a:extLst>
                <a:ext uri="{FF2B5EF4-FFF2-40B4-BE49-F238E27FC236}">
                  <a16:creationId xmlns:a16="http://schemas.microsoft.com/office/drawing/2014/main" id="{4D62389F-2C4B-47EC-A9A7-27A5ACE4EFBB}"/>
                </a:ext>
              </a:extLst>
            </p:cNvPr>
            <p:cNvSpPr/>
            <p:nvPr/>
          </p:nvSpPr>
          <p:spPr>
            <a:xfrm>
              <a:off x="6516050" y="4269813"/>
              <a:ext cx="134525" cy="98050"/>
            </a:xfrm>
            <a:custGeom>
              <a:avLst/>
              <a:gdLst/>
              <a:ahLst/>
              <a:cxnLst/>
              <a:rect l="l" t="t" r="r" b="b"/>
              <a:pathLst>
                <a:path w="5381" h="3922" extrusionOk="0">
                  <a:moveTo>
                    <a:pt x="1" y="0"/>
                  </a:moveTo>
                  <a:lnTo>
                    <a:pt x="153" y="3161"/>
                  </a:lnTo>
                  <a:lnTo>
                    <a:pt x="5381" y="3921"/>
                  </a:lnTo>
                  <a:cubicBezTo>
                    <a:pt x="4043" y="2341"/>
                    <a:pt x="2797" y="547"/>
                    <a:pt x="2797" y="547"/>
                  </a:cubicBezTo>
                  <a:lnTo>
                    <a:pt x="1" y="0"/>
                  </a:ln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93;p46">
              <a:extLst>
                <a:ext uri="{FF2B5EF4-FFF2-40B4-BE49-F238E27FC236}">
                  <a16:creationId xmlns:a16="http://schemas.microsoft.com/office/drawing/2014/main" id="{041C2F94-AE3A-4A02-9267-DC65B561D25A}"/>
                </a:ext>
              </a:extLst>
            </p:cNvPr>
            <p:cNvSpPr/>
            <p:nvPr/>
          </p:nvSpPr>
          <p:spPr>
            <a:xfrm>
              <a:off x="6478825" y="4249288"/>
              <a:ext cx="67650" cy="123975"/>
            </a:xfrm>
            <a:custGeom>
              <a:avLst/>
              <a:gdLst/>
              <a:ahLst/>
              <a:cxnLst/>
              <a:rect l="l" t="t" r="r" b="b"/>
              <a:pathLst>
                <a:path w="2706" h="4959" extrusionOk="0">
                  <a:moveTo>
                    <a:pt x="426" y="0"/>
                  </a:moveTo>
                  <a:lnTo>
                    <a:pt x="0" y="4560"/>
                  </a:lnTo>
                  <a:cubicBezTo>
                    <a:pt x="568" y="4822"/>
                    <a:pt x="1072" y="4958"/>
                    <a:pt x="1604" y="4958"/>
                  </a:cubicBezTo>
                  <a:cubicBezTo>
                    <a:pt x="1813" y="4958"/>
                    <a:pt x="2027" y="4937"/>
                    <a:pt x="2250" y="4894"/>
                  </a:cubicBezTo>
                  <a:lnTo>
                    <a:pt x="2706" y="426"/>
                  </a:lnTo>
                  <a:cubicBezTo>
                    <a:pt x="1915" y="61"/>
                    <a:pt x="1216" y="0"/>
                    <a:pt x="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94;p46">
              <a:extLst>
                <a:ext uri="{FF2B5EF4-FFF2-40B4-BE49-F238E27FC236}">
                  <a16:creationId xmlns:a16="http://schemas.microsoft.com/office/drawing/2014/main" id="{16F14E2F-4A86-4441-8678-7938AFE2D56D}"/>
                </a:ext>
              </a:extLst>
            </p:cNvPr>
            <p:cNvSpPr/>
            <p:nvPr/>
          </p:nvSpPr>
          <p:spPr>
            <a:xfrm>
              <a:off x="6550250" y="4188488"/>
              <a:ext cx="337425" cy="233700"/>
            </a:xfrm>
            <a:custGeom>
              <a:avLst/>
              <a:gdLst/>
              <a:ahLst/>
              <a:cxnLst/>
              <a:rect l="l" t="t" r="r" b="b"/>
              <a:pathLst>
                <a:path w="13497" h="9348" extrusionOk="0">
                  <a:moveTo>
                    <a:pt x="3435" y="1"/>
                  </a:moveTo>
                  <a:cubicBezTo>
                    <a:pt x="3435" y="1"/>
                    <a:pt x="1125" y="2280"/>
                    <a:pt x="426" y="3283"/>
                  </a:cubicBezTo>
                  <a:cubicBezTo>
                    <a:pt x="1" y="3861"/>
                    <a:pt x="1733" y="3861"/>
                    <a:pt x="2919" y="6049"/>
                  </a:cubicBezTo>
                  <a:cubicBezTo>
                    <a:pt x="2919" y="6049"/>
                    <a:pt x="2827" y="7326"/>
                    <a:pt x="3314" y="7691"/>
                  </a:cubicBezTo>
                  <a:cubicBezTo>
                    <a:pt x="3496" y="7843"/>
                    <a:pt x="4438" y="7934"/>
                    <a:pt x="5624" y="8056"/>
                  </a:cubicBezTo>
                  <a:cubicBezTo>
                    <a:pt x="5806" y="8086"/>
                    <a:pt x="5989" y="8116"/>
                    <a:pt x="6201" y="8147"/>
                  </a:cubicBezTo>
                  <a:cubicBezTo>
                    <a:pt x="6353" y="8147"/>
                    <a:pt x="6475" y="8177"/>
                    <a:pt x="6627" y="8177"/>
                  </a:cubicBezTo>
                  <a:cubicBezTo>
                    <a:pt x="6870" y="8208"/>
                    <a:pt x="7083" y="8238"/>
                    <a:pt x="7326" y="8268"/>
                  </a:cubicBezTo>
                  <a:cubicBezTo>
                    <a:pt x="7417" y="8268"/>
                    <a:pt x="7508" y="8268"/>
                    <a:pt x="7599" y="8299"/>
                  </a:cubicBezTo>
                  <a:cubicBezTo>
                    <a:pt x="7812" y="8329"/>
                    <a:pt x="8025" y="8329"/>
                    <a:pt x="8238" y="8360"/>
                  </a:cubicBezTo>
                  <a:cubicBezTo>
                    <a:pt x="9514" y="8542"/>
                    <a:pt x="10700" y="8755"/>
                    <a:pt x="11217" y="9059"/>
                  </a:cubicBezTo>
                  <a:cubicBezTo>
                    <a:pt x="11574" y="9264"/>
                    <a:pt x="11874" y="9347"/>
                    <a:pt x="12126" y="9347"/>
                  </a:cubicBezTo>
                  <a:cubicBezTo>
                    <a:pt x="12883" y="9347"/>
                    <a:pt x="13207" y="8595"/>
                    <a:pt x="13344" y="8116"/>
                  </a:cubicBezTo>
                  <a:cubicBezTo>
                    <a:pt x="13496" y="7478"/>
                    <a:pt x="3435" y="1"/>
                    <a:pt x="3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95;p46">
              <a:extLst>
                <a:ext uri="{FF2B5EF4-FFF2-40B4-BE49-F238E27FC236}">
                  <a16:creationId xmlns:a16="http://schemas.microsoft.com/office/drawing/2014/main" id="{E04A3BB4-7002-4C0B-A0C5-C3F26C0FABA1}"/>
                </a:ext>
              </a:extLst>
            </p:cNvPr>
            <p:cNvSpPr/>
            <p:nvPr/>
          </p:nvSpPr>
          <p:spPr>
            <a:xfrm>
              <a:off x="6704500" y="4338963"/>
              <a:ext cx="28900" cy="59075"/>
            </a:xfrm>
            <a:custGeom>
              <a:avLst/>
              <a:gdLst/>
              <a:ahLst/>
              <a:cxnLst/>
              <a:rect l="l" t="t" r="r" b="b"/>
              <a:pathLst>
                <a:path w="1156" h="2363" extrusionOk="0">
                  <a:moveTo>
                    <a:pt x="457" y="0"/>
                  </a:moveTo>
                  <a:cubicBezTo>
                    <a:pt x="335" y="0"/>
                    <a:pt x="214" y="61"/>
                    <a:pt x="214" y="182"/>
                  </a:cubicBezTo>
                  <a:cubicBezTo>
                    <a:pt x="183" y="243"/>
                    <a:pt x="1" y="1185"/>
                    <a:pt x="305" y="1885"/>
                  </a:cubicBezTo>
                  <a:cubicBezTo>
                    <a:pt x="335" y="1976"/>
                    <a:pt x="396" y="2067"/>
                    <a:pt x="457" y="2158"/>
                  </a:cubicBezTo>
                  <a:cubicBezTo>
                    <a:pt x="628" y="2272"/>
                    <a:pt x="786" y="2362"/>
                    <a:pt x="926" y="2362"/>
                  </a:cubicBezTo>
                  <a:cubicBezTo>
                    <a:pt x="1010" y="2362"/>
                    <a:pt x="1087" y="2329"/>
                    <a:pt x="1156" y="2249"/>
                  </a:cubicBezTo>
                  <a:cubicBezTo>
                    <a:pt x="1004" y="2128"/>
                    <a:pt x="822" y="1976"/>
                    <a:pt x="700" y="1702"/>
                  </a:cubicBezTo>
                  <a:cubicBezTo>
                    <a:pt x="487" y="1155"/>
                    <a:pt x="639" y="274"/>
                    <a:pt x="639" y="274"/>
                  </a:cubicBezTo>
                  <a:cubicBezTo>
                    <a:pt x="639" y="213"/>
                    <a:pt x="639" y="152"/>
                    <a:pt x="609" y="122"/>
                  </a:cubicBezTo>
                  <a:cubicBezTo>
                    <a:pt x="578" y="61"/>
                    <a:pt x="518" y="30"/>
                    <a:pt x="4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96;p46">
              <a:extLst>
                <a:ext uri="{FF2B5EF4-FFF2-40B4-BE49-F238E27FC236}">
                  <a16:creationId xmlns:a16="http://schemas.microsoft.com/office/drawing/2014/main" id="{0E2BD26F-2AF3-44D8-917A-EF332FBEBC3C}"/>
                </a:ext>
              </a:extLst>
            </p:cNvPr>
            <p:cNvSpPr/>
            <p:nvPr/>
          </p:nvSpPr>
          <p:spPr>
            <a:xfrm>
              <a:off x="6681725" y="4340313"/>
              <a:ext cx="23575" cy="54300"/>
            </a:xfrm>
            <a:custGeom>
              <a:avLst/>
              <a:gdLst/>
              <a:ahLst/>
              <a:cxnLst/>
              <a:rect l="l" t="t" r="r" b="b"/>
              <a:pathLst>
                <a:path w="943" h="2172" extrusionOk="0">
                  <a:moveTo>
                    <a:pt x="408" y="1"/>
                  </a:moveTo>
                  <a:cubicBezTo>
                    <a:pt x="304" y="1"/>
                    <a:pt x="209" y="84"/>
                    <a:pt x="182" y="189"/>
                  </a:cubicBezTo>
                  <a:cubicBezTo>
                    <a:pt x="182" y="220"/>
                    <a:pt x="0" y="1192"/>
                    <a:pt x="304" y="1861"/>
                  </a:cubicBezTo>
                  <a:cubicBezTo>
                    <a:pt x="304" y="1922"/>
                    <a:pt x="334" y="1952"/>
                    <a:pt x="365" y="1983"/>
                  </a:cubicBezTo>
                  <a:cubicBezTo>
                    <a:pt x="466" y="2064"/>
                    <a:pt x="581" y="2172"/>
                    <a:pt x="718" y="2172"/>
                  </a:cubicBezTo>
                  <a:cubicBezTo>
                    <a:pt x="787" y="2172"/>
                    <a:pt x="861" y="2145"/>
                    <a:pt x="942" y="2074"/>
                  </a:cubicBezTo>
                  <a:cubicBezTo>
                    <a:pt x="851" y="1983"/>
                    <a:pt x="760" y="1861"/>
                    <a:pt x="699" y="1709"/>
                  </a:cubicBezTo>
                  <a:cubicBezTo>
                    <a:pt x="456" y="1131"/>
                    <a:pt x="638" y="280"/>
                    <a:pt x="638" y="250"/>
                  </a:cubicBezTo>
                  <a:cubicBezTo>
                    <a:pt x="638" y="220"/>
                    <a:pt x="638" y="159"/>
                    <a:pt x="608" y="98"/>
                  </a:cubicBezTo>
                  <a:cubicBezTo>
                    <a:pt x="578" y="37"/>
                    <a:pt x="517" y="7"/>
                    <a:pt x="456" y="7"/>
                  </a:cubicBezTo>
                  <a:cubicBezTo>
                    <a:pt x="440" y="3"/>
                    <a:pt x="424" y="1"/>
                    <a:pt x="4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97;p46">
              <a:extLst>
                <a:ext uri="{FF2B5EF4-FFF2-40B4-BE49-F238E27FC236}">
                  <a16:creationId xmlns:a16="http://schemas.microsoft.com/office/drawing/2014/main" id="{764AA003-462C-4223-A296-C9720EC60CE8}"/>
                </a:ext>
              </a:extLst>
            </p:cNvPr>
            <p:cNvSpPr/>
            <p:nvPr/>
          </p:nvSpPr>
          <p:spPr>
            <a:xfrm>
              <a:off x="6730350" y="4344113"/>
              <a:ext cx="25850" cy="57250"/>
            </a:xfrm>
            <a:custGeom>
              <a:avLst/>
              <a:gdLst/>
              <a:ahLst/>
              <a:cxnLst/>
              <a:rect l="l" t="t" r="r" b="b"/>
              <a:pathLst>
                <a:path w="1034" h="2290" extrusionOk="0">
                  <a:moveTo>
                    <a:pt x="409" y="1"/>
                  </a:moveTo>
                  <a:cubicBezTo>
                    <a:pt x="304" y="1"/>
                    <a:pt x="209" y="84"/>
                    <a:pt x="183" y="189"/>
                  </a:cubicBezTo>
                  <a:cubicBezTo>
                    <a:pt x="183" y="220"/>
                    <a:pt x="0" y="1192"/>
                    <a:pt x="274" y="1861"/>
                  </a:cubicBezTo>
                  <a:cubicBezTo>
                    <a:pt x="304" y="1952"/>
                    <a:pt x="365" y="2013"/>
                    <a:pt x="395" y="2074"/>
                  </a:cubicBezTo>
                  <a:cubicBezTo>
                    <a:pt x="532" y="2210"/>
                    <a:pt x="659" y="2289"/>
                    <a:pt x="776" y="2289"/>
                  </a:cubicBezTo>
                  <a:cubicBezTo>
                    <a:pt x="868" y="2289"/>
                    <a:pt x="954" y="2241"/>
                    <a:pt x="1034" y="2135"/>
                  </a:cubicBezTo>
                  <a:cubicBezTo>
                    <a:pt x="912" y="2043"/>
                    <a:pt x="791" y="1891"/>
                    <a:pt x="699" y="1679"/>
                  </a:cubicBezTo>
                  <a:cubicBezTo>
                    <a:pt x="456" y="1131"/>
                    <a:pt x="639" y="280"/>
                    <a:pt x="639" y="250"/>
                  </a:cubicBezTo>
                  <a:cubicBezTo>
                    <a:pt x="639" y="189"/>
                    <a:pt x="639" y="159"/>
                    <a:pt x="608" y="98"/>
                  </a:cubicBezTo>
                  <a:cubicBezTo>
                    <a:pt x="578" y="37"/>
                    <a:pt x="517" y="7"/>
                    <a:pt x="456" y="7"/>
                  </a:cubicBezTo>
                  <a:cubicBezTo>
                    <a:pt x="440" y="3"/>
                    <a:pt x="424" y="1"/>
                    <a:pt x="4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98;p46">
              <a:extLst>
                <a:ext uri="{FF2B5EF4-FFF2-40B4-BE49-F238E27FC236}">
                  <a16:creationId xmlns:a16="http://schemas.microsoft.com/office/drawing/2014/main" id="{9DF909B2-18DE-4F5B-A48F-4EC95126CAB9}"/>
                </a:ext>
              </a:extLst>
            </p:cNvPr>
            <p:cNvSpPr/>
            <p:nvPr/>
          </p:nvSpPr>
          <p:spPr>
            <a:xfrm>
              <a:off x="6269850" y="3041813"/>
              <a:ext cx="613250" cy="1007275"/>
            </a:xfrm>
            <a:custGeom>
              <a:avLst/>
              <a:gdLst/>
              <a:ahLst/>
              <a:cxnLst/>
              <a:rect l="l" t="t" r="r" b="b"/>
              <a:pathLst>
                <a:path w="24530" h="40291" extrusionOk="0">
                  <a:moveTo>
                    <a:pt x="9271" y="1"/>
                  </a:moveTo>
                  <a:cubicBezTo>
                    <a:pt x="9271" y="1"/>
                    <a:pt x="3344" y="1642"/>
                    <a:pt x="1399" y="3405"/>
                  </a:cubicBezTo>
                  <a:cubicBezTo>
                    <a:pt x="1" y="4651"/>
                    <a:pt x="1429" y="12949"/>
                    <a:pt x="2250" y="18542"/>
                  </a:cubicBezTo>
                  <a:cubicBezTo>
                    <a:pt x="2280" y="18846"/>
                    <a:pt x="2341" y="19120"/>
                    <a:pt x="2371" y="19424"/>
                  </a:cubicBezTo>
                  <a:cubicBezTo>
                    <a:pt x="2371" y="19424"/>
                    <a:pt x="2371" y="19454"/>
                    <a:pt x="2371" y="19454"/>
                  </a:cubicBezTo>
                  <a:lnTo>
                    <a:pt x="2371" y="19484"/>
                  </a:lnTo>
                  <a:cubicBezTo>
                    <a:pt x="2402" y="19545"/>
                    <a:pt x="2402" y="19606"/>
                    <a:pt x="2402" y="19667"/>
                  </a:cubicBezTo>
                  <a:cubicBezTo>
                    <a:pt x="2432" y="19880"/>
                    <a:pt x="2463" y="20062"/>
                    <a:pt x="2493" y="20244"/>
                  </a:cubicBezTo>
                  <a:cubicBezTo>
                    <a:pt x="2493" y="20275"/>
                    <a:pt x="2493" y="20275"/>
                    <a:pt x="2493" y="20305"/>
                  </a:cubicBezTo>
                  <a:cubicBezTo>
                    <a:pt x="2493" y="20366"/>
                    <a:pt x="2493" y="20457"/>
                    <a:pt x="2523" y="20518"/>
                  </a:cubicBezTo>
                  <a:cubicBezTo>
                    <a:pt x="2523" y="20548"/>
                    <a:pt x="2523" y="20609"/>
                    <a:pt x="2523" y="20639"/>
                  </a:cubicBezTo>
                  <a:cubicBezTo>
                    <a:pt x="2615" y="21490"/>
                    <a:pt x="2675" y="22250"/>
                    <a:pt x="2645" y="22858"/>
                  </a:cubicBezTo>
                  <a:cubicBezTo>
                    <a:pt x="2523" y="26475"/>
                    <a:pt x="2037" y="33193"/>
                    <a:pt x="1703" y="38512"/>
                  </a:cubicBezTo>
                  <a:cubicBezTo>
                    <a:pt x="5609" y="39697"/>
                    <a:pt x="9446" y="40290"/>
                    <a:pt x="13215" y="40290"/>
                  </a:cubicBezTo>
                  <a:cubicBezTo>
                    <a:pt x="16984" y="40290"/>
                    <a:pt x="20685" y="39697"/>
                    <a:pt x="24317" y="38512"/>
                  </a:cubicBezTo>
                  <a:cubicBezTo>
                    <a:pt x="24013" y="34348"/>
                    <a:pt x="23496" y="29393"/>
                    <a:pt x="23253" y="25229"/>
                  </a:cubicBezTo>
                  <a:cubicBezTo>
                    <a:pt x="23223" y="24895"/>
                    <a:pt x="23223" y="24560"/>
                    <a:pt x="23192" y="24226"/>
                  </a:cubicBezTo>
                  <a:cubicBezTo>
                    <a:pt x="23132" y="23071"/>
                    <a:pt x="23101" y="22007"/>
                    <a:pt x="23132" y="21065"/>
                  </a:cubicBezTo>
                  <a:cubicBezTo>
                    <a:pt x="23162" y="15229"/>
                    <a:pt x="24530" y="4591"/>
                    <a:pt x="23253" y="2980"/>
                  </a:cubicBezTo>
                  <a:cubicBezTo>
                    <a:pt x="21946" y="1338"/>
                    <a:pt x="14925" y="62"/>
                    <a:pt x="14925" y="62"/>
                  </a:cubicBezTo>
                  <a:lnTo>
                    <a:pt x="92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99;p46">
              <a:extLst>
                <a:ext uri="{FF2B5EF4-FFF2-40B4-BE49-F238E27FC236}">
                  <a16:creationId xmlns:a16="http://schemas.microsoft.com/office/drawing/2014/main" id="{952CD614-E513-463F-AA0E-3D27BA2B8121}"/>
                </a:ext>
              </a:extLst>
            </p:cNvPr>
            <p:cNvSpPr/>
            <p:nvPr/>
          </p:nvSpPr>
          <p:spPr>
            <a:xfrm>
              <a:off x="6428675" y="3974338"/>
              <a:ext cx="379200" cy="137425"/>
            </a:xfrm>
            <a:custGeom>
              <a:avLst/>
              <a:gdLst/>
              <a:ahLst/>
              <a:cxnLst/>
              <a:rect l="l" t="t" r="r" b="b"/>
              <a:pathLst>
                <a:path w="15168" h="5497" extrusionOk="0">
                  <a:moveTo>
                    <a:pt x="258" y="1"/>
                  </a:moveTo>
                  <a:cubicBezTo>
                    <a:pt x="188" y="1"/>
                    <a:pt x="114" y="33"/>
                    <a:pt x="61" y="86"/>
                  </a:cubicBezTo>
                  <a:cubicBezTo>
                    <a:pt x="0" y="178"/>
                    <a:pt x="0" y="330"/>
                    <a:pt x="91" y="421"/>
                  </a:cubicBezTo>
                  <a:cubicBezTo>
                    <a:pt x="122" y="451"/>
                    <a:pt x="2006" y="2062"/>
                    <a:pt x="4772" y="3430"/>
                  </a:cubicBezTo>
                  <a:cubicBezTo>
                    <a:pt x="6778" y="4433"/>
                    <a:pt x="9575" y="5497"/>
                    <a:pt x="12493" y="5497"/>
                  </a:cubicBezTo>
                  <a:cubicBezTo>
                    <a:pt x="13314" y="5497"/>
                    <a:pt x="14134" y="5406"/>
                    <a:pt x="14985" y="5223"/>
                  </a:cubicBezTo>
                  <a:cubicBezTo>
                    <a:pt x="15107" y="5193"/>
                    <a:pt x="15168" y="5071"/>
                    <a:pt x="15137" y="4950"/>
                  </a:cubicBezTo>
                  <a:cubicBezTo>
                    <a:pt x="15111" y="4844"/>
                    <a:pt x="15016" y="4761"/>
                    <a:pt x="14911" y="4761"/>
                  </a:cubicBezTo>
                  <a:cubicBezTo>
                    <a:pt x="14896" y="4761"/>
                    <a:pt x="14880" y="4763"/>
                    <a:pt x="14864" y="4767"/>
                  </a:cubicBezTo>
                  <a:cubicBezTo>
                    <a:pt x="14083" y="4943"/>
                    <a:pt x="13298" y="5020"/>
                    <a:pt x="12523" y="5020"/>
                  </a:cubicBezTo>
                  <a:cubicBezTo>
                    <a:pt x="9673" y="5020"/>
                    <a:pt x="6944" y="3984"/>
                    <a:pt x="4985" y="3004"/>
                  </a:cubicBezTo>
                  <a:cubicBezTo>
                    <a:pt x="2280" y="1667"/>
                    <a:pt x="426" y="86"/>
                    <a:pt x="395" y="56"/>
                  </a:cubicBezTo>
                  <a:cubicBezTo>
                    <a:pt x="357" y="18"/>
                    <a:pt x="308" y="1"/>
                    <a:pt x="258" y="1"/>
                  </a:cubicBez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00;p46">
              <a:extLst>
                <a:ext uri="{FF2B5EF4-FFF2-40B4-BE49-F238E27FC236}">
                  <a16:creationId xmlns:a16="http://schemas.microsoft.com/office/drawing/2014/main" id="{B6D2C471-4231-4F71-8573-6D3CE74EAFF7}"/>
                </a:ext>
              </a:extLst>
            </p:cNvPr>
            <p:cNvSpPr/>
            <p:nvPr/>
          </p:nvSpPr>
          <p:spPr>
            <a:xfrm>
              <a:off x="6428675" y="2631663"/>
              <a:ext cx="303225" cy="213375"/>
            </a:xfrm>
            <a:custGeom>
              <a:avLst/>
              <a:gdLst/>
              <a:ahLst/>
              <a:cxnLst/>
              <a:rect l="l" t="t" r="r" b="b"/>
              <a:pathLst>
                <a:path w="12129" h="8535" extrusionOk="0">
                  <a:moveTo>
                    <a:pt x="8094" y="0"/>
                  </a:moveTo>
                  <a:cubicBezTo>
                    <a:pt x="6597" y="0"/>
                    <a:pt x="5915" y="1868"/>
                    <a:pt x="4529" y="2303"/>
                  </a:cubicBezTo>
                  <a:cubicBezTo>
                    <a:pt x="4151" y="2427"/>
                    <a:pt x="3823" y="2464"/>
                    <a:pt x="3534" y="2464"/>
                  </a:cubicBezTo>
                  <a:cubicBezTo>
                    <a:pt x="3112" y="2464"/>
                    <a:pt x="2771" y="2386"/>
                    <a:pt x="2472" y="2386"/>
                  </a:cubicBezTo>
                  <a:cubicBezTo>
                    <a:pt x="2117" y="2386"/>
                    <a:pt x="1821" y="2495"/>
                    <a:pt x="1520" y="2972"/>
                  </a:cubicBezTo>
                  <a:cubicBezTo>
                    <a:pt x="821" y="4157"/>
                    <a:pt x="1034" y="4370"/>
                    <a:pt x="517" y="5343"/>
                  </a:cubicBezTo>
                  <a:cubicBezTo>
                    <a:pt x="0" y="6315"/>
                    <a:pt x="1155" y="8534"/>
                    <a:pt x="1155" y="8534"/>
                  </a:cubicBezTo>
                  <a:lnTo>
                    <a:pt x="10517" y="8534"/>
                  </a:lnTo>
                  <a:cubicBezTo>
                    <a:pt x="10517" y="8534"/>
                    <a:pt x="11368" y="6893"/>
                    <a:pt x="11459" y="6133"/>
                  </a:cubicBezTo>
                  <a:cubicBezTo>
                    <a:pt x="11551" y="5373"/>
                    <a:pt x="10821" y="4370"/>
                    <a:pt x="10821" y="4370"/>
                  </a:cubicBezTo>
                  <a:cubicBezTo>
                    <a:pt x="10821" y="4370"/>
                    <a:pt x="12128" y="3002"/>
                    <a:pt x="10973" y="2425"/>
                  </a:cubicBezTo>
                  <a:cubicBezTo>
                    <a:pt x="10684" y="2288"/>
                    <a:pt x="10443" y="2237"/>
                    <a:pt x="10244" y="2237"/>
                  </a:cubicBezTo>
                  <a:cubicBezTo>
                    <a:pt x="9724" y="2237"/>
                    <a:pt x="9488" y="2585"/>
                    <a:pt x="9435" y="2676"/>
                  </a:cubicBezTo>
                  <a:lnTo>
                    <a:pt x="9435" y="2676"/>
                  </a:lnTo>
                  <a:cubicBezTo>
                    <a:pt x="9552" y="2455"/>
                    <a:pt x="10461" y="627"/>
                    <a:pt x="8663" y="84"/>
                  </a:cubicBezTo>
                  <a:cubicBezTo>
                    <a:pt x="8460" y="26"/>
                    <a:pt x="8271" y="0"/>
                    <a:pt x="8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1;p46">
              <a:extLst>
                <a:ext uri="{FF2B5EF4-FFF2-40B4-BE49-F238E27FC236}">
                  <a16:creationId xmlns:a16="http://schemas.microsoft.com/office/drawing/2014/main" id="{4C5D26C9-07A9-4748-A387-8BDEF16C0949}"/>
                </a:ext>
              </a:extLst>
            </p:cNvPr>
            <p:cNvSpPr/>
            <p:nvPr/>
          </p:nvSpPr>
          <p:spPr>
            <a:xfrm>
              <a:off x="6425000" y="2865063"/>
              <a:ext cx="66775" cy="88700"/>
            </a:xfrm>
            <a:custGeom>
              <a:avLst/>
              <a:gdLst/>
              <a:ahLst/>
              <a:cxnLst/>
              <a:rect l="l" t="t" r="r" b="b"/>
              <a:pathLst>
                <a:path w="2671" h="3548" extrusionOk="0">
                  <a:moveTo>
                    <a:pt x="1301" y="0"/>
                  </a:moveTo>
                  <a:cubicBezTo>
                    <a:pt x="923" y="0"/>
                    <a:pt x="419" y="172"/>
                    <a:pt x="238" y="1022"/>
                  </a:cubicBezTo>
                  <a:cubicBezTo>
                    <a:pt x="1" y="2262"/>
                    <a:pt x="1092" y="3548"/>
                    <a:pt x="2159" y="3548"/>
                  </a:cubicBezTo>
                  <a:cubicBezTo>
                    <a:pt x="2321" y="3548"/>
                    <a:pt x="2483" y="3518"/>
                    <a:pt x="2640" y="3454"/>
                  </a:cubicBezTo>
                  <a:cubicBezTo>
                    <a:pt x="2670" y="3454"/>
                    <a:pt x="2366" y="688"/>
                    <a:pt x="1758" y="80"/>
                  </a:cubicBezTo>
                  <a:cubicBezTo>
                    <a:pt x="1758" y="80"/>
                    <a:pt x="1559" y="0"/>
                    <a:pt x="1301" y="0"/>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02;p46">
              <a:extLst>
                <a:ext uri="{FF2B5EF4-FFF2-40B4-BE49-F238E27FC236}">
                  <a16:creationId xmlns:a16="http://schemas.microsoft.com/office/drawing/2014/main" id="{7D86784B-11FE-45C8-AB39-ABDE3EE5562D}"/>
                </a:ext>
              </a:extLst>
            </p:cNvPr>
            <p:cNvSpPr/>
            <p:nvPr/>
          </p:nvSpPr>
          <p:spPr>
            <a:xfrm>
              <a:off x="6660425" y="2865063"/>
              <a:ext cx="66675" cy="88700"/>
            </a:xfrm>
            <a:custGeom>
              <a:avLst/>
              <a:gdLst/>
              <a:ahLst/>
              <a:cxnLst/>
              <a:rect l="l" t="t" r="r" b="b"/>
              <a:pathLst>
                <a:path w="2667" h="3548" extrusionOk="0">
                  <a:moveTo>
                    <a:pt x="1368" y="0"/>
                  </a:moveTo>
                  <a:cubicBezTo>
                    <a:pt x="1112" y="0"/>
                    <a:pt x="913" y="80"/>
                    <a:pt x="913" y="80"/>
                  </a:cubicBezTo>
                  <a:cubicBezTo>
                    <a:pt x="305" y="688"/>
                    <a:pt x="1" y="3454"/>
                    <a:pt x="31" y="3454"/>
                  </a:cubicBezTo>
                  <a:cubicBezTo>
                    <a:pt x="188" y="3518"/>
                    <a:pt x="350" y="3548"/>
                    <a:pt x="512" y="3548"/>
                  </a:cubicBezTo>
                  <a:cubicBezTo>
                    <a:pt x="1579" y="3548"/>
                    <a:pt x="2666" y="2262"/>
                    <a:pt x="2402" y="1022"/>
                  </a:cubicBezTo>
                  <a:cubicBezTo>
                    <a:pt x="2239" y="172"/>
                    <a:pt x="1743" y="0"/>
                    <a:pt x="1368" y="0"/>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03;p46">
              <a:extLst>
                <a:ext uri="{FF2B5EF4-FFF2-40B4-BE49-F238E27FC236}">
                  <a16:creationId xmlns:a16="http://schemas.microsoft.com/office/drawing/2014/main" id="{B642678A-50A5-405F-8AD6-75313E522942}"/>
                </a:ext>
              </a:extLst>
            </p:cNvPr>
            <p:cNvSpPr/>
            <p:nvPr/>
          </p:nvSpPr>
          <p:spPr>
            <a:xfrm>
              <a:off x="6503900" y="2970388"/>
              <a:ext cx="149725" cy="129975"/>
            </a:xfrm>
            <a:custGeom>
              <a:avLst/>
              <a:gdLst/>
              <a:ahLst/>
              <a:cxnLst/>
              <a:rect l="l" t="t" r="r" b="b"/>
              <a:pathLst>
                <a:path w="5989" h="5199" extrusionOk="0">
                  <a:moveTo>
                    <a:pt x="426" y="1"/>
                  </a:moveTo>
                  <a:lnTo>
                    <a:pt x="61" y="3527"/>
                  </a:lnTo>
                  <a:lnTo>
                    <a:pt x="0" y="4226"/>
                  </a:lnTo>
                  <a:cubicBezTo>
                    <a:pt x="0" y="4226"/>
                    <a:pt x="1125" y="5198"/>
                    <a:pt x="2979" y="5198"/>
                  </a:cubicBezTo>
                  <a:cubicBezTo>
                    <a:pt x="4833" y="5198"/>
                    <a:pt x="5988" y="4226"/>
                    <a:pt x="5988" y="4226"/>
                  </a:cubicBezTo>
                  <a:lnTo>
                    <a:pt x="5715" y="2037"/>
                  </a:lnTo>
                  <a:lnTo>
                    <a:pt x="5472" y="1"/>
                  </a:ln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04;p46">
              <a:extLst>
                <a:ext uri="{FF2B5EF4-FFF2-40B4-BE49-F238E27FC236}">
                  <a16:creationId xmlns:a16="http://schemas.microsoft.com/office/drawing/2014/main" id="{07BCC2EF-CD2B-48A4-8257-02E17517E1BB}"/>
                </a:ext>
              </a:extLst>
            </p:cNvPr>
            <p:cNvSpPr/>
            <p:nvPr/>
          </p:nvSpPr>
          <p:spPr>
            <a:xfrm>
              <a:off x="6456775" y="2765663"/>
              <a:ext cx="236350" cy="279025"/>
            </a:xfrm>
            <a:custGeom>
              <a:avLst/>
              <a:gdLst/>
              <a:ahLst/>
              <a:cxnLst/>
              <a:rect l="l" t="t" r="r" b="b"/>
              <a:pathLst>
                <a:path w="9454" h="11161" extrusionOk="0">
                  <a:moveTo>
                    <a:pt x="4893" y="1"/>
                  </a:moveTo>
                  <a:cubicBezTo>
                    <a:pt x="3513" y="1"/>
                    <a:pt x="2006" y="354"/>
                    <a:pt x="670" y="1290"/>
                  </a:cubicBezTo>
                  <a:cubicBezTo>
                    <a:pt x="244" y="1624"/>
                    <a:pt x="1" y="2171"/>
                    <a:pt x="62" y="2718"/>
                  </a:cubicBezTo>
                  <a:cubicBezTo>
                    <a:pt x="122" y="3387"/>
                    <a:pt x="274" y="4390"/>
                    <a:pt x="518" y="5484"/>
                  </a:cubicBezTo>
                  <a:cubicBezTo>
                    <a:pt x="639" y="5971"/>
                    <a:pt x="761" y="6457"/>
                    <a:pt x="943" y="6974"/>
                  </a:cubicBezTo>
                  <a:cubicBezTo>
                    <a:pt x="1581" y="8919"/>
                    <a:pt x="2645" y="10743"/>
                    <a:pt x="4408" y="11108"/>
                  </a:cubicBezTo>
                  <a:cubicBezTo>
                    <a:pt x="4589" y="11144"/>
                    <a:pt x="4763" y="11161"/>
                    <a:pt x="4933" y="11161"/>
                  </a:cubicBezTo>
                  <a:cubicBezTo>
                    <a:pt x="6763" y="11161"/>
                    <a:pt x="7966" y="9144"/>
                    <a:pt x="8633" y="6974"/>
                  </a:cubicBezTo>
                  <a:cubicBezTo>
                    <a:pt x="8785" y="6487"/>
                    <a:pt x="8937" y="5971"/>
                    <a:pt x="9028" y="5484"/>
                  </a:cubicBezTo>
                  <a:cubicBezTo>
                    <a:pt x="9363" y="3873"/>
                    <a:pt x="9454" y="2414"/>
                    <a:pt x="9332" y="1867"/>
                  </a:cubicBezTo>
                  <a:cubicBezTo>
                    <a:pt x="9124" y="975"/>
                    <a:pt x="7185" y="1"/>
                    <a:pt x="4893" y="1"/>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05;p46">
              <a:extLst>
                <a:ext uri="{FF2B5EF4-FFF2-40B4-BE49-F238E27FC236}">
                  <a16:creationId xmlns:a16="http://schemas.microsoft.com/office/drawing/2014/main" id="{7A0100D1-F489-46CF-B80B-C0086A3EBCFD}"/>
                </a:ext>
              </a:extLst>
            </p:cNvPr>
            <p:cNvSpPr/>
            <p:nvPr/>
          </p:nvSpPr>
          <p:spPr>
            <a:xfrm>
              <a:off x="6437775" y="2746313"/>
              <a:ext cx="262050" cy="159600"/>
            </a:xfrm>
            <a:custGeom>
              <a:avLst/>
              <a:gdLst/>
              <a:ahLst/>
              <a:cxnLst/>
              <a:rect l="l" t="t" r="r" b="b"/>
              <a:pathLst>
                <a:path w="10482" h="6384" extrusionOk="0">
                  <a:moveTo>
                    <a:pt x="5660" y="0"/>
                  </a:moveTo>
                  <a:cubicBezTo>
                    <a:pt x="4974" y="0"/>
                    <a:pt x="4236" y="107"/>
                    <a:pt x="3466" y="362"/>
                  </a:cubicBezTo>
                  <a:cubicBezTo>
                    <a:pt x="1" y="1486"/>
                    <a:pt x="457" y="2733"/>
                    <a:pt x="609" y="3188"/>
                  </a:cubicBezTo>
                  <a:cubicBezTo>
                    <a:pt x="791" y="3644"/>
                    <a:pt x="1156" y="6258"/>
                    <a:pt x="1399" y="6350"/>
                  </a:cubicBezTo>
                  <a:cubicBezTo>
                    <a:pt x="1400" y="6350"/>
                    <a:pt x="1402" y="6350"/>
                    <a:pt x="1403" y="6350"/>
                  </a:cubicBezTo>
                  <a:cubicBezTo>
                    <a:pt x="1522" y="6350"/>
                    <a:pt x="1582" y="4949"/>
                    <a:pt x="1612" y="4739"/>
                  </a:cubicBezTo>
                  <a:cubicBezTo>
                    <a:pt x="1673" y="4556"/>
                    <a:pt x="1855" y="3766"/>
                    <a:pt x="1825" y="3553"/>
                  </a:cubicBezTo>
                  <a:cubicBezTo>
                    <a:pt x="1764" y="3280"/>
                    <a:pt x="1764" y="2824"/>
                    <a:pt x="2159" y="2459"/>
                  </a:cubicBezTo>
                  <a:cubicBezTo>
                    <a:pt x="2676" y="1912"/>
                    <a:pt x="2433" y="2003"/>
                    <a:pt x="2889" y="1760"/>
                  </a:cubicBezTo>
                  <a:cubicBezTo>
                    <a:pt x="3351" y="1518"/>
                    <a:pt x="4513" y="1276"/>
                    <a:pt x="5558" y="1276"/>
                  </a:cubicBezTo>
                  <a:cubicBezTo>
                    <a:pt x="5957" y="1276"/>
                    <a:pt x="6339" y="1311"/>
                    <a:pt x="6658" y="1395"/>
                  </a:cubicBezTo>
                  <a:cubicBezTo>
                    <a:pt x="7813" y="1699"/>
                    <a:pt x="8390" y="1881"/>
                    <a:pt x="8907" y="1973"/>
                  </a:cubicBezTo>
                  <a:cubicBezTo>
                    <a:pt x="9454" y="2064"/>
                    <a:pt x="9393" y="2854"/>
                    <a:pt x="9515" y="3036"/>
                  </a:cubicBezTo>
                  <a:cubicBezTo>
                    <a:pt x="9606" y="3188"/>
                    <a:pt x="9515" y="6258"/>
                    <a:pt x="9758" y="6380"/>
                  </a:cubicBezTo>
                  <a:cubicBezTo>
                    <a:pt x="9763" y="6382"/>
                    <a:pt x="9768" y="6383"/>
                    <a:pt x="9774" y="6383"/>
                  </a:cubicBezTo>
                  <a:cubicBezTo>
                    <a:pt x="10048" y="6383"/>
                    <a:pt x="10481" y="3319"/>
                    <a:pt x="10153" y="2216"/>
                  </a:cubicBezTo>
                  <a:cubicBezTo>
                    <a:pt x="9869" y="1339"/>
                    <a:pt x="8088" y="0"/>
                    <a:pt x="5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06;p46">
              <a:extLst>
                <a:ext uri="{FF2B5EF4-FFF2-40B4-BE49-F238E27FC236}">
                  <a16:creationId xmlns:a16="http://schemas.microsoft.com/office/drawing/2014/main" id="{3A23CB2B-44AE-42EE-99F2-C39DE371AD48}"/>
                </a:ext>
              </a:extLst>
            </p:cNvPr>
            <p:cNvSpPr/>
            <p:nvPr/>
          </p:nvSpPr>
          <p:spPr>
            <a:xfrm>
              <a:off x="6130800" y="3098988"/>
              <a:ext cx="384525" cy="939975"/>
            </a:xfrm>
            <a:custGeom>
              <a:avLst/>
              <a:gdLst/>
              <a:ahLst/>
              <a:cxnLst/>
              <a:rect l="l" t="t" r="r" b="b"/>
              <a:pathLst>
                <a:path w="15381" h="37599" extrusionOk="0">
                  <a:moveTo>
                    <a:pt x="9678" y="1"/>
                  </a:moveTo>
                  <a:cubicBezTo>
                    <a:pt x="8162" y="1"/>
                    <a:pt x="6729" y="903"/>
                    <a:pt x="6110" y="2395"/>
                  </a:cubicBezTo>
                  <a:lnTo>
                    <a:pt x="5866" y="2942"/>
                  </a:lnTo>
                  <a:lnTo>
                    <a:pt x="5654" y="3489"/>
                  </a:lnTo>
                  <a:lnTo>
                    <a:pt x="5228" y="4553"/>
                  </a:lnTo>
                  <a:cubicBezTo>
                    <a:pt x="4924" y="5282"/>
                    <a:pt x="4651" y="6012"/>
                    <a:pt x="4377" y="6711"/>
                  </a:cubicBezTo>
                  <a:cubicBezTo>
                    <a:pt x="3830" y="8170"/>
                    <a:pt x="3313" y="9629"/>
                    <a:pt x="2827" y="11088"/>
                  </a:cubicBezTo>
                  <a:cubicBezTo>
                    <a:pt x="2341" y="12547"/>
                    <a:pt x="1885" y="14036"/>
                    <a:pt x="1459" y="15556"/>
                  </a:cubicBezTo>
                  <a:cubicBezTo>
                    <a:pt x="1246" y="16316"/>
                    <a:pt x="1034" y="17076"/>
                    <a:pt x="851" y="17866"/>
                  </a:cubicBezTo>
                  <a:cubicBezTo>
                    <a:pt x="669" y="18626"/>
                    <a:pt x="486" y="19416"/>
                    <a:pt x="334" y="20237"/>
                  </a:cubicBezTo>
                  <a:cubicBezTo>
                    <a:pt x="243" y="20632"/>
                    <a:pt x="183" y="21058"/>
                    <a:pt x="122" y="21483"/>
                  </a:cubicBezTo>
                  <a:cubicBezTo>
                    <a:pt x="31" y="22030"/>
                    <a:pt x="0" y="22608"/>
                    <a:pt x="31" y="23185"/>
                  </a:cubicBezTo>
                  <a:cubicBezTo>
                    <a:pt x="61" y="24310"/>
                    <a:pt x="304" y="25374"/>
                    <a:pt x="669" y="26316"/>
                  </a:cubicBezTo>
                  <a:cubicBezTo>
                    <a:pt x="1003" y="27258"/>
                    <a:pt x="1459" y="28109"/>
                    <a:pt x="1945" y="28900"/>
                  </a:cubicBezTo>
                  <a:cubicBezTo>
                    <a:pt x="2462" y="29660"/>
                    <a:pt x="3009" y="30389"/>
                    <a:pt x="3556" y="31027"/>
                  </a:cubicBezTo>
                  <a:cubicBezTo>
                    <a:pt x="4711" y="32334"/>
                    <a:pt x="5927" y="33459"/>
                    <a:pt x="7204" y="34462"/>
                  </a:cubicBezTo>
                  <a:cubicBezTo>
                    <a:pt x="7842" y="34979"/>
                    <a:pt x="8481" y="35465"/>
                    <a:pt x="9149" y="35921"/>
                  </a:cubicBezTo>
                  <a:cubicBezTo>
                    <a:pt x="9484" y="36134"/>
                    <a:pt x="9818" y="36377"/>
                    <a:pt x="10183" y="36590"/>
                  </a:cubicBezTo>
                  <a:cubicBezTo>
                    <a:pt x="10335" y="36681"/>
                    <a:pt x="10517" y="36803"/>
                    <a:pt x="10699" y="36924"/>
                  </a:cubicBezTo>
                  <a:lnTo>
                    <a:pt x="10943" y="37076"/>
                  </a:lnTo>
                  <a:lnTo>
                    <a:pt x="11247" y="37258"/>
                  </a:lnTo>
                  <a:cubicBezTo>
                    <a:pt x="11650" y="37487"/>
                    <a:pt x="12092" y="37599"/>
                    <a:pt x="12529" y="37599"/>
                  </a:cubicBezTo>
                  <a:cubicBezTo>
                    <a:pt x="13310" y="37599"/>
                    <a:pt x="14072" y="37242"/>
                    <a:pt x="14560" y="36559"/>
                  </a:cubicBezTo>
                  <a:cubicBezTo>
                    <a:pt x="15380" y="35435"/>
                    <a:pt x="15107" y="33854"/>
                    <a:pt x="13982" y="33064"/>
                  </a:cubicBezTo>
                  <a:lnTo>
                    <a:pt x="13861" y="32973"/>
                  </a:lnTo>
                  <a:lnTo>
                    <a:pt x="13496" y="32699"/>
                  </a:lnTo>
                  <a:cubicBezTo>
                    <a:pt x="13344" y="32608"/>
                    <a:pt x="13222" y="32486"/>
                    <a:pt x="13070" y="32395"/>
                  </a:cubicBezTo>
                  <a:cubicBezTo>
                    <a:pt x="12797" y="32182"/>
                    <a:pt x="12523" y="31970"/>
                    <a:pt x="12250" y="31757"/>
                  </a:cubicBezTo>
                  <a:cubicBezTo>
                    <a:pt x="11702" y="31301"/>
                    <a:pt x="11186" y="30845"/>
                    <a:pt x="10699" y="30389"/>
                  </a:cubicBezTo>
                  <a:cubicBezTo>
                    <a:pt x="9666" y="29447"/>
                    <a:pt x="8754" y="28474"/>
                    <a:pt x="7994" y="27441"/>
                  </a:cubicBezTo>
                  <a:cubicBezTo>
                    <a:pt x="7599" y="26924"/>
                    <a:pt x="7265" y="26407"/>
                    <a:pt x="6991" y="25891"/>
                  </a:cubicBezTo>
                  <a:cubicBezTo>
                    <a:pt x="6718" y="25374"/>
                    <a:pt x="6505" y="24857"/>
                    <a:pt x="6383" y="24401"/>
                  </a:cubicBezTo>
                  <a:cubicBezTo>
                    <a:pt x="6262" y="23915"/>
                    <a:pt x="6201" y="23489"/>
                    <a:pt x="6231" y="23125"/>
                  </a:cubicBezTo>
                  <a:cubicBezTo>
                    <a:pt x="6262" y="22942"/>
                    <a:pt x="6292" y="22760"/>
                    <a:pt x="6322" y="22577"/>
                  </a:cubicBezTo>
                  <a:cubicBezTo>
                    <a:pt x="6414" y="22273"/>
                    <a:pt x="6474" y="21939"/>
                    <a:pt x="6566" y="21605"/>
                  </a:cubicBezTo>
                  <a:cubicBezTo>
                    <a:pt x="6748" y="20966"/>
                    <a:pt x="6930" y="20298"/>
                    <a:pt x="7143" y="19629"/>
                  </a:cubicBezTo>
                  <a:cubicBezTo>
                    <a:pt x="7386" y="18960"/>
                    <a:pt x="7599" y="18292"/>
                    <a:pt x="7842" y="17593"/>
                  </a:cubicBezTo>
                  <a:cubicBezTo>
                    <a:pt x="8329" y="16255"/>
                    <a:pt x="8876" y="14918"/>
                    <a:pt x="9453" y="13580"/>
                  </a:cubicBezTo>
                  <a:cubicBezTo>
                    <a:pt x="10000" y="12243"/>
                    <a:pt x="10608" y="10905"/>
                    <a:pt x="11216" y="9568"/>
                  </a:cubicBezTo>
                  <a:cubicBezTo>
                    <a:pt x="11520" y="8899"/>
                    <a:pt x="11824" y="8231"/>
                    <a:pt x="12158" y="7592"/>
                  </a:cubicBezTo>
                  <a:lnTo>
                    <a:pt x="12645" y="6589"/>
                  </a:lnTo>
                  <a:lnTo>
                    <a:pt x="12888" y="6103"/>
                  </a:lnTo>
                  <a:lnTo>
                    <a:pt x="13101" y="5647"/>
                  </a:lnTo>
                  <a:lnTo>
                    <a:pt x="13131" y="5617"/>
                  </a:lnTo>
                  <a:cubicBezTo>
                    <a:pt x="13161" y="5525"/>
                    <a:pt x="13222" y="5434"/>
                    <a:pt x="13253" y="5373"/>
                  </a:cubicBezTo>
                  <a:cubicBezTo>
                    <a:pt x="14073" y="3398"/>
                    <a:pt x="13131" y="1118"/>
                    <a:pt x="11155" y="297"/>
                  </a:cubicBezTo>
                  <a:cubicBezTo>
                    <a:pt x="10671" y="96"/>
                    <a:pt x="10170" y="1"/>
                    <a:pt x="9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07;p46">
              <a:extLst>
                <a:ext uri="{FF2B5EF4-FFF2-40B4-BE49-F238E27FC236}">
                  <a16:creationId xmlns:a16="http://schemas.microsoft.com/office/drawing/2014/main" id="{DECE4B13-AB67-4115-9718-82F6FB92040D}"/>
                </a:ext>
              </a:extLst>
            </p:cNvPr>
            <p:cNvSpPr/>
            <p:nvPr/>
          </p:nvSpPr>
          <p:spPr>
            <a:xfrm>
              <a:off x="6659675" y="3098863"/>
              <a:ext cx="383000" cy="940250"/>
            </a:xfrm>
            <a:custGeom>
              <a:avLst/>
              <a:gdLst/>
              <a:ahLst/>
              <a:cxnLst/>
              <a:rect l="l" t="t" r="r" b="b"/>
              <a:pathLst>
                <a:path w="15320" h="37610" extrusionOk="0">
                  <a:moveTo>
                    <a:pt x="5663" y="1"/>
                  </a:moveTo>
                  <a:cubicBezTo>
                    <a:pt x="5074" y="1"/>
                    <a:pt x="4478" y="137"/>
                    <a:pt x="3922" y="424"/>
                  </a:cubicBezTo>
                  <a:cubicBezTo>
                    <a:pt x="2007" y="1397"/>
                    <a:pt x="1247" y="3707"/>
                    <a:pt x="2219" y="5622"/>
                  </a:cubicBezTo>
                  <a:lnTo>
                    <a:pt x="2219" y="5652"/>
                  </a:lnTo>
                  <a:lnTo>
                    <a:pt x="2463" y="6108"/>
                  </a:lnTo>
                  <a:lnTo>
                    <a:pt x="2706" y="6594"/>
                  </a:lnTo>
                  <a:lnTo>
                    <a:pt x="3192" y="7597"/>
                  </a:lnTo>
                  <a:cubicBezTo>
                    <a:pt x="3496" y="8236"/>
                    <a:pt x="3830" y="8904"/>
                    <a:pt x="4134" y="9573"/>
                  </a:cubicBezTo>
                  <a:cubicBezTo>
                    <a:pt x="4742" y="10910"/>
                    <a:pt x="5320" y="12248"/>
                    <a:pt x="5897" y="13585"/>
                  </a:cubicBezTo>
                  <a:cubicBezTo>
                    <a:pt x="6475" y="14923"/>
                    <a:pt x="6992" y="16260"/>
                    <a:pt x="7478" y="17598"/>
                  </a:cubicBezTo>
                  <a:cubicBezTo>
                    <a:pt x="7751" y="18266"/>
                    <a:pt x="7964" y="18965"/>
                    <a:pt x="8177" y="19634"/>
                  </a:cubicBezTo>
                  <a:cubicBezTo>
                    <a:pt x="8390" y="20303"/>
                    <a:pt x="8603" y="20941"/>
                    <a:pt x="8785" y="21610"/>
                  </a:cubicBezTo>
                  <a:cubicBezTo>
                    <a:pt x="8876" y="21944"/>
                    <a:pt x="8937" y="22278"/>
                    <a:pt x="9028" y="22582"/>
                  </a:cubicBezTo>
                  <a:cubicBezTo>
                    <a:pt x="9058" y="22765"/>
                    <a:pt x="9089" y="22947"/>
                    <a:pt x="9119" y="23130"/>
                  </a:cubicBezTo>
                  <a:cubicBezTo>
                    <a:pt x="9119" y="23494"/>
                    <a:pt x="9089" y="23920"/>
                    <a:pt x="8967" y="24406"/>
                  </a:cubicBezTo>
                  <a:cubicBezTo>
                    <a:pt x="8815" y="24862"/>
                    <a:pt x="8633" y="25379"/>
                    <a:pt x="8359" y="25896"/>
                  </a:cubicBezTo>
                  <a:cubicBezTo>
                    <a:pt x="8055" y="26412"/>
                    <a:pt x="7721" y="26929"/>
                    <a:pt x="7356" y="27446"/>
                  </a:cubicBezTo>
                  <a:cubicBezTo>
                    <a:pt x="6596" y="28479"/>
                    <a:pt x="5654" y="29452"/>
                    <a:pt x="4651" y="30394"/>
                  </a:cubicBezTo>
                  <a:cubicBezTo>
                    <a:pt x="4165" y="30850"/>
                    <a:pt x="3618" y="31306"/>
                    <a:pt x="3101" y="31762"/>
                  </a:cubicBezTo>
                  <a:cubicBezTo>
                    <a:pt x="2827" y="31975"/>
                    <a:pt x="2554" y="32187"/>
                    <a:pt x="2280" y="32400"/>
                  </a:cubicBezTo>
                  <a:cubicBezTo>
                    <a:pt x="2128" y="32491"/>
                    <a:pt x="1976" y="32613"/>
                    <a:pt x="1855" y="32704"/>
                  </a:cubicBezTo>
                  <a:lnTo>
                    <a:pt x="1460" y="32978"/>
                  </a:lnTo>
                  <a:lnTo>
                    <a:pt x="1338" y="33069"/>
                  </a:lnTo>
                  <a:cubicBezTo>
                    <a:pt x="304" y="33798"/>
                    <a:pt x="1" y="35257"/>
                    <a:pt x="639" y="36382"/>
                  </a:cubicBezTo>
                  <a:cubicBezTo>
                    <a:pt x="1124" y="37170"/>
                    <a:pt x="1958" y="37609"/>
                    <a:pt x="2812" y="37609"/>
                  </a:cubicBezTo>
                  <a:cubicBezTo>
                    <a:pt x="3242" y="37609"/>
                    <a:pt x="3676" y="37498"/>
                    <a:pt x="4074" y="37263"/>
                  </a:cubicBezTo>
                  <a:lnTo>
                    <a:pt x="4378" y="37081"/>
                  </a:lnTo>
                  <a:lnTo>
                    <a:pt x="4651" y="36929"/>
                  </a:lnTo>
                  <a:cubicBezTo>
                    <a:pt x="4833" y="36808"/>
                    <a:pt x="4985" y="36686"/>
                    <a:pt x="5168" y="36595"/>
                  </a:cubicBezTo>
                  <a:cubicBezTo>
                    <a:pt x="5502" y="36382"/>
                    <a:pt x="5837" y="36139"/>
                    <a:pt x="6171" y="35926"/>
                  </a:cubicBezTo>
                  <a:cubicBezTo>
                    <a:pt x="6840" y="35470"/>
                    <a:pt x="7508" y="34984"/>
                    <a:pt x="8147" y="34467"/>
                  </a:cubicBezTo>
                  <a:cubicBezTo>
                    <a:pt x="9393" y="33464"/>
                    <a:pt x="10639" y="32339"/>
                    <a:pt x="11764" y="31032"/>
                  </a:cubicBezTo>
                  <a:cubicBezTo>
                    <a:pt x="12341" y="30394"/>
                    <a:pt x="12888" y="29665"/>
                    <a:pt x="13375" y="28905"/>
                  </a:cubicBezTo>
                  <a:cubicBezTo>
                    <a:pt x="13891" y="28114"/>
                    <a:pt x="14317" y="27263"/>
                    <a:pt x="14682" y="26321"/>
                  </a:cubicBezTo>
                  <a:cubicBezTo>
                    <a:pt x="15046" y="25379"/>
                    <a:pt x="15259" y="24315"/>
                    <a:pt x="15320" y="23190"/>
                  </a:cubicBezTo>
                  <a:cubicBezTo>
                    <a:pt x="15320" y="22613"/>
                    <a:pt x="15290" y="22035"/>
                    <a:pt x="15198" y="21488"/>
                  </a:cubicBezTo>
                  <a:cubicBezTo>
                    <a:pt x="15138" y="21063"/>
                    <a:pt x="15077" y="20637"/>
                    <a:pt x="15016" y="20242"/>
                  </a:cubicBezTo>
                  <a:cubicBezTo>
                    <a:pt x="14864" y="19421"/>
                    <a:pt x="14682" y="18631"/>
                    <a:pt x="14499" y="17871"/>
                  </a:cubicBezTo>
                  <a:cubicBezTo>
                    <a:pt x="14317" y="17081"/>
                    <a:pt x="14104" y="16321"/>
                    <a:pt x="13891" y="15561"/>
                  </a:cubicBezTo>
                  <a:cubicBezTo>
                    <a:pt x="13466" y="14041"/>
                    <a:pt x="13010" y="12552"/>
                    <a:pt x="12493" y="11093"/>
                  </a:cubicBezTo>
                  <a:cubicBezTo>
                    <a:pt x="12007" y="9634"/>
                    <a:pt x="11490" y="8175"/>
                    <a:pt x="10943" y="6716"/>
                  </a:cubicBezTo>
                  <a:cubicBezTo>
                    <a:pt x="10669" y="6017"/>
                    <a:pt x="10396" y="5287"/>
                    <a:pt x="10122" y="4558"/>
                  </a:cubicBezTo>
                  <a:lnTo>
                    <a:pt x="9697" y="3494"/>
                  </a:lnTo>
                  <a:lnTo>
                    <a:pt x="9484" y="2947"/>
                  </a:lnTo>
                  <a:lnTo>
                    <a:pt x="9241" y="2400"/>
                  </a:lnTo>
                  <a:cubicBezTo>
                    <a:pt x="9210" y="2309"/>
                    <a:pt x="9150" y="2217"/>
                    <a:pt x="9119" y="2126"/>
                  </a:cubicBezTo>
                  <a:cubicBezTo>
                    <a:pt x="8434" y="777"/>
                    <a:pt x="7069" y="1"/>
                    <a:pt x="5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08;p46">
              <a:extLst>
                <a:ext uri="{FF2B5EF4-FFF2-40B4-BE49-F238E27FC236}">
                  <a16:creationId xmlns:a16="http://schemas.microsoft.com/office/drawing/2014/main" id="{B0629B2E-DA6D-490D-BC67-37535FD287B1}"/>
                </a:ext>
              </a:extLst>
            </p:cNvPr>
            <p:cNvSpPr/>
            <p:nvPr/>
          </p:nvSpPr>
          <p:spPr>
            <a:xfrm>
              <a:off x="6227300" y="3697613"/>
              <a:ext cx="745475" cy="389850"/>
            </a:xfrm>
            <a:custGeom>
              <a:avLst/>
              <a:gdLst/>
              <a:ahLst/>
              <a:cxnLst/>
              <a:rect l="l" t="t" r="r" b="b"/>
              <a:pathLst>
                <a:path w="29819" h="15594" extrusionOk="0">
                  <a:moveTo>
                    <a:pt x="1368" y="0"/>
                  </a:moveTo>
                  <a:cubicBezTo>
                    <a:pt x="578" y="0"/>
                    <a:pt x="0" y="760"/>
                    <a:pt x="183" y="1520"/>
                  </a:cubicBezTo>
                  <a:lnTo>
                    <a:pt x="3678" y="14681"/>
                  </a:lnTo>
                  <a:cubicBezTo>
                    <a:pt x="3830" y="15228"/>
                    <a:pt x="4317" y="15593"/>
                    <a:pt x="4864" y="15593"/>
                  </a:cubicBezTo>
                  <a:lnTo>
                    <a:pt x="24955" y="15593"/>
                  </a:lnTo>
                  <a:cubicBezTo>
                    <a:pt x="25533" y="15593"/>
                    <a:pt x="25989" y="15228"/>
                    <a:pt x="26141" y="14681"/>
                  </a:cubicBezTo>
                  <a:lnTo>
                    <a:pt x="29636" y="1520"/>
                  </a:lnTo>
                  <a:cubicBezTo>
                    <a:pt x="29819" y="760"/>
                    <a:pt x="29241" y="0"/>
                    <a:pt x="284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09;p46">
              <a:extLst>
                <a:ext uri="{FF2B5EF4-FFF2-40B4-BE49-F238E27FC236}">
                  <a16:creationId xmlns:a16="http://schemas.microsoft.com/office/drawing/2014/main" id="{0FAEEBC2-2EE0-4818-AFEC-4BECD17B0C39}"/>
                </a:ext>
              </a:extLst>
            </p:cNvPr>
            <p:cNvSpPr/>
            <p:nvPr/>
          </p:nvSpPr>
          <p:spPr>
            <a:xfrm>
              <a:off x="6553300" y="3859463"/>
              <a:ext cx="93475" cy="94250"/>
            </a:xfrm>
            <a:custGeom>
              <a:avLst/>
              <a:gdLst/>
              <a:ahLst/>
              <a:cxnLst/>
              <a:rect l="l" t="t" r="r" b="b"/>
              <a:pathLst>
                <a:path w="3739" h="3770" extrusionOk="0">
                  <a:moveTo>
                    <a:pt x="1854" y="0"/>
                  </a:moveTo>
                  <a:cubicBezTo>
                    <a:pt x="821" y="0"/>
                    <a:pt x="0" y="852"/>
                    <a:pt x="0" y="1885"/>
                  </a:cubicBezTo>
                  <a:cubicBezTo>
                    <a:pt x="0" y="2918"/>
                    <a:pt x="821" y="3770"/>
                    <a:pt x="1854" y="3770"/>
                  </a:cubicBezTo>
                  <a:cubicBezTo>
                    <a:pt x="2918" y="3770"/>
                    <a:pt x="3739" y="2918"/>
                    <a:pt x="3739" y="1885"/>
                  </a:cubicBezTo>
                  <a:cubicBezTo>
                    <a:pt x="3739" y="852"/>
                    <a:pt x="2918" y="0"/>
                    <a:pt x="18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10;p46">
              <a:extLst>
                <a:ext uri="{FF2B5EF4-FFF2-40B4-BE49-F238E27FC236}">
                  <a16:creationId xmlns:a16="http://schemas.microsoft.com/office/drawing/2014/main" id="{37F195B7-52CC-41E3-872B-1A98B00E612C}"/>
                </a:ext>
              </a:extLst>
            </p:cNvPr>
            <p:cNvSpPr/>
            <p:nvPr/>
          </p:nvSpPr>
          <p:spPr>
            <a:xfrm>
              <a:off x="6324575" y="4075263"/>
              <a:ext cx="552450" cy="51700"/>
            </a:xfrm>
            <a:custGeom>
              <a:avLst/>
              <a:gdLst/>
              <a:ahLst/>
              <a:cxnLst/>
              <a:rect l="l" t="t" r="r" b="b"/>
              <a:pathLst>
                <a:path w="22098" h="2068" extrusionOk="0">
                  <a:moveTo>
                    <a:pt x="0" y="1"/>
                  </a:moveTo>
                  <a:lnTo>
                    <a:pt x="243" y="913"/>
                  </a:lnTo>
                  <a:cubicBezTo>
                    <a:pt x="426" y="1581"/>
                    <a:pt x="1033" y="2068"/>
                    <a:pt x="1733" y="2068"/>
                  </a:cubicBezTo>
                  <a:lnTo>
                    <a:pt x="20335" y="2068"/>
                  </a:lnTo>
                  <a:cubicBezTo>
                    <a:pt x="21034" y="2068"/>
                    <a:pt x="21642" y="1581"/>
                    <a:pt x="21824" y="913"/>
                  </a:cubicBezTo>
                  <a:lnTo>
                    <a:pt x="220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11;p46">
              <a:extLst>
                <a:ext uri="{FF2B5EF4-FFF2-40B4-BE49-F238E27FC236}">
                  <a16:creationId xmlns:a16="http://schemas.microsoft.com/office/drawing/2014/main" id="{F0F4670B-C2E2-4C7C-A069-666573CD7829}"/>
                </a:ext>
              </a:extLst>
            </p:cNvPr>
            <p:cNvSpPr/>
            <p:nvPr/>
          </p:nvSpPr>
          <p:spPr>
            <a:xfrm>
              <a:off x="6930200" y="2799238"/>
              <a:ext cx="272825" cy="271475"/>
            </a:xfrm>
            <a:custGeom>
              <a:avLst/>
              <a:gdLst/>
              <a:ahLst/>
              <a:cxnLst/>
              <a:rect l="l" t="t" r="r" b="b"/>
              <a:pathLst>
                <a:path w="10913" h="10859" extrusionOk="0">
                  <a:moveTo>
                    <a:pt x="10639" y="0"/>
                  </a:moveTo>
                  <a:cubicBezTo>
                    <a:pt x="10571" y="0"/>
                    <a:pt x="10502" y="23"/>
                    <a:pt x="10457" y="68"/>
                  </a:cubicBezTo>
                  <a:lnTo>
                    <a:pt x="92" y="10433"/>
                  </a:lnTo>
                  <a:cubicBezTo>
                    <a:pt x="0" y="10524"/>
                    <a:pt x="0" y="10707"/>
                    <a:pt x="92" y="10798"/>
                  </a:cubicBezTo>
                  <a:cubicBezTo>
                    <a:pt x="152" y="10828"/>
                    <a:pt x="213" y="10859"/>
                    <a:pt x="274" y="10859"/>
                  </a:cubicBezTo>
                  <a:cubicBezTo>
                    <a:pt x="335" y="10859"/>
                    <a:pt x="396" y="10828"/>
                    <a:pt x="456" y="10798"/>
                  </a:cubicBezTo>
                  <a:lnTo>
                    <a:pt x="10821" y="433"/>
                  </a:lnTo>
                  <a:cubicBezTo>
                    <a:pt x="10912" y="342"/>
                    <a:pt x="10912" y="160"/>
                    <a:pt x="10821" y="68"/>
                  </a:cubicBezTo>
                  <a:cubicBezTo>
                    <a:pt x="10776" y="23"/>
                    <a:pt x="10707" y="0"/>
                    <a:pt x="10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12;p46">
              <a:extLst>
                <a:ext uri="{FF2B5EF4-FFF2-40B4-BE49-F238E27FC236}">
                  <a16:creationId xmlns:a16="http://schemas.microsoft.com/office/drawing/2014/main" id="{45800A16-AD06-4747-A9E0-2FE4D75569C8}"/>
                </a:ext>
              </a:extLst>
            </p:cNvPr>
            <p:cNvSpPr/>
            <p:nvPr/>
          </p:nvSpPr>
          <p:spPr>
            <a:xfrm>
              <a:off x="7022900" y="2926313"/>
              <a:ext cx="50175" cy="49425"/>
            </a:xfrm>
            <a:custGeom>
              <a:avLst/>
              <a:gdLst/>
              <a:ahLst/>
              <a:cxnLst/>
              <a:rect l="l" t="t" r="r" b="b"/>
              <a:pathLst>
                <a:path w="2007" h="1977" extrusionOk="0">
                  <a:moveTo>
                    <a:pt x="1004" y="1"/>
                  </a:moveTo>
                  <a:cubicBezTo>
                    <a:pt x="457" y="1"/>
                    <a:pt x="1" y="457"/>
                    <a:pt x="1" y="1004"/>
                  </a:cubicBezTo>
                  <a:cubicBezTo>
                    <a:pt x="1" y="1551"/>
                    <a:pt x="457" y="1976"/>
                    <a:pt x="1004" y="1976"/>
                  </a:cubicBezTo>
                  <a:cubicBezTo>
                    <a:pt x="1551" y="1976"/>
                    <a:pt x="2007" y="1551"/>
                    <a:pt x="2007" y="1004"/>
                  </a:cubicBezTo>
                  <a:cubicBezTo>
                    <a:pt x="2007" y="457"/>
                    <a:pt x="1551" y="1"/>
                    <a:pt x="1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13;p46">
              <a:extLst>
                <a:ext uri="{FF2B5EF4-FFF2-40B4-BE49-F238E27FC236}">
                  <a16:creationId xmlns:a16="http://schemas.microsoft.com/office/drawing/2014/main" id="{B1C47337-124E-424C-98A6-4AABBF9BF0F8}"/>
                </a:ext>
              </a:extLst>
            </p:cNvPr>
            <p:cNvSpPr/>
            <p:nvPr/>
          </p:nvSpPr>
          <p:spPr>
            <a:xfrm>
              <a:off x="7091300" y="2597288"/>
              <a:ext cx="301700" cy="301700"/>
            </a:xfrm>
            <a:custGeom>
              <a:avLst/>
              <a:gdLst/>
              <a:ahLst/>
              <a:cxnLst/>
              <a:rect l="l" t="t" r="r" b="b"/>
              <a:pathLst>
                <a:path w="12068" h="12068" extrusionOk="0">
                  <a:moveTo>
                    <a:pt x="6019" y="0"/>
                  </a:moveTo>
                  <a:cubicBezTo>
                    <a:pt x="2706" y="0"/>
                    <a:pt x="0" y="2706"/>
                    <a:pt x="0" y="6019"/>
                  </a:cubicBezTo>
                  <a:cubicBezTo>
                    <a:pt x="0" y="9362"/>
                    <a:pt x="2706" y="12067"/>
                    <a:pt x="6019" y="12067"/>
                  </a:cubicBezTo>
                  <a:cubicBezTo>
                    <a:pt x="9362" y="12067"/>
                    <a:pt x="12067" y="9362"/>
                    <a:pt x="12067" y="6019"/>
                  </a:cubicBezTo>
                  <a:cubicBezTo>
                    <a:pt x="12067" y="2706"/>
                    <a:pt x="9362" y="0"/>
                    <a:pt x="6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14;p46">
              <a:extLst>
                <a:ext uri="{FF2B5EF4-FFF2-40B4-BE49-F238E27FC236}">
                  <a16:creationId xmlns:a16="http://schemas.microsoft.com/office/drawing/2014/main" id="{D829D895-C2CA-4453-A757-DC1E54D5C956}"/>
                </a:ext>
              </a:extLst>
            </p:cNvPr>
            <p:cNvSpPr/>
            <p:nvPr/>
          </p:nvSpPr>
          <p:spPr>
            <a:xfrm>
              <a:off x="7152075" y="2660363"/>
              <a:ext cx="174050" cy="174025"/>
            </a:xfrm>
            <a:custGeom>
              <a:avLst/>
              <a:gdLst/>
              <a:ahLst/>
              <a:cxnLst/>
              <a:rect l="l" t="t" r="r" b="b"/>
              <a:pathLst>
                <a:path w="6962" h="6961" extrusionOk="0">
                  <a:moveTo>
                    <a:pt x="3466" y="2462"/>
                  </a:moveTo>
                  <a:cubicBezTo>
                    <a:pt x="4044" y="2462"/>
                    <a:pt x="4500" y="2918"/>
                    <a:pt x="4500" y="3496"/>
                  </a:cubicBezTo>
                  <a:cubicBezTo>
                    <a:pt x="4500" y="4073"/>
                    <a:pt x="4044" y="4529"/>
                    <a:pt x="3466" y="4529"/>
                  </a:cubicBezTo>
                  <a:cubicBezTo>
                    <a:pt x="2889" y="4529"/>
                    <a:pt x="2433" y="4073"/>
                    <a:pt x="2433" y="3496"/>
                  </a:cubicBezTo>
                  <a:cubicBezTo>
                    <a:pt x="2433" y="2918"/>
                    <a:pt x="2919" y="2462"/>
                    <a:pt x="3466" y="2462"/>
                  </a:cubicBezTo>
                  <a:close/>
                  <a:moveTo>
                    <a:pt x="2828" y="0"/>
                  </a:moveTo>
                  <a:lnTo>
                    <a:pt x="2828" y="1034"/>
                  </a:lnTo>
                  <a:cubicBezTo>
                    <a:pt x="2554" y="1125"/>
                    <a:pt x="2281" y="1216"/>
                    <a:pt x="2068" y="1368"/>
                  </a:cubicBezTo>
                  <a:lnTo>
                    <a:pt x="1308" y="639"/>
                  </a:lnTo>
                  <a:lnTo>
                    <a:pt x="518" y="1429"/>
                  </a:lnTo>
                  <a:lnTo>
                    <a:pt x="1278" y="2189"/>
                  </a:lnTo>
                  <a:cubicBezTo>
                    <a:pt x="1186" y="2401"/>
                    <a:pt x="1095" y="2614"/>
                    <a:pt x="1034" y="2827"/>
                  </a:cubicBezTo>
                  <a:lnTo>
                    <a:pt x="1" y="2827"/>
                  </a:lnTo>
                  <a:lnTo>
                    <a:pt x="1" y="3952"/>
                  </a:lnTo>
                  <a:lnTo>
                    <a:pt x="974" y="3952"/>
                  </a:lnTo>
                  <a:cubicBezTo>
                    <a:pt x="1034" y="4195"/>
                    <a:pt x="1095" y="4438"/>
                    <a:pt x="1217" y="4651"/>
                  </a:cubicBezTo>
                  <a:lnTo>
                    <a:pt x="396" y="5471"/>
                  </a:lnTo>
                  <a:lnTo>
                    <a:pt x="1217" y="6262"/>
                  </a:lnTo>
                  <a:lnTo>
                    <a:pt x="1946" y="5502"/>
                  </a:lnTo>
                  <a:cubicBezTo>
                    <a:pt x="2220" y="5715"/>
                    <a:pt x="2493" y="5836"/>
                    <a:pt x="2828" y="5927"/>
                  </a:cubicBezTo>
                  <a:lnTo>
                    <a:pt x="2828" y="6961"/>
                  </a:lnTo>
                  <a:lnTo>
                    <a:pt x="3952" y="6961"/>
                  </a:lnTo>
                  <a:lnTo>
                    <a:pt x="3952" y="5988"/>
                  </a:lnTo>
                  <a:cubicBezTo>
                    <a:pt x="4226" y="5927"/>
                    <a:pt x="4500" y="5806"/>
                    <a:pt x="4773" y="5684"/>
                  </a:cubicBezTo>
                  <a:lnTo>
                    <a:pt x="5442" y="6353"/>
                  </a:lnTo>
                  <a:lnTo>
                    <a:pt x="6232" y="5532"/>
                  </a:lnTo>
                  <a:lnTo>
                    <a:pt x="5594" y="4894"/>
                  </a:lnTo>
                  <a:cubicBezTo>
                    <a:pt x="5776" y="4620"/>
                    <a:pt x="5898" y="4286"/>
                    <a:pt x="5959" y="3952"/>
                  </a:cubicBezTo>
                  <a:lnTo>
                    <a:pt x="6962" y="3952"/>
                  </a:lnTo>
                  <a:lnTo>
                    <a:pt x="6962" y="2827"/>
                  </a:lnTo>
                  <a:lnTo>
                    <a:pt x="5928" y="2827"/>
                  </a:lnTo>
                  <a:cubicBezTo>
                    <a:pt x="5867" y="2614"/>
                    <a:pt x="5776" y="2401"/>
                    <a:pt x="5655" y="2189"/>
                  </a:cubicBezTo>
                  <a:lnTo>
                    <a:pt x="6414" y="1429"/>
                  </a:lnTo>
                  <a:lnTo>
                    <a:pt x="5624" y="639"/>
                  </a:lnTo>
                  <a:lnTo>
                    <a:pt x="4895" y="1368"/>
                  </a:lnTo>
                  <a:cubicBezTo>
                    <a:pt x="4591" y="1186"/>
                    <a:pt x="4287" y="1064"/>
                    <a:pt x="3952" y="1003"/>
                  </a:cubicBezTo>
                  <a:lnTo>
                    <a:pt x="39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15;p46">
              <a:extLst>
                <a:ext uri="{FF2B5EF4-FFF2-40B4-BE49-F238E27FC236}">
                  <a16:creationId xmlns:a16="http://schemas.microsoft.com/office/drawing/2014/main" id="{FD82904F-C5D0-428D-9FA7-E111AA30C350}"/>
                </a:ext>
              </a:extLst>
            </p:cNvPr>
            <p:cNvSpPr/>
            <p:nvPr/>
          </p:nvSpPr>
          <p:spPr>
            <a:xfrm>
              <a:off x="5930175" y="2799238"/>
              <a:ext cx="272825" cy="271475"/>
            </a:xfrm>
            <a:custGeom>
              <a:avLst/>
              <a:gdLst/>
              <a:ahLst/>
              <a:cxnLst/>
              <a:rect l="l" t="t" r="r" b="b"/>
              <a:pathLst>
                <a:path w="10913" h="10859" extrusionOk="0">
                  <a:moveTo>
                    <a:pt x="286" y="0"/>
                  </a:moveTo>
                  <a:cubicBezTo>
                    <a:pt x="221" y="0"/>
                    <a:pt x="153" y="23"/>
                    <a:pt x="92" y="68"/>
                  </a:cubicBezTo>
                  <a:cubicBezTo>
                    <a:pt x="1" y="160"/>
                    <a:pt x="1" y="342"/>
                    <a:pt x="92" y="433"/>
                  </a:cubicBezTo>
                  <a:lnTo>
                    <a:pt x="10457" y="10798"/>
                  </a:lnTo>
                  <a:cubicBezTo>
                    <a:pt x="10518" y="10828"/>
                    <a:pt x="10578" y="10859"/>
                    <a:pt x="10639" y="10859"/>
                  </a:cubicBezTo>
                  <a:cubicBezTo>
                    <a:pt x="10700" y="10859"/>
                    <a:pt x="10761" y="10828"/>
                    <a:pt x="10822" y="10798"/>
                  </a:cubicBezTo>
                  <a:cubicBezTo>
                    <a:pt x="10913" y="10707"/>
                    <a:pt x="10913" y="10524"/>
                    <a:pt x="10822" y="10433"/>
                  </a:cubicBezTo>
                  <a:lnTo>
                    <a:pt x="457" y="68"/>
                  </a:lnTo>
                  <a:cubicBezTo>
                    <a:pt x="411" y="23"/>
                    <a:pt x="350"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16;p46">
              <a:extLst>
                <a:ext uri="{FF2B5EF4-FFF2-40B4-BE49-F238E27FC236}">
                  <a16:creationId xmlns:a16="http://schemas.microsoft.com/office/drawing/2014/main" id="{BE708FD9-C993-48A8-922D-1380CC00EF10}"/>
                </a:ext>
              </a:extLst>
            </p:cNvPr>
            <p:cNvSpPr/>
            <p:nvPr/>
          </p:nvSpPr>
          <p:spPr>
            <a:xfrm>
              <a:off x="6060875" y="2926313"/>
              <a:ext cx="49425" cy="49425"/>
            </a:xfrm>
            <a:custGeom>
              <a:avLst/>
              <a:gdLst/>
              <a:ahLst/>
              <a:cxnLst/>
              <a:rect l="l" t="t" r="r" b="b"/>
              <a:pathLst>
                <a:path w="1977" h="1977" extrusionOk="0">
                  <a:moveTo>
                    <a:pt x="973" y="1"/>
                  </a:moveTo>
                  <a:cubicBezTo>
                    <a:pt x="426" y="1"/>
                    <a:pt x="1" y="457"/>
                    <a:pt x="1" y="1004"/>
                  </a:cubicBezTo>
                  <a:cubicBezTo>
                    <a:pt x="1" y="1551"/>
                    <a:pt x="426" y="1976"/>
                    <a:pt x="973" y="1976"/>
                  </a:cubicBezTo>
                  <a:cubicBezTo>
                    <a:pt x="1521" y="1976"/>
                    <a:pt x="1976" y="1551"/>
                    <a:pt x="1976" y="1004"/>
                  </a:cubicBezTo>
                  <a:cubicBezTo>
                    <a:pt x="1976" y="457"/>
                    <a:pt x="1521" y="1"/>
                    <a:pt x="9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17;p46">
              <a:extLst>
                <a:ext uri="{FF2B5EF4-FFF2-40B4-BE49-F238E27FC236}">
                  <a16:creationId xmlns:a16="http://schemas.microsoft.com/office/drawing/2014/main" id="{E491AD52-F99B-4EE3-96B6-445E634B11AA}"/>
                </a:ext>
              </a:extLst>
            </p:cNvPr>
            <p:cNvSpPr/>
            <p:nvPr/>
          </p:nvSpPr>
          <p:spPr>
            <a:xfrm>
              <a:off x="5765275" y="2604888"/>
              <a:ext cx="301700" cy="301700"/>
            </a:xfrm>
            <a:custGeom>
              <a:avLst/>
              <a:gdLst/>
              <a:ahLst/>
              <a:cxnLst/>
              <a:rect l="l" t="t" r="r" b="b"/>
              <a:pathLst>
                <a:path w="12068" h="12068" extrusionOk="0">
                  <a:moveTo>
                    <a:pt x="6019" y="0"/>
                  </a:moveTo>
                  <a:cubicBezTo>
                    <a:pt x="2706" y="0"/>
                    <a:pt x="1" y="2706"/>
                    <a:pt x="1" y="6049"/>
                  </a:cubicBezTo>
                  <a:cubicBezTo>
                    <a:pt x="1" y="9362"/>
                    <a:pt x="2706" y="12067"/>
                    <a:pt x="6019" y="12067"/>
                  </a:cubicBezTo>
                  <a:cubicBezTo>
                    <a:pt x="9363" y="12067"/>
                    <a:pt x="12068" y="9362"/>
                    <a:pt x="12068" y="6049"/>
                  </a:cubicBezTo>
                  <a:cubicBezTo>
                    <a:pt x="12068" y="2706"/>
                    <a:pt x="9363" y="0"/>
                    <a:pt x="6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18;p46">
              <a:extLst>
                <a:ext uri="{FF2B5EF4-FFF2-40B4-BE49-F238E27FC236}">
                  <a16:creationId xmlns:a16="http://schemas.microsoft.com/office/drawing/2014/main" id="{7270A90A-3089-4B2A-A083-55DE579D1D00}"/>
                </a:ext>
              </a:extLst>
            </p:cNvPr>
            <p:cNvSpPr/>
            <p:nvPr/>
          </p:nvSpPr>
          <p:spPr>
            <a:xfrm>
              <a:off x="5857225" y="2661163"/>
              <a:ext cx="112500" cy="189900"/>
            </a:xfrm>
            <a:custGeom>
              <a:avLst/>
              <a:gdLst/>
              <a:ahLst/>
              <a:cxnLst/>
              <a:rect l="l" t="t" r="r" b="b"/>
              <a:pathLst>
                <a:path w="4500" h="7596" extrusionOk="0">
                  <a:moveTo>
                    <a:pt x="3563" y="338"/>
                  </a:moveTo>
                  <a:cubicBezTo>
                    <a:pt x="3616" y="338"/>
                    <a:pt x="3665" y="346"/>
                    <a:pt x="3709" y="363"/>
                  </a:cubicBezTo>
                  <a:cubicBezTo>
                    <a:pt x="4286" y="607"/>
                    <a:pt x="4286" y="2278"/>
                    <a:pt x="3435" y="4284"/>
                  </a:cubicBezTo>
                  <a:cubicBezTo>
                    <a:pt x="2661" y="6137"/>
                    <a:pt x="1585" y="7235"/>
                    <a:pt x="962" y="7235"/>
                  </a:cubicBezTo>
                  <a:cubicBezTo>
                    <a:pt x="900" y="7235"/>
                    <a:pt x="843" y="7224"/>
                    <a:pt x="791" y="7202"/>
                  </a:cubicBezTo>
                  <a:cubicBezTo>
                    <a:pt x="244" y="6959"/>
                    <a:pt x="213" y="5287"/>
                    <a:pt x="1065" y="3281"/>
                  </a:cubicBezTo>
                  <a:cubicBezTo>
                    <a:pt x="1847" y="1437"/>
                    <a:pt x="2963" y="338"/>
                    <a:pt x="3563" y="338"/>
                  </a:cubicBezTo>
                  <a:close/>
                  <a:moveTo>
                    <a:pt x="3551" y="0"/>
                  </a:moveTo>
                  <a:cubicBezTo>
                    <a:pt x="3164" y="0"/>
                    <a:pt x="2726" y="253"/>
                    <a:pt x="2250" y="728"/>
                  </a:cubicBezTo>
                  <a:cubicBezTo>
                    <a:pt x="1703" y="1306"/>
                    <a:pt x="1156" y="2157"/>
                    <a:pt x="730" y="3160"/>
                  </a:cubicBezTo>
                  <a:cubicBezTo>
                    <a:pt x="305" y="4132"/>
                    <a:pt x="61" y="5105"/>
                    <a:pt x="31" y="5895"/>
                  </a:cubicBezTo>
                  <a:cubicBezTo>
                    <a:pt x="1" y="6777"/>
                    <a:pt x="213" y="7354"/>
                    <a:pt x="669" y="7537"/>
                  </a:cubicBezTo>
                  <a:cubicBezTo>
                    <a:pt x="762" y="7576"/>
                    <a:pt x="862" y="7596"/>
                    <a:pt x="967" y="7596"/>
                  </a:cubicBezTo>
                  <a:cubicBezTo>
                    <a:pt x="1346" y="7596"/>
                    <a:pt x="1798" y="7344"/>
                    <a:pt x="2250" y="6868"/>
                  </a:cubicBezTo>
                  <a:cubicBezTo>
                    <a:pt x="2827" y="6291"/>
                    <a:pt x="3344" y="5409"/>
                    <a:pt x="3770" y="4436"/>
                  </a:cubicBezTo>
                  <a:cubicBezTo>
                    <a:pt x="4195" y="3464"/>
                    <a:pt x="4438" y="2491"/>
                    <a:pt x="4469" y="1670"/>
                  </a:cubicBezTo>
                  <a:cubicBezTo>
                    <a:pt x="4499" y="819"/>
                    <a:pt x="4286" y="242"/>
                    <a:pt x="3861" y="59"/>
                  </a:cubicBezTo>
                  <a:cubicBezTo>
                    <a:pt x="3762" y="20"/>
                    <a:pt x="3658" y="0"/>
                    <a:pt x="35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19;p46">
              <a:extLst>
                <a:ext uri="{FF2B5EF4-FFF2-40B4-BE49-F238E27FC236}">
                  <a16:creationId xmlns:a16="http://schemas.microsoft.com/office/drawing/2014/main" id="{35AC9761-6D20-4327-89CA-20B71319AC27}"/>
                </a:ext>
              </a:extLst>
            </p:cNvPr>
            <p:cNvSpPr/>
            <p:nvPr/>
          </p:nvSpPr>
          <p:spPr>
            <a:xfrm>
              <a:off x="5836700" y="2673988"/>
              <a:ext cx="153525" cy="164025"/>
            </a:xfrm>
            <a:custGeom>
              <a:avLst/>
              <a:gdLst/>
              <a:ahLst/>
              <a:cxnLst/>
              <a:rect l="l" t="t" r="r" b="b"/>
              <a:pathLst>
                <a:path w="6141" h="6561" extrusionOk="0">
                  <a:moveTo>
                    <a:pt x="999" y="366"/>
                  </a:moveTo>
                  <a:cubicBezTo>
                    <a:pt x="1182" y="366"/>
                    <a:pt x="1409" y="420"/>
                    <a:pt x="1673" y="519"/>
                  </a:cubicBezTo>
                  <a:cubicBezTo>
                    <a:pt x="1764" y="580"/>
                    <a:pt x="1855" y="610"/>
                    <a:pt x="1977" y="671"/>
                  </a:cubicBezTo>
                  <a:cubicBezTo>
                    <a:pt x="2645" y="1036"/>
                    <a:pt x="3375" y="1674"/>
                    <a:pt x="4044" y="2434"/>
                  </a:cubicBezTo>
                  <a:cubicBezTo>
                    <a:pt x="5472" y="4075"/>
                    <a:pt x="5959" y="5686"/>
                    <a:pt x="5503" y="6081"/>
                  </a:cubicBezTo>
                  <a:cubicBezTo>
                    <a:pt x="5425" y="6159"/>
                    <a:pt x="5312" y="6196"/>
                    <a:pt x="5168" y="6196"/>
                  </a:cubicBezTo>
                  <a:cubicBezTo>
                    <a:pt x="4917" y="6196"/>
                    <a:pt x="4572" y="6082"/>
                    <a:pt x="4165" y="5869"/>
                  </a:cubicBezTo>
                  <a:cubicBezTo>
                    <a:pt x="3496" y="5504"/>
                    <a:pt x="2767" y="4896"/>
                    <a:pt x="2098" y="4136"/>
                  </a:cubicBezTo>
                  <a:cubicBezTo>
                    <a:pt x="1430" y="3346"/>
                    <a:pt x="913" y="2525"/>
                    <a:pt x="670" y="1826"/>
                  </a:cubicBezTo>
                  <a:cubicBezTo>
                    <a:pt x="427" y="1157"/>
                    <a:pt x="427" y="671"/>
                    <a:pt x="639" y="489"/>
                  </a:cubicBezTo>
                  <a:cubicBezTo>
                    <a:pt x="723" y="405"/>
                    <a:pt x="845" y="366"/>
                    <a:pt x="999" y="366"/>
                  </a:cubicBezTo>
                  <a:close/>
                  <a:moveTo>
                    <a:pt x="995" y="1"/>
                  </a:moveTo>
                  <a:cubicBezTo>
                    <a:pt x="755" y="1"/>
                    <a:pt x="553" y="71"/>
                    <a:pt x="396" y="215"/>
                  </a:cubicBezTo>
                  <a:cubicBezTo>
                    <a:pt x="62" y="519"/>
                    <a:pt x="1" y="1127"/>
                    <a:pt x="305" y="1948"/>
                  </a:cubicBezTo>
                  <a:cubicBezTo>
                    <a:pt x="579" y="2708"/>
                    <a:pt x="1126" y="3559"/>
                    <a:pt x="1825" y="4349"/>
                  </a:cubicBezTo>
                  <a:cubicBezTo>
                    <a:pt x="2524" y="5170"/>
                    <a:pt x="3284" y="5808"/>
                    <a:pt x="4013" y="6203"/>
                  </a:cubicBezTo>
                  <a:cubicBezTo>
                    <a:pt x="4104" y="6264"/>
                    <a:pt x="4226" y="6325"/>
                    <a:pt x="4348" y="6355"/>
                  </a:cubicBezTo>
                  <a:cubicBezTo>
                    <a:pt x="4652" y="6492"/>
                    <a:pt x="4925" y="6560"/>
                    <a:pt x="5161" y="6560"/>
                  </a:cubicBezTo>
                  <a:cubicBezTo>
                    <a:pt x="5396" y="6560"/>
                    <a:pt x="5594" y="6492"/>
                    <a:pt x="5746" y="6355"/>
                  </a:cubicBezTo>
                  <a:cubicBezTo>
                    <a:pt x="6111" y="6051"/>
                    <a:pt x="6141" y="5413"/>
                    <a:pt x="5837" y="4622"/>
                  </a:cubicBezTo>
                  <a:cubicBezTo>
                    <a:pt x="5563" y="3863"/>
                    <a:pt x="5016" y="3012"/>
                    <a:pt x="4317" y="2191"/>
                  </a:cubicBezTo>
                  <a:cubicBezTo>
                    <a:pt x="3618" y="1401"/>
                    <a:pt x="2858" y="732"/>
                    <a:pt x="2129" y="367"/>
                  </a:cubicBezTo>
                  <a:cubicBezTo>
                    <a:pt x="1696" y="125"/>
                    <a:pt x="1312" y="1"/>
                    <a:pt x="9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20;p46">
              <a:extLst>
                <a:ext uri="{FF2B5EF4-FFF2-40B4-BE49-F238E27FC236}">
                  <a16:creationId xmlns:a16="http://schemas.microsoft.com/office/drawing/2014/main" id="{B8DD284A-813E-4DAA-9BFF-0FD4C0CE60EE}"/>
                </a:ext>
              </a:extLst>
            </p:cNvPr>
            <p:cNvSpPr/>
            <p:nvPr/>
          </p:nvSpPr>
          <p:spPr>
            <a:xfrm>
              <a:off x="5811625" y="2714613"/>
              <a:ext cx="204450" cy="82925"/>
            </a:xfrm>
            <a:custGeom>
              <a:avLst/>
              <a:gdLst/>
              <a:ahLst/>
              <a:cxnLst/>
              <a:rect l="l" t="t" r="r" b="b"/>
              <a:pathLst>
                <a:path w="8178" h="3317" extrusionOk="0">
                  <a:moveTo>
                    <a:pt x="4382" y="347"/>
                  </a:moveTo>
                  <a:cubicBezTo>
                    <a:pt x="5252" y="347"/>
                    <a:pt x="6079" y="444"/>
                    <a:pt x="6718" y="657"/>
                  </a:cubicBezTo>
                  <a:cubicBezTo>
                    <a:pt x="6840" y="687"/>
                    <a:pt x="6931" y="718"/>
                    <a:pt x="7053" y="779"/>
                  </a:cubicBezTo>
                  <a:cubicBezTo>
                    <a:pt x="7509" y="961"/>
                    <a:pt x="7782" y="1204"/>
                    <a:pt x="7782" y="1478"/>
                  </a:cubicBezTo>
                  <a:cubicBezTo>
                    <a:pt x="7813" y="2086"/>
                    <a:pt x="6323" y="2845"/>
                    <a:pt x="4135" y="2937"/>
                  </a:cubicBezTo>
                  <a:cubicBezTo>
                    <a:pt x="3934" y="2949"/>
                    <a:pt x="3735" y="2955"/>
                    <a:pt x="3538" y="2955"/>
                  </a:cubicBezTo>
                  <a:cubicBezTo>
                    <a:pt x="2752" y="2955"/>
                    <a:pt x="2013" y="2858"/>
                    <a:pt x="1430" y="2663"/>
                  </a:cubicBezTo>
                  <a:cubicBezTo>
                    <a:pt x="761" y="2450"/>
                    <a:pt x="396" y="2146"/>
                    <a:pt x="366" y="1842"/>
                  </a:cubicBezTo>
                  <a:cubicBezTo>
                    <a:pt x="335" y="1538"/>
                    <a:pt x="700" y="1204"/>
                    <a:pt x="1338" y="931"/>
                  </a:cubicBezTo>
                  <a:cubicBezTo>
                    <a:pt x="2037" y="596"/>
                    <a:pt x="2980" y="414"/>
                    <a:pt x="4013" y="353"/>
                  </a:cubicBezTo>
                  <a:cubicBezTo>
                    <a:pt x="4137" y="349"/>
                    <a:pt x="4260" y="347"/>
                    <a:pt x="4382" y="347"/>
                  </a:cubicBezTo>
                  <a:close/>
                  <a:moveTo>
                    <a:pt x="4613" y="0"/>
                  </a:moveTo>
                  <a:cubicBezTo>
                    <a:pt x="4406" y="0"/>
                    <a:pt x="4196" y="7"/>
                    <a:pt x="3983" y="19"/>
                  </a:cubicBezTo>
                  <a:cubicBezTo>
                    <a:pt x="2919" y="49"/>
                    <a:pt x="1946" y="262"/>
                    <a:pt x="1217" y="596"/>
                  </a:cubicBezTo>
                  <a:cubicBezTo>
                    <a:pt x="396" y="931"/>
                    <a:pt x="1" y="1387"/>
                    <a:pt x="1" y="1873"/>
                  </a:cubicBezTo>
                  <a:cubicBezTo>
                    <a:pt x="31" y="2268"/>
                    <a:pt x="366" y="2602"/>
                    <a:pt x="974" y="2876"/>
                  </a:cubicBezTo>
                  <a:cubicBezTo>
                    <a:pt x="1095" y="2937"/>
                    <a:pt x="1217" y="2967"/>
                    <a:pt x="1338" y="2997"/>
                  </a:cubicBezTo>
                  <a:cubicBezTo>
                    <a:pt x="1968" y="3199"/>
                    <a:pt x="2764" y="3317"/>
                    <a:pt x="3624" y="3317"/>
                  </a:cubicBezTo>
                  <a:cubicBezTo>
                    <a:pt x="3802" y="3317"/>
                    <a:pt x="3983" y="3312"/>
                    <a:pt x="4165" y="3301"/>
                  </a:cubicBezTo>
                  <a:cubicBezTo>
                    <a:pt x="5229" y="3241"/>
                    <a:pt x="6202" y="3028"/>
                    <a:pt x="6962" y="2724"/>
                  </a:cubicBezTo>
                  <a:cubicBezTo>
                    <a:pt x="7752" y="2359"/>
                    <a:pt x="8177" y="1903"/>
                    <a:pt x="8147" y="1447"/>
                  </a:cubicBezTo>
                  <a:cubicBezTo>
                    <a:pt x="8117" y="991"/>
                    <a:pt x="7661" y="566"/>
                    <a:pt x="6840" y="292"/>
                  </a:cubicBezTo>
                  <a:cubicBezTo>
                    <a:pt x="6208" y="98"/>
                    <a:pt x="5439" y="0"/>
                    <a:pt x="4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21;p46">
              <a:extLst>
                <a:ext uri="{FF2B5EF4-FFF2-40B4-BE49-F238E27FC236}">
                  <a16:creationId xmlns:a16="http://schemas.microsoft.com/office/drawing/2014/main" id="{AD0A9E8A-6C33-468D-816C-A0CFA089AEF0}"/>
                </a:ext>
              </a:extLst>
            </p:cNvPr>
            <p:cNvSpPr/>
            <p:nvPr/>
          </p:nvSpPr>
          <p:spPr>
            <a:xfrm>
              <a:off x="5888375" y="2733513"/>
              <a:ext cx="50200" cy="44750"/>
            </a:xfrm>
            <a:custGeom>
              <a:avLst/>
              <a:gdLst/>
              <a:ahLst/>
              <a:cxnLst/>
              <a:rect l="l" t="t" r="r" b="b"/>
              <a:pathLst>
                <a:path w="2008" h="1790" extrusionOk="0">
                  <a:moveTo>
                    <a:pt x="970" y="0"/>
                  </a:moveTo>
                  <a:cubicBezTo>
                    <a:pt x="632" y="0"/>
                    <a:pt x="317" y="204"/>
                    <a:pt x="183" y="539"/>
                  </a:cubicBezTo>
                  <a:cubicBezTo>
                    <a:pt x="1" y="995"/>
                    <a:pt x="183" y="1512"/>
                    <a:pt x="639" y="1725"/>
                  </a:cubicBezTo>
                  <a:cubicBezTo>
                    <a:pt x="750" y="1769"/>
                    <a:pt x="865" y="1790"/>
                    <a:pt x="980" y="1790"/>
                  </a:cubicBezTo>
                  <a:cubicBezTo>
                    <a:pt x="1339" y="1790"/>
                    <a:pt x="1686" y="1584"/>
                    <a:pt x="1825" y="1238"/>
                  </a:cubicBezTo>
                  <a:cubicBezTo>
                    <a:pt x="2007" y="782"/>
                    <a:pt x="1794" y="266"/>
                    <a:pt x="1338" y="83"/>
                  </a:cubicBezTo>
                  <a:cubicBezTo>
                    <a:pt x="1217" y="27"/>
                    <a:pt x="1092" y="0"/>
                    <a:pt x="9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22;p46">
              <a:extLst>
                <a:ext uri="{FF2B5EF4-FFF2-40B4-BE49-F238E27FC236}">
                  <a16:creationId xmlns:a16="http://schemas.microsoft.com/office/drawing/2014/main" id="{34F1ADB8-3FFD-4236-B093-0610448347CA}"/>
                </a:ext>
              </a:extLst>
            </p:cNvPr>
            <p:cNvSpPr/>
            <p:nvPr/>
          </p:nvSpPr>
          <p:spPr>
            <a:xfrm>
              <a:off x="5949925" y="2670238"/>
              <a:ext cx="29675" cy="26275"/>
            </a:xfrm>
            <a:custGeom>
              <a:avLst/>
              <a:gdLst/>
              <a:ahLst/>
              <a:cxnLst/>
              <a:rect l="l" t="t" r="r" b="b"/>
              <a:pathLst>
                <a:path w="1187" h="1051" extrusionOk="0">
                  <a:moveTo>
                    <a:pt x="605" y="0"/>
                  </a:moveTo>
                  <a:cubicBezTo>
                    <a:pt x="392" y="0"/>
                    <a:pt x="193" y="116"/>
                    <a:pt x="123" y="304"/>
                  </a:cubicBezTo>
                  <a:cubicBezTo>
                    <a:pt x="1" y="578"/>
                    <a:pt x="123" y="882"/>
                    <a:pt x="396" y="1003"/>
                  </a:cubicBezTo>
                  <a:cubicBezTo>
                    <a:pt x="460" y="1035"/>
                    <a:pt x="530" y="1051"/>
                    <a:pt x="601" y="1051"/>
                  </a:cubicBezTo>
                  <a:cubicBezTo>
                    <a:pt x="798" y="1051"/>
                    <a:pt x="998" y="931"/>
                    <a:pt x="1065" y="730"/>
                  </a:cubicBezTo>
                  <a:cubicBezTo>
                    <a:pt x="1186" y="456"/>
                    <a:pt x="1065" y="152"/>
                    <a:pt x="791" y="31"/>
                  </a:cubicBezTo>
                  <a:cubicBezTo>
                    <a:pt x="730" y="10"/>
                    <a:pt x="667" y="0"/>
                    <a:pt x="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23;p46">
              <a:extLst>
                <a:ext uri="{FF2B5EF4-FFF2-40B4-BE49-F238E27FC236}">
                  <a16:creationId xmlns:a16="http://schemas.microsoft.com/office/drawing/2014/main" id="{4508D3C8-2E10-4479-B0A9-C4F34CEB3B39}"/>
                </a:ext>
              </a:extLst>
            </p:cNvPr>
            <p:cNvSpPr/>
            <p:nvPr/>
          </p:nvSpPr>
          <p:spPr>
            <a:xfrm>
              <a:off x="5808600" y="2734413"/>
              <a:ext cx="29650" cy="26700"/>
            </a:xfrm>
            <a:custGeom>
              <a:avLst/>
              <a:gdLst/>
              <a:ahLst/>
              <a:cxnLst/>
              <a:rect l="l" t="t" r="r" b="b"/>
              <a:pathLst>
                <a:path w="1186" h="1068" extrusionOk="0">
                  <a:moveTo>
                    <a:pt x="572" y="0"/>
                  </a:moveTo>
                  <a:cubicBezTo>
                    <a:pt x="370" y="0"/>
                    <a:pt x="181" y="119"/>
                    <a:pt x="92" y="321"/>
                  </a:cubicBezTo>
                  <a:cubicBezTo>
                    <a:pt x="0" y="595"/>
                    <a:pt x="122" y="898"/>
                    <a:pt x="365" y="1020"/>
                  </a:cubicBezTo>
                  <a:cubicBezTo>
                    <a:pt x="437" y="1052"/>
                    <a:pt x="511" y="1067"/>
                    <a:pt x="583" y="1067"/>
                  </a:cubicBezTo>
                  <a:cubicBezTo>
                    <a:pt x="786" y="1067"/>
                    <a:pt x="975" y="948"/>
                    <a:pt x="1064" y="746"/>
                  </a:cubicBezTo>
                  <a:cubicBezTo>
                    <a:pt x="1186" y="473"/>
                    <a:pt x="1064" y="169"/>
                    <a:pt x="791" y="47"/>
                  </a:cubicBezTo>
                  <a:cubicBezTo>
                    <a:pt x="719" y="15"/>
                    <a:pt x="645" y="0"/>
                    <a:pt x="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24;p46">
              <a:extLst>
                <a:ext uri="{FF2B5EF4-FFF2-40B4-BE49-F238E27FC236}">
                  <a16:creationId xmlns:a16="http://schemas.microsoft.com/office/drawing/2014/main" id="{C97627AC-F57D-4C9B-9E30-2DEB79E47F7A}"/>
                </a:ext>
              </a:extLst>
            </p:cNvPr>
            <p:cNvSpPr/>
            <p:nvPr/>
          </p:nvSpPr>
          <p:spPr>
            <a:xfrm>
              <a:off x="5965125" y="2785738"/>
              <a:ext cx="30425" cy="26275"/>
            </a:xfrm>
            <a:custGeom>
              <a:avLst/>
              <a:gdLst/>
              <a:ahLst/>
              <a:cxnLst/>
              <a:rect l="l" t="t" r="r" b="b"/>
              <a:pathLst>
                <a:path w="1217" h="1051" extrusionOk="0">
                  <a:moveTo>
                    <a:pt x="635" y="1"/>
                  </a:moveTo>
                  <a:cubicBezTo>
                    <a:pt x="420" y="1"/>
                    <a:pt x="217" y="116"/>
                    <a:pt x="122" y="304"/>
                  </a:cubicBezTo>
                  <a:cubicBezTo>
                    <a:pt x="1" y="578"/>
                    <a:pt x="122" y="882"/>
                    <a:pt x="396" y="1004"/>
                  </a:cubicBezTo>
                  <a:cubicBezTo>
                    <a:pt x="468" y="1036"/>
                    <a:pt x="542" y="1051"/>
                    <a:pt x="614" y="1051"/>
                  </a:cubicBezTo>
                  <a:cubicBezTo>
                    <a:pt x="817" y="1051"/>
                    <a:pt x="1005" y="932"/>
                    <a:pt x="1095" y="730"/>
                  </a:cubicBezTo>
                  <a:cubicBezTo>
                    <a:pt x="1217" y="456"/>
                    <a:pt x="1095" y="152"/>
                    <a:pt x="822" y="31"/>
                  </a:cubicBezTo>
                  <a:cubicBezTo>
                    <a:pt x="760" y="10"/>
                    <a:pt x="697" y="1"/>
                    <a:pt x="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TextBox 72">
            <a:extLst>
              <a:ext uri="{FF2B5EF4-FFF2-40B4-BE49-F238E27FC236}">
                <a16:creationId xmlns:a16="http://schemas.microsoft.com/office/drawing/2014/main" id="{B49097F0-C647-4C80-81C7-37C64DB8D881}"/>
              </a:ext>
            </a:extLst>
          </p:cNvPr>
          <p:cNvSpPr txBox="1"/>
          <p:nvPr/>
        </p:nvSpPr>
        <p:spPr>
          <a:xfrm>
            <a:off x="3380013" y="733449"/>
            <a:ext cx="4996542" cy="738664"/>
          </a:xfrm>
          <a:prstGeom prst="rect">
            <a:avLst/>
          </a:prstGeom>
          <a:noFill/>
        </p:spPr>
        <p:txBody>
          <a:bodyPr wrap="square">
            <a:spAutoFit/>
          </a:bodyPr>
          <a:lstStyle/>
          <a:p>
            <a:r>
              <a:rPr lang="en-US" dirty="0">
                <a:hlinkClick r:id="rId2"/>
              </a:rPr>
              <a:t>https://colab.research.google.com/drive/1Om4Iwe0nkeSeq6ClKtQ08sRIMy2WnL8S?usp=sharing</a:t>
            </a:r>
            <a:endParaRPr lang="en-US" dirty="0"/>
          </a:p>
          <a:p>
            <a:endParaRPr lang="en-US" dirty="0"/>
          </a:p>
        </p:txBody>
      </p:sp>
    </p:spTree>
    <p:extLst>
      <p:ext uri="{BB962C8B-B14F-4D97-AF65-F5344CB8AC3E}">
        <p14:creationId xmlns:p14="http://schemas.microsoft.com/office/powerpoint/2010/main" val="285914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grpSp>
        <p:nvGrpSpPr>
          <p:cNvPr id="789" name="Google Shape;789;p43"/>
          <p:cNvGrpSpPr/>
          <p:nvPr/>
        </p:nvGrpSpPr>
        <p:grpSpPr>
          <a:xfrm>
            <a:off x="1861324" y="959450"/>
            <a:ext cx="1174194" cy="1174194"/>
            <a:chOff x="5586574" y="-168025"/>
            <a:chExt cx="1174194" cy="1174194"/>
          </a:xfrm>
        </p:grpSpPr>
        <p:sp>
          <p:nvSpPr>
            <p:cNvPr id="790" name="Google Shape;790;p43"/>
            <p:cNvSpPr/>
            <p:nvPr/>
          </p:nvSpPr>
          <p:spPr>
            <a:xfrm>
              <a:off x="5586574" y="-168025"/>
              <a:ext cx="1174194" cy="1174194"/>
            </a:xfrm>
            <a:custGeom>
              <a:avLst/>
              <a:gdLst/>
              <a:ahLst/>
              <a:cxnLst/>
              <a:rect l="l" t="t" r="r" b="b"/>
              <a:pathLst>
                <a:path w="15970" h="15970" extrusionOk="0">
                  <a:moveTo>
                    <a:pt x="7985" y="4570"/>
                  </a:moveTo>
                  <a:cubicBezTo>
                    <a:pt x="9867" y="4570"/>
                    <a:pt x="11399" y="6103"/>
                    <a:pt x="11399" y="7985"/>
                  </a:cubicBezTo>
                  <a:cubicBezTo>
                    <a:pt x="11399" y="9867"/>
                    <a:pt x="9867" y="11399"/>
                    <a:pt x="7985" y="11399"/>
                  </a:cubicBezTo>
                  <a:cubicBezTo>
                    <a:pt x="6103" y="11399"/>
                    <a:pt x="4571" y="9867"/>
                    <a:pt x="4571" y="7985"/>
                  </a:cubicBezTo>
                  <a:cubicBezTo>
                    <a:pt x="4571" y="6103"/>
                    <a:pt x="6103" y="4570"/>
                    <a:pt x="7985" y="4570"/>
                  </a:cubicBezTo>
                  <a:close/>
                  <a:moveTo>
                    <a:pt x="7098" y="0"/>
                  </a:moveTo>
                  <a:lnTo>
                    <a:pt x="6668" y="2178"/>
                  </a:lnTo>
                  <a:cubicBezTo>
                    <a:pt x="5996" y="2339"/>
                    <a:pt x="5377" y="2581"/>
                    <a:pt x="4840" y="2957"/>
                  </a:cubicBezTo>
                  <a:lnTo>
                    <a:pt x="2958" y="1721"/>
                  </a:lnTo>
                  <a:lnTo>
                    <a:pt x="1721" y="2957"/>
                  </a:lnTo>
                  <a:lnTo>
                    <a:pt x="2958" y="4812"/>
                  </a:lnTo>
                  <a:cubicBezTo>
                    <a:pt x="2608" y="5377"/>
                    <a:pt x="2340" y="5995"/>
                    <a:pt x="2178" y="6667"/>
                  </a:cubicBezTo>
                  <a:lnTo>
                    <a:pt x="1" y="7097"/>
                  </a:lnTo>
                  <a:lnTo>
                    <a:pt x="1" y="8872"/>
                  </a:lnTo>
                  <a:lnTo>
                    <a:pt x="2178" y="9302"/>
                  </a:lnTo>
                  <a:cubicBezTo>
                    <a:pt x="2340" y="9974"/>
                    <a:pt x="2608" y="10592"/>
                    <a:pt x="2958" y="11130"/>
                  </a:cubicBezTo>
                  <a:lnTo>
                    <a:pt x="1721" y="13012"/>
                  </a:lnTo>
                  <a:lnTo>
                    <a:pt x="2958" y="14249"/>
                  </a:lnTo>
                  <a:lnTo>
                    <a:pt x="4840" y="13012"/>
                  </a:lnTo>
                  <a:cubicBezTo>
                    <a:pt x="5377" y="13361"/>
                    <a:pt x="5996" y="13630"/>
                    <a:pt x="6668" y="13792"/>
                  </a:cubicBezTo>
                  <a:lnTo>
                    <a:pt x="7098" y="15969"/>
                  </a:lnTo>
                  <a:lnTo>
                    <a:pt x="8872" y="15969"/>
                  </a:lnTo>
                  <a:lnTo>
                    <a:pt x="9303" y="13792"/>
                  </a:lnTo>
                  <a:cubicBezTo>
                    <a:pt x="9975" y="13630"/>
                    <a:pt x="10593" y="13361"/>
                    <a:pt x="11158" y="13012"/>
                  </a:cubicBezTo>
                  <a:lnTo>
                    <a:pt x="13013" y="14249"/>
                  </a:lnTo>
                  <a:lnTo>
                    <a:pt x="14249" y="13012"/>
                  </a:lnTo>
                  <a:lnTo>
                    <a:pt x="13013" y="11130"/>
                  </a:lnTo>
                  <a:cubicBezTo>
                    <a:pt x="13362" y="10592"/>
                    <a:pt x="13631" y="9974"/>
                    <a:pt x="13792" y="9302"/>
                  </a:cubicBezTo>
                  <a:lnTo>
                    <a:pt x="15970" y="8872"/>
                  </a:lnTo>
                  <a:lnTo>
                    <a:pt x="15970" y="7097"/>
                  </a:lnTo>
                  <a:lnTo>
                    <a:pt x="13792" y="6667"/>
                  </a:lnTo>
                  <a:cubicBezTo>
                    <a:pt x="13631" y="5995"/>
                    <a:pt x="13389" y="5377"/>
                    <a:pt x="13013" y="4812"/>
                  </a:cubicBezTo>
                  <a:lnTo>
                    <a:pt x="14249" y="2957"/>
                  </a:lnTo>
                  <a:lnTo>
                    <a:pt x="13013" y="1721"/>
                  </a:lnTo>
                  <a:lnTo>
                    <a:pt x="11158" y="2957"/>
                  </a:lnTo>
                  <a:cubicBezTo>
                    <a:pt x="10593" y="2608"/>
                    <a:pt x="9975" y="2339"/>
                    <a:pt x="9303" y="2178"/>
                  </a:cubicBezTo>
                  <a:lnTo>
                    <a:pt x="88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5831702" y="77030"/>
              <a:ext cx="685915" cy="684003"/>
            </a:xfrm>
            <a:custGeom>
              <a:avLst/>
              <a:gdLst/>
              <a:ahLst/>
              <a:cxnLst/>
              <a:rect l="l" t="t" r="r" b="b"/>
              <a:pathLst>
                <a:path w="9329" h="9303" extrusionOk="0">
                  <a:moveTo>
                    <a:pt x="4651" y="1237"/>
                  </a:moveTo>
                  <a:cubicBezTo>
                    <a:pt x="6533" y="1237"/>
                    <a:pt x="8065" y="2770"/>
                    <a:pt x="8065" y="4652"/>
                  </a:cubicBezTo>
                  <a:cubicBezTo>
                    <a:pt x="8065" y="6534"/>
                    <a:pt x="6533" y="8066"/>
                    <a:pt x="4651" y="8066"/>
                  </a:cubicBezTo>
                  <a:cubicBezTo>
                    <a:pt x="2769" y="8066"/>
                    <a:pt x="1237" y="6534"/>
                    <a:pt x="1237" y="4652"/>
                  </a:cubicBezTo>
                  <a:cubicBezTo>
                    <a:pt x="1237" y="2770"/>
                    <a:pt x="2769" y="1237"/>
                    <a:pt x="4651" y="1237"/>
                  </a:cubicBezTo>
                  <a:close/>
                  <a:moveTo>
                    <a:pt x="4651" y="1"/>
                  </a:moveTo>
                  <a:cubicBezTo>
                    <a:pt x="2070" y="1"/>
                    <a:pt x="0" y="2071"/>
                    <a:pt x="0" y="4652"/>
                  </a:cubicBezTo>
                  <a:cubicBezTo>
                    <a:pt x="0" y="7233"/>
                    <a:pt x="2070" y="9303"/>
                    <a:pt x="4651" y="9303"/>
                  </a:cubicBezTo>
                  <a:cubicBezTo>
                    <a:pt x="7232" y="9303"/>
                    <a:pt x="9329" y="7233"/>
                    <a:pt x="9329" y="4652"/>
                  </a:cubicBezTo>
                  <a:cubicBezTo>
                    <a:pt x="9329" y="2071"/>
                    <a:pt x="7232" y="1"/>
                    <a:pt x="46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2" name="Google Shape;792;p43"/>
          <p:cNvSpPr txBox="1">
            <a:spLocks noGrp="1"/>
          </p:cNvSpPr>
          <p:nvPr>
            <p:ph type="title"/>
          </p:nvPr>
        </p:nvSpPr>
        <p:spPr>
          <a:xfrm>
            <a:off x="5153543" y="433452"/>
            <a:ext cx="3556800" cy="203176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solidFill>
                  <a:schemeClr val="tx1"/>
                </a:solidFill>
              </a:rPr>
              <a:t>Does AutoML make </a:t>
            </a:r>
            <a:r>
              <a:rPr lang="en-US" b="1" dirty="0">
                <a:solidFill>
                  <a:schemeClr val="tx2"/>
                </a:solidFill>
              </a:rPr>
              <a:t>data scientists </a:t>
            </a:r>
            <a:r>
              <a:rPr lang="en-US" dirty="0">
                <a:solidFill>
                  <a:schemeClr val="tx1"/>
                </a:solidFill>
              </a:rPr>
              <a:t>redundant? </a:t>
            </a:r>
          </a:p>
        </p:txBody>
      </p:sp>
      <p:sp>
        <p:nvSpPr>
          <p:cNvPr id="793" name="Google Shape;793;p43"/>
          <p:cNvSpPr txBox="1">
            <a:spLocks noGrp="1"/>
          </p:cNvSpPr>
          <p:nvPr>
            <p:ph type="subTitle" idx="1"/>
          </p:nvPr>
        </p:nvSpPr>
        <p:spPr>
          <a:xfrm>
            <a:off x="5153543" y="2444035"/>
            <a:ext cx="3277282" cy="23819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1A1A1A"/>
              </a:buClr>
              <a:buSzPts val="1100"/>
              <a:buFont typeface="Arial"/>
              <a:buNone/>
            </a:pPr>
            <a:r>
              <a:rPr lang="en-US" dirty="0"/>
              <a:t>Simply, No!</a:t>
            </a:r>
          </a:p>
          <a:p>
            <a:pPr marL="0" lvl="0" indent="0" algn="l" rtl="0">
              <a:spcBef>
                <a:spcPts val="0"/>
              </a:spcBef>
              <a:spcAft>
                <a:spcPts val="0"/>
              </a:spcAft>
              <a:buClr>
                <a:srgbClr val="1A1A1A"/>
              </a:buClr>
              <a:buSzPts val="1100"/>
              <a:buFont typeface="Arial"/>
              <a:buNone/>
            </a:pPr>
            <a:endParaRPr lang="en-US" dirty="0"/>
          </a:p>
          <a:p>
            <a:pPr marL="0" lvl="0" indent="0" algn="l" rtl="0">
              <a:spcBef>
                <a:spcPts val="0"/>
              </a:spcBef>
              <a:spcAft>
                <a:spcPts val="0"/>
              </a:spcAft>
              <a:buClr>
                <a:srgbClr val="1A1A1A"/>
              </a:buClr>
              <a:buSzPts val="1100"/>
              <a:buFont typeface="Arial"/>
              <a:buNone/>
            </a:pPr>
            <a:r>
              <a:rPr lang="en-US" dirty="0"/>
              <a:t>AutoML tools have advantages over human data scientists in speed and risk reduction; but the human brain is superior to a machine in other ways. </a:t>
            </a:r>
            <a:endParaRPr dirty="0"/>
          </a:p>
        </p:txBody>
      </p:sp>
      <p:grpSp>
        <p:nvGrpSpPr>
          <p:cNvPr id="794" name="Google Shape;794;p43"/>
          <p:cNvGrpSpPr/>
          <p:nvPr/>
        </p:nvGrpSpPr>
        <p:grpSpPr>
          <a:xfrm>
            <a:off x="1003554" y="1240918"/>
            <a:ext cx="3283181" cy="3038867"/>
            <a:chOff x="839450" y="1276950"/>
            <a:chExt cx="3535625" cy="3272525"/>
          </a:xfrm>
        </p:grpSpPr>
        <p:sp>
          <p:nvSpPr>
            <p:cNvPr id="795" name="Google Shape;795;p43"/>
            <p:cNvSpPr/>
            <p:nvPr/>
          </p:nvSpPr>
          <p:spPr>
            <a:xfrm>
              <a:off x="2376950" y="1276950"/>
              <a:ext cx="1028175" cy="2115575"/>
            </a:xfrm>
            <a:custGeom>
              <a:avLst/>
              <a:gdLst/>
              <a:ahLst/>
              <a:cxnLst/>
              <a:rect l="l" t="t" r="r" b="b"/>
              <a:pathLst>
                <a:path w="41127" h="84623" extrusionOk="0">
                  <a:moveTo>
                    <a:pt x="2037" y="1"/>
                  </a:moveTo>
                  <a:cubicBezTo>
                    <a:pt x="913" y="1"/>
                    <a:pt x="1" y="913"/>
                    <a:pt x="1" y="2007"/>
                  </a:cubicBezTo>
                  <a:lnTo>
                    <a:pt x="1" y="81887"/>
                  </a:lnTo>
                  <a:cubicBezTo>
                    <a:pt x="1" y="83406"/>
                    <a:pt x="1217" y="84622"/>
                    <a:pt x="2736" y="84622"/>
                  </a:cubicBezTo>
                  <a:lnTo>
                    <a:pt x="38391" y="84622"/>
                  </a:lnTo>
                  <a:cubicBezTo>
                    <a:pt x="39910" y="84622"/>
                    <a:pt x="41126" y="83406"/>
                    <a:pt x="41126" y="81887"/>
                  </a:cubicBezTo>
                  <a:lnTo>
                    <a:pt x="41126" y="2007"/>
                  </a:lnTo>
                  <a:cubicBezTo>
                    <a:pt x="41126" y="913"/>
                    <a:pt x="40214" y="1"/>
                    <a:pt x="390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2544125" y="2429700"/>
              <a:ext cx="729525" cy="44875"/>
            </a:xfrm>
            <a:custGeom>
              <a:avLst/>
              <a:gdLst/>
              <a:ahLst/>
              <a:cxnLst/>
              <a:rect l="l" t="t" r="r" b="b"/>
              <a:pathLst>
                <a:path w="29181" h="1795" extrusionOk="0">
                  <a:moveTo>
                    <a:pt x="882" y="1"/>
                  </a:moveTo>
                  <a:cubicBezTo>
                    <a:pt x="396" y="1"/>
                    <a:pt x="1" y="396"/>
                    <a:pt x="1" y="913"/>
                  </a:cubicBezTo>
                  <a:cubicBezTo>
                    <a:pt x="1" y="1399"/>
                    <a:pt x="396" y="1794"/>
                    <a:pt x="882" y="1794"/>
                  </a:cubicBezTo>
                  <a:lnTo>
                    <a:pt x="28269" y="1794"/>
                  </a:lnTo>
                  <a:cubicBezTo>
                    <a:pt x="28786" y="1794"/>
                    <a:pt x="29181" y="1399"/>
                    <a:pt x="29181" y="913"/>
                  </a:cubicBezTo>
                  <a:cubicBezTo>
                    <a:pt x="29181" y="396"/>
                    <a:pt x="28786" y="1"/>
                    <a:pt x="28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2544125" y="2572575"/>
              <a:ext cx="729525" cy="45625"/>
            </a:xfrm>
            <a:custGeom>
              <a:avLst/>
              <a:gdLst/>
              <a:ahLst/>
              <a:cxnLst/>
              <a:rect l="l" t="t" r="r" b="b"/>
              <a:pathLst>
                <a:path w="29181" h="1825" extrusionOk="0">
                  <a:moveTo>
                    <a:pt x="882" y="0"/>
                  </a:moveTo>
                  <a:cubicBezTo>
                    <a:pt x="396" y="0"/>
                    <a:pt x="1" y="426"/>
                    <a:pt x="1" y="912"/>
                  </a:cubicBezTo>
                  <a:cubicBezTo>
                    <a:pt x="1" y="1429"/>
                    <a:pt x="396" y="1824"/>
                    <a:pt x="882" y="1824"/>
                  </a:cubicBezTo>
                  <a:lnTo>
                    <a:pt x="28269" y="1824"/>
                  </a:lnTo>
                  <a:cubicBezTo>
                    <a:pt x="28786" y="1824"/>
                    <a:pt x="29181" y="1398"/>
                    <a:pt x="29181" y="912"/>
                  </a:cubicBezTo>
                  <a:cubicBezTo>
                    <a:pt x="29181" y="426"/>
                    <a:pt x="28786" y="0"/>
                    <a:pt x="28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2544125" y="2716200"/>
              <a:ext cx="729525" cy="44850"/>
            </a:xfrm>
            <a:custGeom>
              <a:avLst/>
              <a:gdLst/>
              <a:ahLst/>
              <a:cxnLst/>
              <a:rect l="l" t="t" r="r" b="b"/>
              <a:pathLst>
                <a:path w="29181" h="1794" extrusionOk="0">
                  <a:moveTo>
                    <a:pt x="882" y="0"/>
                  </a:moveTo>
                  <a:cubicBezTo>
                    <a:pt x="396" y="0"/>
                    <a:pt x="1" y="395"/>
                    <a:pt x="1" y="882"/>
                  </a:cubicBezTo>
                  <a:cubicBezTo>
                    <a:pt x="1" y="1398"/>
                    <a:pt x="396" y="1793"/>
                    <a:pt x="882" y="1793"/>
                  </a:cubicBezTo>
                  <a:lnTo>
                    <a:pt x="28269" y="1793"/>
                  </a:lnTo>
                  <a:cubicBezTo>
                    <a:pt x="28786" y="1793"/>
                    <a:pt x="29181" y="1398"/>
                    <a:pt x="29181" y="882"/>
                  </a:cubicBezTo>
                  <a:cubicBezTo>
                    <a:pt x="29181" y="395"/>
                    <a:pt x="28786" y="0"/>
                    <a:pt x="28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2544125" y="2859050"/>
              <a:ext cx="729525" cy="45625"/>
            </a:xfrm>
            <a:custGeom>
              <a:avLst/>
              <a:gdLst/>
              <a:ahLst/>
              <a:cxnLst/>
              <a:rect l="l" t="t" r="r" b="b"/>
              <a:pathLst>
                <a:path w="29181" h="1825" extrusionOk="0">
                  <a:moveTo>
                    <a:pt x="882" y="0"/>
                  </a:moveTo>
                  <a:cubicBezTo>
                    <a:pt x="396" y="0"/>
                    <a:pt x="1" y="426"/>
                    <a:pt x="1" y="912"/>
                  </a:cubicBezTo>
                  <a:cubicBezTo>
                    <a:pt x="1" y="1399"/>
                    <a:pt x="396" y="1824"/>
                    <a:pt x="882" y="1824"/>
                  </a:cubicBezTo>
                  <a:lnTo>
                    <a:pt x="28269" y="1824"/>
                  </a:lnTo>
                  <a:cubicBezTo>
                    <a:pt x="28786" y="1824"/>
                    <a:pt x="29181" y="1399"/>
                    <a:pt x="29181" y="912"/>
                  </a:cubicBezTo>
                  <a:cubicBezTo>
                    <a:pt x="29181" y="396"/>
                    <a:pt x="28786" y="0"/>
                    <a:pt x="28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2544125" y="3002675"/>
              <a:ext cx="729525" cy="44850"/>
            </a:xfrm>
            <a:custGeom>
              <a:avLst/>
              <a:gdLst/>
              <a:ahLst/>
              <a:cxnLst/>
              <a:rect l="l" t="t" r="r" b="b"/>
              <a:pathLst>
                <a:path w="29181" h="1794" extrusionOk="0">
                  <a:moveTo>
                    <a:pt x="882" y="0"/>
                  </a:moveTo>
                  <a:cubicBezTo>
                    <a:pt x="396" y="0"/>
                    <a:pt x="1" y="395"/>
                    <a:pt x="1" y="882"/>
                  </a:cubicBezTo>
                  <a:cubicBezTo>
                    <a:pt x="1" y="1398"/>
                    <a:pt x="396" y="1794"/>
                    <a:pt x="882" y="1794"/>
                  </a:cubicBezTo>
                  <a:lnTo>
                    <a:pt x="28269" y="1794"/>
                  </a:lnTo>
                  <a:cubicBezTo>
                    <a:pt x="28786" y="1794"/>
                    <a:pt x="29181" y="1398"/>
                    <a:pt x="29181" y="882"/>
                  </a:cubicBezTo>
                  <a:cubicBezTo>
                    <a:pt x="29181" y="395"/>
                    <a:pt x="28786" y="0"/>
                    <a:pt x="28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2544125" y="3145525"/>
              <a:ext cx="729525" cy="45625"/>
            </a:xfrm>
            <a:custGeom>
              <a:avLst/>
              <a:gdLst/>
              <a:ahLst/>
              <a:cxnLst/>
              <a:rect l="l" t="t" r="r" b="b"/>
              <a:pathLst>
                <a:path w="29181" h="1825" extrusionOk="0">
                  <a:moveTo>
                    <a:pt x="882" y="1"/>
                  </a:moveTo>
                  <a:cubicBezTo>
                    <a:pt x="396" y="1"/>
                    <a:pt x="1" y="396"/>
                    <a:pt x="1" y="912"/>
                  </a:cubicBezTo>
                  <a:cubicBezTo>
                    <a:pt x="1" y="1399"/>
                    <a:pt x="396" y="1824"/>
                    <a:pt x="882" y="1824"/>
                  </a:cubicBezTo>
                  <a:lnTo>
                    <a:pt x="28269" y="1824"/>
                  </a:lnTo>
                  <a:cubicBezTo>
                    <a:pt x="28786" y="1824"/>
                    <a:pt x="29181" y="1399"/>
                    <a:pt x="29181" y="912"/>
                  </a:cubicBezTo>
                  <a:cubicBezTo>
                    <a:pt x="29181" y="396"/>
                    <a:pt x="28786" y="1"/>
                    <a:pt x="28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2376950" y="1276950"/>
              <a:ext cx="1028175" cy="190775"/>
            </a:xfrm>
            <a:custGeom>
              <a:avLst/>
              <a:gdLst/>
              <a:ahLst/>
              <a:cxnLst/>
              <a:rect l="l" t="t" r="r" b="b"/>
              <a:pathLst>
                <a:path w="41127" h="7631" extrusionOk="0">
                  <a:moveTo>
                    <a:pt x="2037" y="1"/>
                  </a:moveTo>
                  <a:cubicBezTo>
                    <a:pt x="913" y="1"/>
                    <a:pt x="1" y="913"/>
                    <a:pt x="1" y="2007"/>
                  </a:cubicBezTo>
                  <a:lnTo>
                    <a:pt x="1" y="7630"/>
                  </a:lnTo>
                  <a:lnTo>
                    <a:pt x="41126" y="7630"/>
                  </a:lnTo>
                  <a:lnTo>
                    <a:pt x="41126" y="2007"/>
                  </a:lnTo>
                  <a:cubicBezTo>
                    <a:pt x="41126" y="913"/>
                    <a:pt x="40214" y="1"/>
                    <a:pt x="39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3088975" y="1329400"/>
              <a:ext cx="66900" cy="66875"/>
            </a:xfrm>
            <a:custGeom>
              <a:avLst/>
              <a:gdLst/>
              <a:ahLst/>
              <a:cxnLst/>
              <a:rect l="l" t="t" r="r" b="b"/>
              <a:pathLst>
                <a:path w="2676" h="2675" extrusionOk="0">
                  <a:moveTo>
                    <a:pt x="1338" y="0"/>
                  </a:moveTo>
                  <a:cubicBezTo>
                    <a:pt x="608" y="0"/>
                    <a:pt x="1" y="608"/>
                    <a:pt x="1" y="1338"/>
                  </a:cubicBezTo>
                  <a:cubicBezTo>
                    <a:pt x="1" y="2097"/>
                    <a:pt x="608" y="2675"/>
                    <a:pt x="1338" y="2675"/>
                  </a:cubicBezTo>
                  <a:cubicBezTo>
                    <a:pt x="2098" y="2675"/>
                    <a:pt x="2675" y="2097"/>
                    <a:pt x="2675" y="1338"/>
                  </a:cubicBezTo>
                  <a:cubicBezTo>
                    <a:pt x="2675" y="608"/>
                    <a:pt x="2098" y="0"/>
                    <a:pt x="1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3197650" y="1329400"/>
              <a:ext cx="66875" cy="66875"/>
            </a:xfrm>
            <a:custGeom>
              <a:avLst/>
              <a:gdLst/>
              <a:ahLst/>
              <a:cxnLst/>
              <a:rect l="l" t="t" r="r" b="b"/>
              <a:pathLst>
                <a:path w="2675" h="2675" extrusionOk="0">
                  <a:moveTo>
                    <a:pt x="1338" y="0"/>
                  </a:moveTo>
                  <a:cubicBezTo>
                    <a:pt x="608" y="0"/>
                    <a:pt x="0" y="608"/>
                    <a:pt x="0" y="1338"/>
                  </a:cubicBezTo>
                  <a:cubicBezTo>
                    <a:pt x="0" y="2097"/>
                    <a:pt x="608" y="2675"/>
                    <a:pt x="1338" y="2675"/>
                  </a:cubicBezTo>
                  <a:cubicBezTo>
                    <a:pt x="2067" y="2675"/>
                    <a:pt x="2675" y="2097"/>
                    <a:pt x="2675" y="1338"/>
                  </a:cubicBezTo>
                  <a:cubicBezTo>
                    <a:pt x="2675" y="608"/>
                    <a:pt x="2067" y="0"/>
                    <a:pt x="1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3300975" y="1329400"/>
              <a:ext cx="66900" cy="66875"/>
            </a:xfrm>
            <a:custGeom>
              <a:avLst/>
              <a:gdLst/>
              <a:ahLst/>
              <a:cxnLst/>
              <a:rect l="l" t="t" r="r" b="b"/>
              <a:pathLst>
                <a:path w="2676" h="2675" extrusionOk="0">
                  <a:moveTo>
                    <a:pt x="1338" y="0"/>
                  </a:moveTo>
                  <a:cubicBezTo>
                    <a:pt x="609" y="0"/>
                    <a:pt x="1" y="608"/>
                    <a:pt x="1" y="1338"/>
                  </a:cubicBezTo>
                  <a:cubicBezTo>
                    <a:pt x="1" y="2097"/>
                    <a:pt x="609" y="2675"/>
                    <a:pt x="1338" y="2675"/>
                  </a:cubicBezTo>
                  <a:cubicBezTo>
                    <a:pt x="2098" y="2675"/>
                    <a:pt x="2676" y="2097"/>
                    <a:pt x="2676" y="1338"/>
                  </a:cubicBezTo>
                  <a:cubicBezTo>
                    <a:pt x="2676" y="608"/>
                    <a:pt x="2098" y="0"/>
                    <a:pt x="1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2577575" y="1620425"/>
              <a:ext cx="677850" cy="677850"/>
            </a:xfrm>
            <a:custGeom>
              <a:avLst/>
              <a:gdLst/>
              <a:ahLst/>
              <a:cxnLst/>
              <a:rect l="l" t="t" r="r" b="b"/>
              <a:pathLst>
                <a:path w="27114" h="27114" extrusionOk="0">
                  <a:moveTo>
                    <a:pt x="13557" y="3952"/>
                  </a:moveTo>
                  <a:cubicBezTo>
                    <a:pt x="17022" y="3952"/>
                    <a:pt x="20031" y="5806"/>
                    <a:pt x="21733" y="8542"/>
                  </a:cubicBezTo>
                  <a:cubicBezTo>
                    <a:pt x="22615" y="10001"/>
                    <a:pt x="23131" y="11703"/>
                    <a:pt x="23131" y="13557"/>
                  </a:cubicBezTo>
                  <a:cubicBezTo>
                    <a:pt x="23131" y="18664"/>
                    <a:pt x="19119" y="22828"/>
                    <a:pt x="14104" y="23132"/>
                  </a:cubicBezTo>
                  <a:lnTo>
                    <a:pt x="13557" y="23132"/>
                  </a:lnTo>
                  <a:cubicBezTo>
                    <a:pt x="8268" y="23132"/>
                    <a:pt x="3982" y="18846"/>
                    <a:pt x="3982" y="13557"/>
                  </a:cubicBezTo>
                  <a:cubicBezTo>
                    <a:pt x="3982" y="11855"/>
                    <a:pt x="4408" y="10244"/>
                    <a:pt x="5198" y="8846"/>
                  </a:cubicBezTo>
                  <a:cubicBezTo>
                    <a:pt x="5350" y="8572"/>
                    <a:pt x="5532" y="8299"/>
                    <a:pt x="5715" y="8025"/>
                  </a:cubicBezTo>
                  <a:cubicBezTo>
                    <a:pt x="5836" y="7873"/>
                    <a:pt x="5958" y="7721"/>
                    <a:pt x="6079" y="7569"/>
                  </a:cubicBezTo>
                  <a:cubicBezTo>
                    <a:pt x="7812" y="5381"/>
                    <a:pt x="10517" y="3952"/>
                    <a:pt x="13557" y="3952"/>
                  </a:cubicBezTo>
                  <a:close/>
                  <a:moveTo>
                    <a:pt x="13131" y="1"/>
                  </a:moveTo>
                  <a:cubicBezTo>
                    <a:pt x="12918" y="1"/>
                    <a:pt x="12675" y="31"/>
                    <a:pt x="12462" y="31"/>
                  </a:cubicBezTo>
                  <a:cubicBezTo>
                    <a:pt x="12432" y="31"/>
                    <a:pt x="12371" y="61"/>
                    <a:pt x="12341" y="61"/>
                  </a:cubicBezTo>
                  <a:lnTo>
                    <a:pt x="12128" y="61"/>
                  </a:lnTo>
                  <a:cubicBezTo>
                    <a:pt x="12098" y="61"/>
                    <a:pt x="12037" y="92"/>
                    <a:pt x="11976" y="92"/>
                  </a:cubicBezTo>
                  <a:cubicBezTo>
                    <a:pt x="11915" y="92"/>
                    <a:pt x="11855" y="92"/>
                    <a:pt x="11824" y="122"/>
                  </a:cubicBezTo>
                  <a:lnTo>
                    <a:pt x="11642" y="122"/>
                  </a:lnTo>
                  <a:cubicBezTo>
                    <a:pt x="11581" y="153"/>
                    <a:pt x="11490" y="153"/>
                    <a:pt x="11429" y="153"/>
                  </a:cubicBezTo>
                  <a:cubicBezTo>
                    <a:pt x="11399" y="183"/>
                    <a:pt x="11338" y="183"/>
                    <a:pt x="11277" y="183"/>
                  </a:cubicBezTo>
                  <a:cubicBezTo>
                    <a:pt x="11247" y="183"/>
                    <a:pt x="11216" y="213"/>
                    <a:pt x="11155" y="213"/>
                  </a:cubicBezTo>
                  <a:cubicBezTo>
                    <a:pt x="11125" y="213"/>
                    <a:pt x="11064" y="213"/>
                    <a:pt x="11034" y="244"/>
                  </a:cubicBezTo>
                  <a:cubicBezTo>
                    <a:pt x="10973" y="244"/>
                    <a:pt x="10943" y="244"/>
                    <a:pt x="10882" y="274"/>
                  </a:cubicBezTo>
                  <a:cubicBezTo>
                    <a:pt x="10821" y="274"/>
                    <a:pt x="10730" y="274"/>
                    <a:pt x="10669" y="305"/>
                  </a:cubicBezTo>
                  <a:cubicBezTo>
                    <a:pt x="10608" y="305"/>
                    <a:pt x="10548" y="335"/>
                    <a:pt x="10487" y="335"/>
                  </a:cubicBezTo>
                  <a:cubicBezTo>
                    <a:pt x="10304" y="396"/>
                    <a:pt x="10092" y="426"/>
                    <a:pt x="9909" y="487"/>
                  </a:cubicBezTo>
                  <a:cubicBezTo>
                    <a:pt x="9848" y="517"/>
                    <a:pt x="9818" y="517"/>
                    <a:pt x="9757" y="548"/>
                  </a:cubicBezTo>
                  <a:cubicBezTo>
                    <a:pt x="9605" y="578"/>
                    <a:pt x="9423" y="639"/>
                    <a:pt x="9241" y="700"/>
                  </a:cubicBezTo>
                  <a:cubicBezTo>
                    <a:pt x="9058" y="761"/>
                    <a:pt x="8876" y="821"/>
                    <a:pt x="8724" y="882"/>
                  </a:cubicBezTo>
                  <a:cubicBezTo>
                    <a:pt x="8541" y="943"/>
                    <a:pt x="8359" y="1034"/>
                    <a:pt x="8207" y="1095"/>
                  </a:cubicBezTo>
                  <a:cubicBezTo>
                    <a:pt x="8146" y="1125"/>
                    <a:pt x="8085" y="1156"/>
                    <a:pt x="8025" y="1186"/>
                  </a:cubicBezTo>
                  <a:cubicBezTo>
                    <a:pt x="7964" y="1216"/>
                    <a:pt x="7903" y="1216"/>
                    <a:pt x="7842" y="1247"/>
                  </a:cubicBezTo>
                  <a:cubicBezTo>
                    <a:pt x="7812" y="1277"/>
                    <a:pt x="7751" y="1308"/>
                    <a:pt x="7690" y="1338"/>
                  </a:cubicBezTo>
                  <a:cubicBezTo>
                    <a:pt x="7630" y="1368"/>
                    <a:pt x="7599" y="1368"/>
                    <a:pt x="7538" y="1399"/>
                  </a:cubicBezTo>
                  <a:cubicBezTo>
                    <a:pt x="7538" y="1399"/>
                    <a:pt x="7508" y="1429"/>
                    <a:pt x="7508" y="1429"/>
                  </a:cubicBezTo>
                  <a:cubicBezTo>
                    <a:pt x="7417" y="1460"/>
                    <a:pt x="7295" y="1520"/>
                    <a:pt x="7204" y="1581"/>
                  </a:cubicBezTo>
                  <a:lnTo>
                    <a:pt x="7082" y="1642"/>
                  </a:lnTo>
                  <a:cubicBezTo>
                    <a:pt x="7022" y="1672"/>
                    <a:pt x="6930" y="1733"/>
                    <a:pt x="6870" y="1764"/>
                  </a:cubicBezTo>
                  <a:lnTo>
                    <a:pt x="6718" y="1855"/>
                  </a:lnTo>
                  <a:cubicBezTo>
                    <a:pt x="6657" y="1885"/>
                    <a:pt x="6596" y="1916"/>
                    <a:pt x="6566" y="1946"/>
                  </a:cubicBezTo>
                  <a:cubicBezTo>
                    <a:pt x="6444" y="2007"/>
                    <a:pt x="6353" y="2068"/>
                    <a:pt x="6231" y="2159"/>
                  </a:cubicBezTo>
                  <a:cubicBezTo>
                    <a:pt x="5927" y="2341"/>
                    <a:pt x="5654" y="2554"/>
                    <a:pt x="5350" y="2767"/>
                  </a:cubicBezTo>
                  <a:cubicBezTo>
                    <a:pt x="5107" y="2949"/>
                    <a:pt x="4864" y="3162"/>
                    <a:pt x="4651" y="3344"/>
                  </a:cubicBezTo>
                  <a:cubicBezTo>
                    <a:pt x="4590" y="3375"/>
                    <a:pt x="4560" y="3435"/>
                    <a:pt x="4499" y="3466"/>
                  </a:cubicBezTo>
                  <a:cubicBezTo>
                    <a:pt x="4408" y="3557"/>
                    <a:pt x="4316" y="3648"/>
                    <a:pt x="4225" y="3709"/>
                  </a:cubicBezTo>
                  <a:cubicBezTo>
                    <a:pt x="4195" y="3770"/>
                    <a:pt x="4164" y="3800"/>
                    <a:pt x="4104" y="3830"/>
                  </a:cubicBezTo>
                  <a:lnTo>
                    <a:pt x="3982" y="3982"/>
                  </a:lnTo>
                  <a:cubicBezTo>
                    <a:pt x="3891" y="4074"/>
                    <a:pt x="3800" y="4134"/>
                    <a:pt x="3709" y="4226"/>
                  </a:cubicBezTo>
                  <a:cubicBezTo>
                    <a:pt x="3678" y="4286"/>
                    <a:pt x="3648" y="4317"/>
                    <a:pt x="3587" y="4378"/>
                  </a:cubicBezTo>
                  <a:cubicBezTo>
                    <a:pt x="3526" y="4469"/>
                    <a:pt x="3435" y="4560"/>
                    <a:pt x="3344" y="4651"/>
                  </a:cubicBezTo>
                  <a:cubicBezTo>
                    <a:pt x="3313" y="4682"/>
                    <a:pt x="3283" y="4742"/>
                    <a:pt x="3222" y="4773"/>
                  </a:cubicBezTo>
                  <a:cubicBezTo>
                    <a:pt x="3192" y="4834"/>
                    <a:pt x="3161" y="4864"/>
                    <a:pt x="3131" y="4925"/>
                  </a:cubicBezTo>
                  <a:cubicBezTo>
                    <a:pt x="3070" y="4986"/>
                    <a:pt x="3040" y="5016"/>
                    <a:pt x="2979" y="5077"/>
                  </a:cubicBezTo>
                  <a:cubicBezTo>
                    <a:pt x="2918" y="5168"/>
                    <a:pt x="2857" y="5229"/>
                    <a:pt x="2797" y="5320"/>
                  </a:cubicBezTo>
                  <a:cubicBezTo>
                    <a:pt x="1034" y="7600"/>
                    <a:pt x="0" y="10457"/>
                    <a:pt x="0" y="13557"/>
                  </a:cubicBezTo>
                  <a:cubicBezTo>
                    <a:pt x="0" y="20882"/>
                    <a:pt x="5836" y="26840"/>
                    <a:pt x="13101" y="27083"/>
                  </a:cubicBezTo>
                  <a:cubicBezTo>
                    <a:pt x="13253" y="27113"/>
                    <a:pt x="13405" y="27113"/>
                    <a:pt x="13557" y="27113"/>
                  </a:cubicBezTo>
                  <a:cubicBezTo>
                    <a:pt x="21034" y="27113"/>
                    <a:pt x="27113" y="21034"/>
                    <a:pt x="27113" y="13557"/>
                  </a:cubicBezTo>
                  <a:cubicBezTo>
                    <a:pt x="27113" y="10214"/>
                    <a:pt x="25897" y="7144"/>
                    <a:pt x="23891" y="4773"/>
                  </a:cubicBezTo>
                  <a:cubicBezTo>
                    <a:pt x="21399" y="1855"/>
                    <a:pt x="17691" y="1"/>
                    <a:pt x="13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2577575" y="1743525"/>
              <a:ext cx="352600" cy="554000"/>
            </a:xfrm>
            <a:custGeom>
              <a:avLst/>
              <a:gdLst/>
              <a:ahLst/>
              <a:cxnLst/>
              <a:rect l="l" t="t" r="r" b="b"/>
              <a:pathLst>
                <a:path w="14104" h="22160" extrusionOk="0">
                  <a:moveTo>
                    <a:pt x="3131" y="1"/>
                  </a:moveTo>
                  <a:cubicBezTo>
                    <a:pt x="3009" y="122"/>
                    <a:pt x="2918" y="244"/>
                    <a:pt x="2797" y="396"/>
                  </a:cubicBezTo>
                  <a:cubicBezTo>
                    <a:pt x="1064" y="2676"/>
                    <a:pt x="0" y="5533"/>
                    <a:pt x="0" y="8633"/>
                  </a:cubicBezTo>
                  <a:cubicBezTo>
                    <a:pt x="0" y="15958"/>
                    <a:pt x="5836" y="21916"/>
                    <a:pt x="13101" y="22159"/>
                  </a:cubicBezTo>
                  <a:lnTo>
                    <a:pt x="14104" y="18208"/>
                  </a:lnTo>
                  <a:lnTo>
                    <a:pt x="13557" y="18208"/>
                  </a:lnTo>
                  <a:cubicBezTo>
                    <a:pt x="8268" y="18208"/>
                    <a:pt x="3982" y="13922"/>
                    <a:pt x="3982" y="8633"/>
                  </a:cubicBezTo>
                  <a:cubicBezTo>
                    <a:pt x="3982" y="6566"/>
                    <a:pt x="4620" y="4682"/>
                    <a:pt x="5715" y="3101"/>
                  </a:cubicBezTo>
                  <a:lnTo>
                    <a:pt x="31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2647475" y="1620425"/>
              <a:ext cx="527400" cy="221150"/>
            </a:xfrm>
            <a:custGeom>
              <a:avLst/>
              <a:gdLst/>
              <a:ahLst/>
              <a:cxnLst/>
              <a:rect l="l" t="t" r="r" b="b"/>
              <a:pathLst>
                <a:path w="21096" h="8846" extrusionOk="0">
                  <a:moveTo>
                    <a:pt x="10335" y="1"/>
                  </a:moveTo>
                  <a:cubicBezTo>
                    <a:pt x="10122" y="1"/>
                    <a:pt x="9879" y="31"/>
                    <a:pt x="9666" y="31"/>
                  </a:cubicBezTo>
                  <a:cubicBezTo>
                    <a:pt x="9636" y="31"/>
                    <a:pt x="9575" y="31"/>
                    <a:pt x="9545" y="61"/>
                  </a:cubicBezTo>
                  <a:lnTo>
                    <a:pt x="9332" y="61"/>
                  </a:lnTo>
                  <a:cubicBezTo>
                    <a:pt x="9271" y="61"/>
                    <a:pt x="9241" y="92"/>
                    <a:pt x="9180" y="92"/>
                  </a:cubicBezTo>
                  <a:lnTo>
                    <a:pt x="8998" y="92"/>
                  </a:lnTo>
                  <a:lnTo>
                    <a:pt x="8846" y="122"/>
                  </a:lnTo>
                  <a:cubicBezTo>
                    <a:pt x="8755" y="122"/>
                    <a:pt x="8694" y="153"/>
                    <a:pt x="8633" y="153"/>
                  </a:cubicBezTo>
                  <a:cubicBezTo>
                    <a:pt x="8572" y="153"/>
                    <a:pt x="8542" y="183"/>
                    <a:pt x="8481" y="183"/>
                  </a:cubicBezTo>
                  <a:cubicBezTo>
                    <a:pt x="8451" y="183"/>
                    <a:pt x="8390" y="183"/>
                    <a:pt x="8359" y="213"/>
                  </a:cubicBezTo>
                  <a:lnTo>
                    <a:pt x="8238" y="213"/>
                  </a:lnTo>
                  <a:cubicBezTo>
                    <a:pt x="8177" y="244"/>
                    <a:pt x="8147" y="244"/>
                    <a:pt x="8086" y="244"/>
                  </a:cubicBezTo>
                  <a:cubicBezTo>
                    <a:pt x="8025" y="274"/>
                    <a:pt x="7934" y="274"/>
                    <a:pt x="7873" y="305"/>
                  </a:cubicBezTo>
                  <a:cubicBezTo>
                    <a:pt x="7812" y="305"/>
                    <a:pt x="7752" y="335"/>
                    <a:pt x="7691" y="335"/>
                  </a:cubicBezTo>
                  <a:cubicBezTo>
                    <a:pt x="7508" y="396"/>
                    <a:pt x="7296" y="426"/>
                    <a:pt x="7113" y="487"/>
                  </a:cubicBezTo>
                  <a:cubicBezTo>
                    <a:pt x="7052" y="517"/>
                    <a:pt x="7022" y="517"/>
                    <a:pt x="6961" y="517"/>
                  </a:cubicBezTo>
                  <a:cubicBezTo>
                    <a:pt x="6779" y="578"/>
                    <a:pt x="6597" y="639"/>
                    <a:pt x="6445" y="700"/>
                  </a:cubicBezTo>
                  <a:cubicBezTo>
                    <a:pt x="6262" y="761"/>
                    <a:pt x="6080" y="821"/>
                    <a:pt x="5897" y="882"/>
                  </a:cubicBezTo>
                  <a:cubicBezTo>
                    <a:pt x="5745" y="943"/>
                    <a:pt x="5563" y="1034"/>
                    <a:pt x="5381" y="1095"/>
                  </a:cubicBezTo>
                  <a:cubicBezTo>
                    <a:pt x="5350" y="1125"/>
                    <a:pt x="5289" y="1156"/>
                    <a:pt x="5229" y="1186"/>
                  </a:cubicBezTo>
                  <a:cubicBezTo>
                    <a:pt x="5168" y="1186"/>
                    <a:pt x="5107" y="1216"/>
                    <a:pt x="5046" y="1247"/>
                  </a:cubicBezTo>
                  <a:cubicBezTo>
                    <a:pt x="4986" y="1277"/>
                    <a:pt x="4955" y="1308"/>
                    <a:pt x="4894" y="1338"/>
                  </a:cubicBezTo>
                  <a:cubicBezTo>
                    <a:pt x="4834" y="1338"/>
                    <a:pt x="4803" y="1368"/>
                    <a:pt x="4742" y="1399"/>
                  </a:cubicBezTo>
                  <a:cubicBezTo>
                    <a:pt x="4742" y="1399"/>
                    <a:pt x="4712" y="1399"/>
                    <a:pt x="4712" y="1429"/>
                  </a:cubicBezTo>
                  <a:cubicBezTo>
                    <a:pt x="4621" y="1460"/>
                    <a:pt x="4499" y="1520"/>
                    <a:pt x="4408" y="1581"/>
                  </a:cubicBezTo>
                  <a:lnTo>
                    <a:pt x="4286" y="1642"/>
                  </a:lnTo>
                  <a:cubicBezTo>
                    <a:pt x="4195" y="1672"/>
                    <a:pt x="4134" y="1733"/>
                    <a:pt x="4074" y="1764"/>
                  </a:cubicBezTo>
                  <a:lnTo>
                    <a:pt x="3922" y="1855"/>
                  </a:lnTo>
                  <a:cubicBezTo>
                    <a:pt x="3861" y="1885"/>
                    <a:pt x="3800" y="1916"/>
                    <a:pt x="3770" y="1946"/>
                  </a:cubicBezTo>
                  <a:cubicBezTo>
                    <a:pt x="3648" y="2007"/>
                    <a:pt x="3557" y="2068"/>
                    <a:pt x="3435" y="2128"/>
                  </a:cubicBezTo>
                  <a:cubicBezTo>
                    <a:pt x="3131" y="2341"/>
                    <a:pt x="2858" y="2554"/>
                    <a:pt x="2554" y="2767"/>
                  </a:cubicBezTo>
                  <a:cubicBezTo>
                    <a:pt x="2311" y="2949"/>
                    <a:pt x="2068" y="3131"/>
                    <a:pt x="1855" y="3344"/>
                  </a:cubicBezTo>
                  <a:cubicBezTo>
                    <a:pt x="1794" y="3375"/>
                    <a:pt x="1764" y="3435"/>
                    <a:pt x="1703" y="3466"/>
                  </a:cubicBezTo>
                  <a:cubicBezTo>
                    <a:pt x="1612" y="3557"/>
                    <a:pt x="1520" y="3618"/>
                    <a:pt x="1429" y="3709"/>
                  </a:cubicBezTo>
                  <a:cubicBezTo>
                    <a:pt x="1399" y="3770"/>
                    <a:pt x="1338" y="3800"/>
                    <a:pt x="1308" y="3830"/>
                  </a:cubicBezTo>
                  <a:lnTo>
                    <a:pt x="1186" y="3982"/>
                  </a:lnTo>
                  <a:cubicBezTo>
                    <a:pt x="1095" y="4043"/>
                    <a:pt x="1004" y="4134"/>
                    <a:pt x="913" y="4226"/>
                  </a:cubicBezTo>
                  <a:cubicBezTo>
                    <a:pt x="882" y="4286"/>
                    <a:pt x="852" y="4317"/>
                    <a:pt x="791" y="4378"/>
                  </a:cubicBezTo>
                  <a:cubicBezTo>
                    <a:pt x="730" y="4469"/>
                    <a:pt x="639" y="4560"/>
                    <a:pt x="548" y="4651"/>
                  </a:cubicBezTo>
                  <a:cubicBezTo>
                    <a:pt x="517" y="4682"/>
                    <a:pt x="487" y="4742"/>
                    <a:pt x="426" y="4773"/>
                  </a:cubicBezTo>
                  <a:cubicBezTo>
                    <a:pt x="396" y="4834"/>
                    <a:pt x="365" y="4864"/>
                    <a:pt x="305" y="4925"/>
                  </a:cubicBezTo>
                  <a:cubicBezTo>
                    <a:pt x="274" y="4955"/>
                    <a:pt x="244" y="5016"/>
                    <a:pt x="183" y="5077"/>
                  </a:cubicBezTo>
                  <a:cubicBezTo>
                    <a:pt x="122" y="5168"/>
                    <a:pt x="61" y="5229"/>
                    <a:pt x="1" y="5320"/>
                  </a:cubicBezTo>
                  <a:lnTo>
                    <a:pt x="2402" y="8846"/>
                  </a:lnTo>
                  <a:cubicBezTo>
                    <a:pt x="2554" y="8572"/>
                    <a:pt x="2736" y="8299"/>
                    <a:pt x="2919" y="8025"/>
                  </a:cubicBezTo>
                  <a:cubicBezTo>
                    <a:pt x="3040" y="7873"/>
                    <a:pt x="3131" y="7721"/>
                    <a:pt x="3253" y="7569"/>
                  </a:cubicBezTo>
                  <a:cubicBezTo>
                    <a:pt x="5016" y="5381"/>
                    <a:pt x="7721" y="3952"/>
                    <a:pt x="10761" y="3952"/>
                  </a:cubicBezTo>
                  <a:cubicBezTo>
                    <a:pt x="14226" y="3952"/>
                    <a:pt x="17235" y="5806"/>
                    <a:pt x="18937" y="8542"/>
                  </a:cubicBezTo>
                  <a:lnTo>
                    <a:pt x="21095" y="4773"/>
                  </a:lnTo>
                  <a:cubicBezTo>
                    <a:pt x="18603" y="1855"/>
                    <a:pt x="14895" y="1"/>
                    <a:pt x="10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3417600" y="1715175"/>
              <a:ext cx="160350" cy="335075"/>
            </a:xfrm>
            <a:custGeom>
              <a:avLst/>
              <a:gdLst/>
              <a:ahLst/>
              <a:cxnLst/>
              <a:rect l="l" t="t" r="r" b="b"/>
              <a:pathLst>
                <a:path w="6414" h="13403" extrusionOk="0">
                  <a:moveTo>
                    <a:pt x="1792" y="0"/>
                  </a:moveTo>
                  <a:cubicBezTo>
                    <a:pt x="1681" y="0"/>
                    <a:pt x="1579" y="14"/>
                    <a:pt x="1489" y="40"/>
                  </a:cubicBezTo>
                  <a:cubicBezTo>
                    <a:pt x="1489" y="40"/>
                    <a:pt x="3344" y="3627"/>
                    <a:pt x="1885" y="6120"/>
                  </a:cubicBezTo>
                  <a:cubicBezTo>
                    <a:pt x="1368" y="6971"/>
                    <a:pt x="0" y="12898"/>
                    <a:pt x="1429" y="13384"/>
                  </a:cubicBezTo>
                  <a:cubicBezTo>
                    <a:pt x="1493" y="13396"/>
                    <a:pt x="1557" y="13402"/>
                    <a:pt x="1621" y="13402"/>
                  </a:cubicBezTo>
                  <a:cubicBezTo>
                    <a:pt x="3061" y="13402"/>
                    <a:pt x="4245" y="10406"/>
                    <a:pt x="5629" y="10406"/>
                  </a:cubicBezTo>
                  <a:cubicBezTo>
                    <a:pt x="5707" y="10406"/>
                    <a:pt x="5787" y="10415"/>
                    <a:pt x="5866" y="10436"/>
                  </a:cubicBezTo>
                  <a:cubicBezTo>
                    <a:pt x="6262" y="8430"/>
                    <a:pt x="6414" y="6454"/>
                    <a:pt x="6170" y="5086"/>
                  </a:cubicBezTo>
                  <a:cubicBezTo>
                    <a:pt x="5583" y="1759"/>
                    <a:pt x="3067" y="0"/>
                    <a:pt x="1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3252700" y="1896250"/>
              <a:ext cx="386050" cy="518025"/>
            </a:xfrm>
            <a:custGeom>
              <a:avLst/>
              <a:gdLst/>
              <a:ahLst/>
              <a:cxnLst/>
              <a:rect l="l" t="t" r="r" b="b"/>
              <a:pathLst>
                <a:path w="15442" h="20721" extrusionOk="0">
                  <a:moveTo>
                    <a:pt x="11859" y="1"/>
                  </a:moveTo>
                  <a:cubicBezTo>
                    <a:pt x="9909" y="1"/>
                    <a:pt x="8328" y="1570"/>
                    <a:pt x="8298" y="3527"/>
                  </a:cubicBezTo>
                  <a:cubicBezTo>
                    <a:pt x="8298" y="3527"/>
                    <a:pt x="8298" y="3527"/>
                    <a:pt x="8298" y="3558"/>
                  </a:cubicBezTo>
                  <a:lnTo>
                    <a:pt x="8268" y="3588"/>
                  </a:lnTo>
                  <a:lnTo>
                    <a:pt x="8268" y="3709"/>
                  </a:lnTo>
                  <a:lnTo>
                    <a:pt x="8207" y="3922"/>
                  </a:lnTo>
                  <a:lnTo>
                    <a:pt x="8116" y="4348"/>
                  </a:lnTo>
                  <a:cubicBezTo>
                    <a:pt x="8055" y="4621"/>
                    <a:pt x="7994" y="4895"/>
                    <a:pt x="7933" y="5199"/>
                  </a:cubicBezTo>
                  <a:cubicBezTo>
                    <a:pt x="7812" y="5776"/>
                    <a:pt x="7690" y="6323"/>
                    <a:pt x="7538" y="6901"/>
                  </a:cubicBezTo>
                  <a:cubicBezTo>
                    <a:pt x="7234" y="8026"/>
                    <a:pt x="6930" y="9150"/>
                    <a:pt x="6566" y="10245"/>
                  </a:cubicBezTo>
                  <a:cubicBezTo>
                    <a:pt x="6201" y="11308"/>
                    <a:pt x="5775" y="12372"/>
                    <a:pt x="5319" y="13284"/>
                  </a:cubicBezTo>
                  <a:cubicBezTo>
                    <a:pt x="5107" y="13740"/>
                    <a:pt x="4863" y="14166"/>
                    <a:pt x="4651" y="14500"/>
                  </a:cubicBezTo>
                  <a:cubicBezTo>
                    <a:pt x="4529" y="14652"/>
                    <a:pt x="4408" y="14804"/>
                    <a:pt x="4316" y="14895"/>
                  </a:cubicBezTo>
                  <a:cubicBezTo>
                    <a:pt x="4256" y="14986"/>
                    <a:pt x="4195" y="15047"/>
                    <a:pt x="4195" y="15047"/>
                  </a:cubicBezTo>
                  <a:lnTo>
                    <a:pt x="4225" y="15047"/>
                  </a:lnTo>
                  <a:lnTo>
                    <a:pt x="4195" y="15077"/>
                  </a:lnTo>
                  <a:lnTo>
                    <a:pt x="4164" y="15077"/>
                  </a:lnTo>
                  <a:cubicBezTo>
                    <a:pt x="4134" y="15108"/>
                    <a:pt x="4043" y="15138"/>
                    <a:pt x="3982" y="15169"/>
                  </a:cubicBezTo>
                  <a:cubicBezTo>
                    <a:pt x="3830" y="15229"/>
                    <a:pt x="3617" y="15260"/>
                    <a:pt x="3404" y="15321"/>
                  </a:cubicBezTo>
                  <a:cubicBezTo>
                    <a:pt x="2949" y="15381"/>
                    <a:pt x="2432" y="15442"/>
                    <a:pt x="1885" y="15473"/>
                  </a:cubicBezTo>
                  <a:cubicBezTo>
                    <a:pt x="1338" y="15503"/>
                    <a:pt x="760" y="15503"/>
                    <a:pt x="183" y="15503"/>
                  </a:cubicBezTo>
                  <a:lnTo>
                    <a:pt x="0" y="15503"/>
                  </a:lnTo>
                  <a:lnTo>
                    <a:pt x="0" y="20549"/>
                  </a:lnTo>
                  <a:cubicBezTo>
                    <a:pt x="608" y="20609"/>
                    <a:pt x="1216" y="20670"/>
                    <a:pt x="1854" y="20701"/>
                  </a:cubicBezTo>
                  <a:cubicBezTo>
                    <a:pt x="2144" y="20713"/>
                    <a:pt x="2439" y="20721"/>
                    <a:pt x="2739" y="20721"/>
                  </a:cubicBezTo>
                  <a:cubicBezTo>
                    <a:pt x="3163" y="20721"/>
                    <a:pt x="3598" y="20706"/>
                    <a:pt x="4043" y="20670"/>
                  </a:cubicBezTo>
                  <a:cubicBezTo>
                    <a:pt x="4438" y="20640"/>
                    <a:pt x="4863" y="20579"/>
                    <a:pt x="5289" y="20488"/>
                  </a:cubicBezTo>
                  <a:cubicBezTo>
                    <a:pt x="5502" y="20427"/>
                    <a:pt x="5715" y="20397"/>
                    <a:pt x="5988" y="20305"/>
                  </a:cubicBezTo>
                  <a:lnTo>
                    <a:pt x="6170" y="20245"/>
                  </a:lnTo>
                  <a:lnTo>
                    <a:pt x="6262" y="20214"/>
                  </a:lnTo>
                  <a:lnTo>
                    <a:pt x="6322" y="20214"/>
                  </a:lnTo>
                  <a:cubicBezTo>
                    <a:pt x="6322" y="20214"/>
                    <a:pt x="6353" y="20184"/>
                    <a:pt x="6353" y="20184"/>
                  </a:cubicBezTo>
                  <a:cubicBezTo>
                    <a:pt x="6444" y="20153"/>
                    <a:pt x="6505" y="20123"/>
                    <a:pt x="6596" y="20093"/>
                  </a:cubicBezTo>
                  <a:lnTo>
                    <a:pt x="6687" y="20032"/>
                  </a:lnTo>
                  <a:lnTo>
                    <a:pt x="6809" y="20002"/>
                  </a:lnTo>
                  <a:cubicBezTo>
                    <a:pt x="7356" y="19698"/>
                    <a:pt x="7812" y="19394"/>
                    <a:pt x="8177" y="19059"/>
                  </a:cubicBezTo>
                  <a:cubicBezTo>
                    <a:pt x="8541" y="18725"/>
                    <a:pt x="8845" y="18421"/>
                    <a:pt x="9119" y="18087"/>
                  </a:cubicBezTo>
                  <a:cubicBezTo>
                    <a:pt x="9666" y="17479"/>
                    <a:pt x="10092" y="16840"/>
                    <a:pt x="10487" y="16232"/>
                  </a:cubicBezTo>
                  <a:cubicBezTo>
                    <a:pt x="11247" y="14986"/>
                    <a:pt x="11854" y="13770"/>
                    <a:pt x="12402" y="12555"/>
                  </a:cubicBezTo>
                  <a:cubicBezTo>
                    <a:pt x="12949" y="11339"/>
                    <a:pt x="13435" y="10123"/>
                    <a:pt x="13861" y="8877"/>
                  </a:cubicBezTo>
                  <a:cubicBezTo>
                    <a:pt x="14104" y="8269"/>
                    <a:pt x="14317" y="7661"/>
                    <a:pt x="14499" y="7023"/>
                  </a:cubicBezTo>
                  <a:cubicBezTo>
                    <a:pt x="14620" y="6719"/>
                    <a:pt x="14712" y="6415"/>
                    <a:pt x="14803" y="6111"/>
                  </a:cubicBezTo>
                  <a:lnTo>
                    <a:pt x="14955" y="5624"/>
                  </a:lnTo>
                  <a:lnTo>
                    <a:pt x="15016" y="5381"/>
                  </a:lnTo>
                  <a:lnTo>
                    <a:pt x="15107" y="5138"/>
                  </a:lnTo>
                  <a:lnTo>
                    <a:pt x="15259" y="4561"/>
                  </a:lnTo>
                  <a:cubicBezTo>
                    <a:pt x="15350" y="4257"/>
                    <a:pt x="15380" y="3953"/>
                    <a:pt x="15411" y="3649"/>
                  </a:cubicBezTo>
                  <a:cubicBezTo>
                    <a:pt x="15441" y="1673"/>
                    <a:pt x="13891" y="32"/>
                    <a:pt x="11915" y="1"/>
                  </a:cubicBezTo>
                  <a:cubicBezTo>
                    <a:pt x="11897" y="1"/>
                    <a:pt x="11878" y="1"/>
                    <a:pt x="11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3662275" y="2892475"/>
              <a:ext cx="603375" cy="1364800"/>
            </a:xfrm>
            <a:custGeom>
              <a:avLst/>
              <a:gdLst/>
              <a:ahLst/>
              <a:cxnLst/>
              <a:rect l="l" t="t" r="r" b="b"/>
              <a:pathLst>
                <a:path w="24135" h="54592" extrusionOk="0">
                  <a:moveTo>
                    <a:pt x="12098" y="1"/>
                  </a:moveTo>
                  <a:lnTo>
                    <a:pt x="0" y="3253"/>
                  </a:lnTo>
                  <a:cubicBezTo>
                    <a:pt x="0" y="3253"/>
                    <a:pt x="5897" y="23831"/>
                    <a:pt x="7204" y="28725"/>
                  </a:cubicBezTo>
                  <a:cubicBezTo>
                    <a:pt x="8542" y="33618"/>
                    <a:pt x="20001" y="54591"/>
                    <a:pt x="20001" y="54591"/>
                  </a:cubicBezTo>
                  <a:lnTo>
                    <a:pt x="24135" y="52980"/>
                  </a:lnTo>
                  <a:cubicBezTo>
                    <a:pt x="24135" y="52980"/>
                    <a:pt x="20761" y="43466"/>
                    <a:pt x="19636" y="39090"/>
                  </a:cubicBezTo>
                  <a:cubicBezTo>
                    <a:pt x="17569" y="31065"/>
                    <a:pt x="14195" y="27296"/>
                    <a:pt x="14195" y="27296"/>
                  </a:cubicBezTo>
                  <a:lnTo>
                    <a:pt x="120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4160775" y="4196450"/>
              <a:ext cx="129200" cy="149725"/>
            </a:xfrm>
            <a:custGeom>
              <a:avLst/>
              <a:gdLst/>
              <a:ahLst/>
              <a:cxnLst/>
              <a:rect l="l" t="t" r="r" b="b"/>
              <a:pathLst>
                <a:path w="5168" h="5989" extrusionOk="0">
                  <a:moveTo>
                    <a:pt x="3374" y="1"/>
                  </a:moveTo>
                  <a:lnTo>
                    <a:pt x="0" y="1368"/>
                  </a:lnTo>
                  <a:lnTo>
                    <a:pt x="1915" y="5989"/>
                  </a:lnTo>
                  <a:cubicBezTo>
                    <a:pt x="4073" y="5350"/>
                    <a:pt x="5167" y="3830"/>
                    <a:pt x="5167" y="3830"/>
                  </a:cubicBezTo>
                  <a:lnTo>
                    <a:pt x="3374" y="1"/>
                  </a:ln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4129600" y="4158450"/>
              <a:ext cx="158850" cy="119325"/>
            </a:xfrm>
            <a:custGeom>
              <a:avLst/>
              <a:gdLst/>
              <a:ahLst/>
              <a:cxnLst/>
              <a:rect l="l" t="t" r="r" b="b"/>
              <a:pathLst>
                <a:path w="6354" h="4773" extrusionOk="0">
                  <a:moveTo>
                    <a:pt x="5442" y="1"/>
                  </a:moveTo>
                  <a:lnTo>
                    <a:pt x="1" y="2493"/>
                  </a:lnTo>
                  <a:cubicBezTo>
                    <a:pt x="92" y="3405"/>
                    <a:pt x="578" y="4104"/>
                    <a:pt x="1156" y="4773"/>
                  </a:cubicBezTo>
                  <a:lnTo>
                    <a:pt x="6354" y="2341"/>
                  </a:lnTo>
                  <a:cubicBezTo>
                    <a:pt x="6202" y="1490"/>
                    <a:pt x="5898" y="730"/>
                    <a:pt x="54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4052100" y="4270725"/>
              <a:ext cx="322975" cy="273775"/>
            </a:xfrm>
            <a:custGeom>
              <a:avLst/>
              <a:gdLst/>
              <a:ahLst/>
              <a:cxnLst/>
              <a:rect l="l" t="t" r="r" b="b"/>
              <a:pathLst>
                <a:path w="12919" h="10951" extrusionOk="0">
                  <a:moveTo>
                    <a:pt x="9324" y="0"/>
                  </a:moveTo>
                  <a:cubicBezTo>
                    <a:pt x="9006" y="0"/>
                    <a:pt x="8815" y="191"/>
                    <a:pt x="8815" y="191"/>
                  </a:cubicBezTo>
                  <a:cubicBezTo>
                    <a:pt x="8815" y="191"/>
                    <a:pt x="7656" y="1685"/>
                    <a:pt x="6950" y="1685"/>
                  </a:cubicBezTo>
                  <a:cubicBezTo>
                    <a:pt x="6889" y="1685"/>
                    <a:pt x="6832" y="1674"/>
                    <a:pt x="6779" y="1650"/>
                  </a:cubicBezTo>
                  <a:cubicBezTo>
                    <a:pt x="6457" y="1507"/>
                    <a:pt x="6150" y="1378"/>
                    <a:pt x="5888" y="1378"/>
                  </a:cubicBezTo>
                  <a:cubicBezTo>
                    <a:pt x="5480" y="1378"/>
                    <a:pt x="5181" y="1690"/>
                    <a:pt x="5107" y="2744"/>
                  </a:cubicBezTo>
                  <a:cubicBezTo>
                    <a:pt x="4985" y="4294"/>
                    <a:pt x="4256" y="6057"/>
                    <a:pt x="4043" y="6422"/>
                  </a:cubicBezTo>
                  <a:cubicBezTo>
                    <a:pt x="4043" y="6422"/>
                    <a:pt x="3222" y="7850"/>
                    <a:pt x="2067" y="8428"/>
                  </a:cubicBezTo>
                  <a:cubicBezTo>
                    <a:pt x="0" y="9431"/>
                    <a:pt x="852" y="10951"/>
                    <a:pt x="852" y="10951"/>
                  </a:cubicBezTo>
                  <a:lnTo>
                    <a:pt x="7143" y="10951"/>
                  </a:lnTo>
                  <a:cubicBezTo>
                    <a:pt x="7265" y="10920"/>
                    <a:pt x="7417" y="10768"/>
                    <a:pt x="7721" y="10464"/>
                  </a:cubicBezTo>
                  <a:lnTo>
                    <a:pt x="12645" y="5358"/>
                  </a:lnTo>
                  <a:cubicBezTo>
                    <a:pt x="12858" y="5145"/>
                    <a:pt x="12919" y="4811"/>
                    <a:pt x="12767" y="4568"/>
                  </a:cubicBezTo>
                  <a:cubicBezTo>
                    <a:pt x="12189" y="3534"/>
                    <a:pt x="10791" y="1011"/>
                    <a:pt x="10153" y="404"/>
                  </a:cubicBezTo>
                  <a:cubicBezTo>
                    <a:pt x="9829" y="92"/>
                    <a:pt x="9546" y="0"/>
                    <a:pt x="93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4156975" y="4379500"/>
              <a:ext cx="68400" cy="24425"/>
            </a:xfrm>
            <a:custGeom>
              <a:avLst/>
              <a:gdLst/>
              <a:ahLst/>
              <a:cxnLst/>
              <a:rect l="l" t="t" r="r" b="b"/>
              <a:pathLst>
                <a:path w="2736" h="977" extrusionOk="0">
                  <a:moveTo>
                    <a:pt x="1402" y="1"/>
                  </a:moveTo>
                  <a:cubicBezTo>
                    <a:pt x="1168" y="1"/>
                    <a:pt x="925" y="26"/>
                    <a:pt x="699" y="95"/>
                  </a:cubicBezTo>
                  <a:cubicBezTo>
                    <a:pt x="578" y="126"/>
                    <a:pt x="486" y="156"/>
                    <a:pt x="365" y="217"/>
                  </a:cubicBezTo>
                  <a:cubicBezTo>
                    <a:pt x="152" y="490"/>
                    <a:pt x="0" y="764"/>
                    <a:pt x="213" y="977"/>
                  </a:cubicBezTo>
                  <a:cubicBezTo>
                    <a:pt x="334" y="825"/>
                    <a:pt x="547" y="642"/>
                    <a:pt x="851" y="551"/>
                  </a:cubicBezTo>
                  <a:cubicBezTo>
                    <a:pt x="1003" y="505"/>
                    <a:pt x="1176" y="488"/>
                    <a:pt x="1350" y="488"/>
                  </a:cubicBezTo>
                  <a:cubicBezTo>
                    <a:pt x="1871" y="488"/>
                    <a:pt x="2401" y="642"/>
                    <a:pt x="2401" y="642"/>
                  </a:cubicBezTo>
                  <a:cubicBezTo>
                    <a:pt x="2462" y="642"/>
                    <a:pt x="2523" y="642"/>
                    <a:pt x="2584" y="612"/>
                  </a:cubicBezTo>
                  <a:cubicBezTo>
                    <a:pt x="2644" y="581"/>
                    <a:pt x="2675" y="551"/>
                    <a:pt x="2705" y="460"/>
                  </a:cubicBezTo>
                  <a:cubicBezTo>
                    <a:pt x="2736" y="338"/>
                    <a:pt x="2675" y="217"/>
                    <a:pt x="2553" y="156"/>
                  </a:cubicBezTo>
                  <a:cubicBezTo>
                    <a:pt x="2510" y="156"/>
                    <a:pt x="1986" y="1"/>
                    <a:pt x="14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4163800" y="4354425"/>
              <a:ext cx="63100" cy="19100"/>
            </a:xfrm>
            <a:custGeom>
              <a:avLst/>
              <a:gdLst/>
              <a:ahLst/>
              <a:cxnLst/>
              <a:rect l="l" t="t" r="r" b="b"/>
              <a:pathLst>
                <a:path w="2524" h="764" extrusionOk="0">
                  <a:moveTo>
                    <a:pt x="1175" y="1"/>
                  </a:moveTo>
                  <a:cubicBezTo>
                    <a:pt x="943" y="1"/>
                    <a:pt x="704" y="26"/>
                    <a:pt x="487" y="95"/>
                  </a:cubicBezTo>
                  <a:cubicBezTo>
                    <a:pt x="426" y="95"/>
                    <a:pt x="365" y="125"/>
                    <a:pt x="335" y="125"/>
                  </a:cubicBezTo>
                  <a:cubicBezTo>
                    <a:pt x="183" y="308"/>
                    <a:pt x="1" y="490"/>
                    <a:pt x="213" y="764"/>
                  </a:cubicBezTo>
                  <a:cubicBezTo>
                    <a:pt x="305" y="673"/>
                    <a:pt x="457" y="612"/>
                    <a:pt x="609" y="551"/>
                  </a:cubicBezTo>
                  <a:cubicBezTo>
                    <a:pt x="768" y="505"/>
                    <a:pt x="945" y="488"/>
                    <a:pt x="1120" y="488"/>
                  </a:cubicBezTo>
                  <a:cubicBezTo>
                    <a:pt x="1648" y="488"/>
                    <a:pt x="2166" y="642"/>
                    <a:pt x="2189" y="642"/>
                  </a:cubicBezTo>
                  <a:cubicBezTo>
                    <a:pt x="2250" y="642"/>
                    <a:pt x="2311" y="642"/>
                    <a:pt x="2371" y="612"/>
                  </a:cubicBezTo>
                  <a:cubicBezTo>
                    <a:pt x="2432" y="581"/>
                    <a:pt x="2463" y="551"/>
                    <a:pt x="2493" y="460"/>
                  </a:cubicBezTo>
                  <a:cubicBezTo>
                    <a:pt x="2523" y="338"/>
                    <a:pt x="2463" y="217"/>
                    <a:pt x="2311" y="156"/>
                  </a:cubicBezTo>
                  <a:cubicBezTo>
                    <a:pt x="2289" y="156"/>
                    <a:pt x="1755"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4150875" y="4406575"/>
              <a:ext cx="66900" cy="21675"/>
            </a:xfrm>
            <a:custGeom>
              <a:avLst/>
              <a:gdLst/>
              <a:ahLst/>
              <a:cxnLst/>
              <a:rect l="l" t="t" r="r" b="b"/>
              <a:pathLst>
                <a:path w="2676" h="867" extrusionOk="0">
                  <a:moveTo>
                    <a:pt x="1246" y="0"/>
                  </a:moveTo>
                  <a:cubicBezTo>
                    <a:pt x="1033" y="0"/>
                    <a:pt x="814" y="21"/>
                    <a:pt x="609" y="76"/>
                  </a:cubicBezTo>
                  <a:cubicBezTo>
                    <a:pt x="548" y="106"/>
                    <a:pt x="457" y="137"/>
                    <a:pt x="396" y="167"/>
                  </a:cubicBezTo>
                  <a:cubicBezTo>
                    <a:pt x="92" y="410"/>
                    <a:pt x="1" y="654"/>
                    <a:pt x="244" y="866"/>
                  </a:cubicBezTo>
                  <a:cubicBezTo>
                    <a:pt x="366" y="745"/>
                    <a:pt x="518" y="623"/>
                    <a:pt x="761" y="562"/>
                  </a:cubicBezTo>
                  <a:cubicBezTo>
                    <a:pt x="939" y="503"/>
                    <a:pt x="1140" y="481"/>
                    <a:pt x="1335" y="481"/>
                  </a:cubicBezTo>
                  <a:cubicBezTo>
                    <a:pt x="1838" y="481"/>
                    <a:pt x="2311" y="623"/>
                    <a:pt x="2311" y="623"/>
                  </a:cubicBezTo>
                  <a:cubicBezTo>
                    <a:pt x="2341" y="638"/>
                    <a:pt x="2379" y="646"/>
                    <a:pt x="2414" y="646"/>
                  </a:cubicBezTo>
                  <a:cubicBezTo>
                    <a:pt x="2448" y="646"/>
                    <a:pt x="2478" y="638"/>
                    <a:pt x="2493" y="623"/>
                  </a:cubicBezTo>
                  <a:cubicBezTo>
                    <a:pt x="2554" y="593"/>
                    <a:pt x="2615" y="532"/>
                    <a:pt x="2615" y="471"/>
                  </a:cubicBezTo>
                  <a:cubicBezTo>
                    <a:pt x="2676" y="350"/>
                    <a:pt x="2585" y="198"/>
                    <a:pt x="2463" y="167"/>
                  </a:cubicBezTo>
                  <a:cubicBezTo>
                    <a:pt x="2418" y="167"/>
                    <a:pt x="1856" y="0"/>
                    <a:pt x="1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3346925" y="2895300"/>
              <a:ext cx="490900" cy="1433500"/>
            </a:xfrm>
            <a:custGeom>
              <a:avLst/>
              <a:gdLst/>
              <a:ahLst/>
              <a:cxnLst/>
              <a:rect l="l" t="t" r="r" b="b"/>
              <a:pathLst>
                <a:path w="19636" h="57340" extrusionOk="0">
                  <a:moveTo>
                    <a:pt x="14105" y="1"/>
                  </a:moveTo>
                  <a:cubicBezTo>
                    <a:pt x="9715" y="1"/>
                    <a:pt x="5684" y="1225"/>
                    <a:pt x="5684" y="1225"/>
                  </a:cubicBezTo>
                  <a:lnTo>
                    <a:pt x="456" y="26241"/>
                  </a:lnTo>
                  <a:lnTo>
                    <a:pt x="0" y="57335"/>
                  </a:lnTo>
                  <a:lnTo>
                    <a:pt x="3587" y="57335"/>
                  </a:lnTo>
                  <a:cubicBezTo>
                    <a:pt x="3592" y="57338"/>
                    <a:pt x="3598" y="57340"/>
                    <a:pt x="3604" y="57340"/>
                  </a:cubicBezTo>
                  <a:cubicBezTo>
                    <a:pt x="4334" y="57340"/>
                    <a:pt x="9208" y="34880"/>
                    <a:pt x="8997" y="28186"/>
                  </a:cubicBezTo>
                  <a:cubicBezTo>
                    <a:pt x="8329" y="25177"/>
                    <a:pt x="19636" y="2502"/>
                    <a:pt x="19636" y="860"/>
                  </a:cubicBezTo>
                  <a:cubicBezTo>
                    <a:pt x="17917" y="224"/>
                    <a:pt x="15978" y="1"/>
                    <a:pt x="14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3329450" y="4313475"/>
              <a:ext cx="99550" cy="127275"/>
            </a:xfrm>
            <a:custGeom>
              <a:avLst/>
              <a:gdLst/>
              <a:ahLst/>
              <a:cxnLst/>
              <a:rect l="l" t="t" r="r" b="b"/>
              <a:pathLst>
                <a:path w="3982" h="5091" extrusionOk="0">
                  <a:moveTo>
                    <a:pt x="365" y="1"/>
                  </a:moveTo>
                  <a:lnTo>
                    <a:pt x="0" y="4985"/>
                  </a:lnTo>
                  <a:cubicBezTo>
                    <a:pt x="418" y="5060"/>
                    <a:pt x="816" y="5090"/>
                    <a:pt x="1186" y="5090"/>
                  </a:cubicBezTo>
                  <a:cubicBezTo>
                    <a:pt x="2779" y="5090"/>
                    <a:pt x="3860" y="4529"/>
                    <a:pt x="3860" y="4529"/>
                  </a:cubicBezTo>
                  <a:lnTo>
                    <a:pt x="3982" y="274"/>
                  </a:lnTo>
                  <a:lnTo>
                    <a:pt x="365" y="1"/>
                  </a:ln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3307400" y="4290675"/>
              <a:ext cx="159600" cy="68425"/>
            </a:xfrm>
            <a:custGeom>
              <a:avLst/>
              <a:gdLst/>
              <a:ahLst/>
              <a:cxnLst/>
              <a:rect l="l" t="t" r="r" b="b"/>
              <a:pathLst>
                <a:path w="6384" h="2737" extrusionOk="0">
                  <a:moveTo>
                    <a:pt x="305" y="1"/>
                  </a:moveTo>
                  <a:cubicBezTo>
                    <a:pt x="1" y="852"/>
                    <a:pt x="92" y="1703"/>
                    <a:pt x="305" y="2554"/>
                  </a:cubicBezTo>
                  <a:lnTo>
                    <a:pt x="6049" y="2736"/>
                  </a:lnTo>
                  <a:cubicBezTo>
                    <a:pt x="6293" y="1885"/>
                    <a:pt x="6384" y="1065"/>
                    <a:pt x="6293" y="213"/>
                  </a:cubicBezTo>
                  <a:lnTo>
                    <a:pt x="3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3085525" y="4377300"/>
              <a:ext cx="375400" cy="172175"/>
            </a:xfrm>
            <a:custGeom>
              <a:avLst/>
              <a:gdLst/>
              <a:ahLst/>
              <a:cxnLst/>
              <a:rect l="l" t="t" r="r" b="b"/>
              <a:pathLst>
                <a:path w="15016" h="6887" extrusionOk="0">
                  <a:moveTo>
                    <a:pt x="9358" y="0"/>
                  </a:moveTo>
                  <a:cubicBezTo>
                    <a:pt x="9349" y="0"/>
                    <a:pt x="9340" y="0"/>
                    <a:pt x="9332" y="1"/>
                  </a:cubicBezTo>
                  <a:cubicBezTo>
                    <a:pt x="9088" y="31"/>
                    <a:pt x="8237" y="578"/>
                    <a:pt x="7143" y="1277"/>
                  </a:cubicBezTo>
                  <a:cubicBezTo>
                    <a:pt x="6991" y="1399"/>
                    <a:pt x="6809" y="1521"/>
                    <a:pt x="6626" y="1642"/>
                  </a:cubicBezTo>
                  <a:cubicBezTo>
                    <a:pt x="6474" y="1703"/>
                    <a:pt x="6353" y="1794"/>
                    <a:pt x="6231" y="1885"/>
                  </a:cubicBezTo>
                  <a:cubicBezTo>
                    <a:pt x="6018" y="2037"/>
                    <a:pt x="5806" y="2159"/>
                    <a:pt x="5593" y="2311"/>
                  </a:cubicBezTo>
                  <a:cubicBezTo>
                    <a:pt x="5502" y="2372"/>
                    <a:pt x="5411" y="2402"/>
                    <a:pt x="5319" y="2463"/>
                  </a:cubicBezTo>
                  <a:cubicBezTo>
                    <a:pt x="5137" y="2584"/>
                    <a:pt x="4924" y="2736"/>
                    <a:pt x="4742" y="2858"/>
                  </a:cubicBezTo>
                  <a:cubicBezTo>
                    <a:pt x="3526" y="3587"/>
                    <a:pt x="2401" y="4226"/>
                    <a:pt x="1763" y="4347"/>
                  </a:cubicBezTo>
                  <a:cubicBezTo>
                    <a:pt x="0" y="4651"/>
                    <a:pt x="334" y="5958"/>
                    <a:pt x="638" y="6597"/>
                  </a:cubicBezTo>
                  <a:cubicBezTo>
                    <a:pt x="737" y="6813"/>
                    <a:pt x="2232" y="6886"/>
                    <a:pt x="4209" y="6886"/>
                  </a:cubicBezTo>
                  <a:cubicBezTo>
                    <a:pt x="8345" y="6886"/>
                    <a:pt x="14590" y="6566"/>
                    <a:pt x="14590" y="6566"/>
                  </a:cubicBezTo>
                  <a:cubicBezTo>
                    <a:pt x="14590" y="6566"/>
                    <a:pt x="15016" y="2524"/>
                    <a:pt x="14590" y="1247"/>
                  </a:cubicBezTo>
                  <a:cubicBezTo>
                    <a:pt x="14454" y="849"/>
                    <a:pt x="14160" y="721"/>
                    <a:pt x="13778" y="721"/>
                  </a:cubicBezTo>
                  <a:cubicBezTo>
                    <a:pt x="13087" y="721"/>
                    <a:pt x="12109" y="1140"/>
                    <a:pt x="11260" y="1140"/>
                  </a:cubicBezTo>
                  <a:cubicBezTo>
                    <a:pt x="11109" y="1140"/>
                    <a:pt x="10962" y="1126"/>
                    <a:pt x="10821" y="1095"/>
                  </a:cubicBezTo>
                  <a:cubicBezTo>
                    <a:pt x="10821" y="1095"/>
                    <a:pt x="10022" y="0"/>
                    <a:pt x="9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3224575" y="4424425"/>
              <a:ext cx="57775" cy="46175"/>
            </a:xfrm>
            <a:custGeom>
              <a:avLst/>
              <a:gdLst/>
              <a:ahLst/>
              <a:cxnLst/>
              <a:rect l="l" t="t" r="r" b="b"/>
              <a:pathLst>
                <a:path w="2311" h="1847" extrusionOk="0">
                  <a:moveTo>
                    <a:pt x="669" y="0"/>
                  </a:moveTo>
                  <a:cubicBezTo>
                    <a:pt x="304" y="31"/>
                    <a:pt x="1" y="122"/>
                    <a:pt x="31" y="426"/>
                  </a:cubicBezTo>
                  <a:cubicBezTo>
                    <a:pt x="72" y="419"/>
                    <a:pt x="117" y="415"/>
                    <a:pt x="167" y="415"/>
                  </a:cubicBezTo>
                  <a:cubicBezTo>
                    <a:pt x="336" y="415"/>
                    <a:pt x="548" y="460"/>
                    <a:pt x="760" y="578"/>
                  </a:cubicBezTo>
                  <a:cubicBezTo>
                    <a:pt x="1338" y="882"/>
                    <a:pt x="1824" y="1702"/>
                    <a:pt x="1824" y="1733"/>
                  </a:cubicBezTo>
                  <a:cubicBezTo>
                    <a:pt x="1855" y="1794"/>
                    <a:pt x="1915" y="1824"/>
                    <a:pt x="1976" y="1824"/>
                  </a:cubicBezTo>
                  <a:cubicBezTo>
                    <a:pt x="2007" y="1839"/>
                    <a:pt x="2037" y="1847"/>
                    <a:pt x="2067" y="1847"/>
                  </a:cubicBezTo>
                  <a:cubicBezTo>
                    <a:pt x="2098" y="1847"/>
                    <a:pt x="2128" y="1839"/>
                    <a:pt x="2159" y="1824"/>
                  </a:cubicBezTo>
                  <a:cubicBezTo>
                    <a:pt x="2280" y="1763"/>
                    <a:pt x="2311" y="1611"/>
                    <a:pt x="2250" y="1490"/>
                  </a:cubicBezTo>
                  <a:cubicBezTo>
                    <a:pt x="2219" y="1429"/>
                    <a:pt x="1703" y="517"/>
                    <a:pt x="1004" y="122"/>
                  </a:cubicBezTo>
                  <a:cubicBezTo>
                    <a:pt x="882" y="91"/>
                    <a:pt x="791" y="31"/>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3251175" y="4409225"/>
              <a:ext cx="50175" cy="44675"/>
            </a:xfrm>
            <a:custGeom>
              <a:avLst/>
              <a:gdLst/>
              <a:ahLst/>
              <a:cxnLst/>
              <a:rect l="l" t="t" r="r" b="b"/>
              <a:pathLst>
                <a:path w="2007" h="1787" extrusionOk="0">
                  <a:moveTo>
                    <a:pt x="547" y="0"/>
                  </a:moveTo>
                  <a:cubicBezTo>
                    <a:pt x="304" y="31"/>
                    <a:pt x="61" y="0"/>
                    <a:pt x="0" y="365"/>
                  </a:cubicBezTo>
                  <a:cubicBezTo>
                    <a:pt x="122" y="365"/>
                    <a:pt x="274" y="426"/>
                    <a:pt x="456" y="517"/>
                  </a:cubicBezTo>
                  <a:cubicBezTo>
                    <a:pt x="1034" y="821"/>
                    <a:pt x="1490" y="1642"/>
                    <a:pt x="1490" y="1642"/>
                  </a:cubicBezTo>
                  <a:cubicBezTo>
                    <a:pt x="1520" y="1703"/>
                    <a:pt x="1581" y="1763"/>
                    <a:pt x="1642" y="1763"/>
                  </a:cubicBezTo>
                  <a:cubicBezTo>
                    <a:pt x="1672" y="1779"/>
                    <a:pt x="1703" y="1786"/>
                    <a:pt x="1733" y="1786"/>
                  </a:cubicBezTo>
                  <a:cubicBezTo>
                    <a:pt x="1763" y="1786"/>
                    <a:pt x="1794" y="1779"/>
                    <a:pt x="1824" y="1763"/>
                  </a:cubicBezTo>
                  <a:cubicBezTo>
                    <a:pt x="1946" y="1672"/>
                    <a:pt x="2006" y="1551"/>
                    <a:pt x="1946" y="1429"/>
                  </a:cubicBezTo>
                  <a:cubicBezTo>
                    <a:pt x="1915" y="1368"/>
                    <a:pt x="1399" y="426"/>
                    <a:pt x="669" y="61"/>
                  </a:cubicBezTo>
                  <a:cubicBezTo>
                    <a:pt x="639" y="31"/>
                    <a:pt x="578" y="31"/>
                    <a:pt x="5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3203400" y="4438725"/>
              <a:ext cx="53875" cy="45750"/>
            </a:xfrm>
            <a:custGeom>
              <a:avLst/>
              <a:gdLst/>
              <a:ahLst/>
              <a:cxnLst/>
              <a:rect l="l" t="t" r="r" b="b"/>
              <a:pathLst>
                <a:path w="2155" h="1830" extrusionOk="0">
                  <a:moveTo>
                    <a:pt x="481" y="0"/>
                  </a:moveTo>
                  <a:cubicBezTo>
                    <a:pt x="186" y="0"/>
                    <a:pt x="0" y="106"/>
                    <a:pt x="27" y="401"/>
                  </a:cubicBezTo>
                  <a:cubicBezTo>
                    <a:pt x="209" y="401"/>
                    <a:pt x="392" y="431"/>
                    <a:pt x="604" y="553"/>
                  </a:cubicBezTo>
                  <a:cubicBezTo>
                    <a:pt x="1212" y="857"/>
                    <a:pt x="1668" y="1678"/>
                    <a:pt x="1668" y="1708"/>
                  </a:cubicBezTo>
                  <a:cubicBezTo>
                    <a:pt x="1699" y="1769"/>
                    <a:pt x="1759" y="1799"/>
                    <a:pt x="1820" y="1830"/>
                  </a:cubicBezTo>
                  <a:cubicBezTo>
                    <a:pt x="1881" y="1830"/>
                    <a:pt x="1942" y="1830"/>
                    <a:pt x="2003" y="1799"/>
                  </a:cubicBezTo>
                  <a:cubicBezTo>
                    <a:pt x="2124" y="1738"/>
                    <a:pt x="2155" y="1586"/>
                    <a:pt x="2094" y="1465"/>
                  </a:cubicBezTo>
                  <a:cubicBezTo>
                    <a:pt x="2063" y="1434"/>
                    <a:pt x="1547" y="492"/>
                    <a:pt x="848" y="127"/>
                  </a:cubicBezTo>
                  <a:cubicBezTo>
                    <a:pt x="756" y="67"/>
                    <a:pt x="696" y="36"/>
                    <a:pt x="604" y="6"/>
                  </a:cubicBezTo>
                  <a:cubicBezTo>
                    <a:pt x="561" y="2"/>
                    <a:pt x="520" y="0"/>
                    <a:pt x="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3426700" y="1822225"/>
              <a:ext cx="573000" cy="1159300"/>
            </a:xfrm>
            <a:custGeom>
              <a:avLst/>
              <a:gdLst/>
              <a:ahLst/>
              <a:cxnLst/>
              <a:rect l="l" t="t" r="r" b="b"/>
              <a:pathLst>
                <a:path w="22920" h="46372" extrusionOk="0">
                  <a:moveTo>
                    <a:pt x="9192" y="1"/>
                  </a:moveTo>
                  <a:cubicBezTo>
                    <a:pt x="8773" y="1"/>
                    <a:pt x="8353" y="35"/>
                    <a:pt x="7934" y="105"/>
                  </a:cubicBezTo>
                  <a:cubicBezTo>
                    <a:pt x="5411" y="531"/>
                    <a:pt x="2524" y="4269"/>
                    <a:pt x="2068" y="5728"/>
                  </a:cubicBezTo>
                  <a:cubicBezTo>
                    <a:pt x="1764" y="6701"/>
                    <a:pt x="1581" y="7522"/>
                    <a:pt x="1551" y="9953"/>
                  </a:cubicBezTo>
                  <a:cubicBezTo>
                    <a:pt x="1490" y="13145"/>
                    <a:pt x="1429" y="16002"/>
                    <a:pt x="1916" y="19285"/>
                  </a:cubicBezTo>
                  <a:lnTo>
                    <a:pt x="1946" y="19589"/>
                  </a:lnTo>
                  <a:cubicBezTo>
                    <a:pt x="2311" y="21838"/>
                    <a:pt x="2037" y="25637"/>
                    <a:pt x="1581" y="29680"/>
                  </a:cubicBezTo>
                  <a:lnTo>
                    <a:pt x="1551" y="30105"/>
                  </a:lnTo>
                  <a:cubicBezTo>
                    <a:pt x="1551" y="30136"/>
                    <a:pt x="1551" y="30166"/>
                    <a:pt x="1521" y="30197"/>
                  </a:cubicBezTo>
                  <a:cubicBezTo>
                    <a:pt x="1490" y="30531"/>
                    <a:pt x="1460" y="30865"/>
                    <a:pt x="1429" y="31200"/>
                  </a:cubicBezTo>
                  <a:cubicBezTo>
                    <a:pt x="1369" y="31686"/>
                    <a:pt x="1308" y="32172"/>
                    <a:pt x="1247" y="32659"/>
                  </a:cubicBezTo>
                  <a:cubicBezTo>
                    <a:pt x="1217" y="33023"/>
                    <a:pt x="1156" y="33388"/>
                    <a:pt x="1125" y="33753"/>
                  </a:cubicBezTo>
                  <a:cubicBezTo>
                    <a:pt x="1065" y="34239"/>
                    <a:pt x="1004" y="34726"/>
                    <a:pt x="943" y="35212"/>
                  </a:cubicBezTo>
                  <a:cubicBezTo>
                    <a:pt x="913" y="35577"/>
                    <a:pt x="852" y="35941"/>
                    <a:pt x="821" y="36306"/>
                  </a:cubicBezTo>
                  <a:cubicBezTo>
                    <a:pt x="335" y="40470"/>
                    <a:pt x="1" y="43996"/>
                    <a:pt x="396" y="45060"/>
                  </a:cubicBezTo>
                  <a:cubicBezTo>
                    <a:pt x="729" y="45868"/>
                    <a:pt x="1763" y="46371"/>
                    <a:pt x="3443" y="46371"/>
                  </a:cubicBezTo>
                  <a:cubicBezTo>
                    <a:pt x="4672" y="46371"/>
                    <a:pt x="6247" y="46102"/>
                    <a:pt x="8147" y="45486"/>
                  </a:cubicBezTo>
                  <a:cubicBezTo>
                    <a:pt x="12645" y="43996"/>
                    <a:pt x="19971" y="44635"/>
                    <a:pt x="21521" y="42811"/>
                  </a:cubicBezTo>
                  <a:cubicBezTo>
                    <a:pt x="22433" y="41747"/>
                    <a:pt x="22919" y="38707"/>
                    <a:pt x="21734" y="34026"/>
                  </a:cubicBezTo>
                  <a:cubicBezTo>
                    <a:pt x="21673" y="33662"/>
                    <a:pt x="21582" y="33297"/>
                    <a:pt x="21491" y="32932"/>
                  </a:cubicBezTo>
                  <a:cubicBezTo>
                    <a:pt x="21369" y="32476"/>
                    <a:pt x="21247" y="31990"/>
                    <a:pt x="21126" y="31534"/>
                  </a:cubicBezTo>
                  <a:cubicBezTo>
                    <a:pt x="21035" y="31169"/>
                    <a:pt x="20943" y="30805"/>
                    <a:pt x="20883" y="30440"/>
                  </a:cubicBezTo>
                  <a:cubicBezTo>
                    <a:pt x="20761" y="29984"/>
                    <a:pt x="20639" y="29498"/>
                    <a:pt x="20518" y="29042"/>
                  </a:cubicBezTo>
                  <a:cubicBezTo>
                    <a:pt x="20457" y="28677"/>
                    <a:pt x="20366" y="28312"/>
                    <a:pt x="20275" y="27947"/>
                  </a:cubicBezTo>
                  <a:cubicBezTo>
                    <a:pt x="20032" y="26823"/>
                    <a:pt x="19819" y="25729"/>
                    <a:pt x="19697" y="24786"/>
                  </a:cubicBezTo>
                  <a:cubicBezTo>
                    <a:pt x="19363" y="22628"/>
                    <a:pt x="19454" y="20379"/>
                    <a:pt x="19576" y="18160"/>
                  </a:cubicBezTo>
                  <a:cubicBezTo>
                    <a:pt x="19758" y="15364"/>
                    <a:pt x="20032" y="12658"/>
                    <a:pt x="19849" y="10318"/>
                  </a:cubicBezTo>
                  <a:cubicBezTo>
                    <a:pt x="19758" y="9072"/>
                    <a:pt x="19515" y="7947"/>
                    <a:pt x="19059" y="6944"/>
                  </a:cubicBezTo>
                  <a:cubicBezTo>
                    <a:pt x="17873" y="4452"/>
                    <a:pt x="15199" y="2415"/>
                    <a:pt x="13193" y="1138"/>
                  </a:cubicBezTo>
                  <a:cubicBezTo>
                    <a:pt x="11975" y="389"/>
                    <a:pt x="10595" y="1"/>
                    <a:pt x="9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3533100" y="1844600"/>
              <a:ext cx="177825" cy="174025"/>
            </a:xfrm>
            <a:custGeom>
              <a:avLst/>
              <a:gdLst/>
              <a:ahLst/>
              <a:cxnLst/>
              <a:rect l="l" t="t" r="r" b="b"/>
              <a:pathLst>
                <a:path w="7113" h="6961" extrusionOk="0">
                  <a:moveTo>
                    <a:pt x="6839" y="0"/>
                  </a:moveTo>
                  <a:cubicBezTo>
                    <a:pt x="6839" y="61"/>
                    <a:pt x="4499" y="6657"/>
                    <a:pt x="1581" y="6687"/>
                  </a:cubicBezTo>
                  <a:cubicBezTo>
                    <a:pt x="1246" y="6687"/>
                    <a:pt x="1003" y="6505"/>
                    <a:pt x="851" y="6140"/>
                  </a:cubicBezTo>
                  <a:cubicBezTo>
                    <a:pt x="304" y="4742"/>
                    <a:pt x="1186" y="1459"/>
                    <a:pt x="2432" y="304"/>
                  </a:cubicBezTo>
                  <a:lnTo>
                    <a:pt x="2219" y="92"/>
                  </a:lnTo>
                  <a:cubicBezTo>
                    <a:pt x="912" y="1338"/>
                    <a:pt x="0" y="4712"/>
                    <a:pt x="608" y="6231"/>
                  </a:cubicBezTo>
                  <a:cubicBezTo>
                    <a:pt x="790" y="6718"/>
                    <a:pt x="1125" y="6961"/>
                    <a:pt x="1581" y="6961"/>
                  </a:cubicBezTo>
                  <a:cubicBezTo>
                    <a:pt x="4712" y="6961"/>
                    <a:pt x="7022" y="395"/>
                    <a:pt x="7113" y="92"/>
                  </a:cubicBezTo>
                  <a:lnTo>
                    <a:pt x="6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3517900" y="1694125"/>
              <a:ext cx="198350" cy="228000"/>
            </a:xfrm>
            <a:custGeom>
              <a:avLst/>
              <a:gdLst/>
              <a:ahLst/>
              <a:cxnLst/>
              <a:rect l="l" t="t" r="r" b="b"/>
              <a:pathLst>
                <a:path w="7934" h="9120" extrusionOk="0">
                  <a:moveTo>
                    <a:pt x="5411" y="1"/>
                  </a:moveTo>
                  <a:lnTo>
                    <a:pt x="0" y="3557"/>
                  </a:lnTo>
                  <a:cubicBezTo>
                    <a:pt x="0" y="3557"/>
                    <a:pt x="122" y="3800"/>
                    <a:pt x="365" y="4226"/>
                  </a:cubicBezTo>
                  <a:cubicBezTo>
                    <a:pt x="365" y="4256"/>
                    <a:pt x="365" y="4256"/>
                    <a:pt x="395" y="4287"/>
                  </a:cubicBezTo>
                  <a:cubicBezTo>
                    <a:pt x="395" y="4287"/>
                    <a:pt x="395" y="4287"/>
                    <a:pt x="395" y="4317"/>
                  </a:cubicBezTo>
                  <a:cubicBezTo>
                    <a:pt x="547" y="4591"/>
                    <a:pt x="760" y="4955"/>
                    <a:pt x="973" y="5351"/>
                  </a:cubicBezTo>
                  <a:cubicBezTo>
                    <a:pt x="1064" y="5503"/>
                    <a:pt x="1155" y="5655"/>
                    <a:pt x="1216" y="5807"/>
                  </a:cubicBezTo>
                  <a:cubicBezTo>
                    <a:pt x="1307" y="5928"/>
                    <a:pt x="1398" y="6080"/>
                    <a:pt x="1490" y="6232"/>
                  </a:cubicBezTo>
                  <a:cubicBezTo>
                    <a:pt x="2098" y="7235"/>
                    <a:pt x="2857" y="8329"/>
                    <a:pt x="3648" y="9120"/>
                  </a:cubicBezTo>
                  <a:cubicBezTo>
                    <a:pt x="5867" y="8269"/>
                    <a:pt x="7417" y="7174"/>
                    <a:pt x="7934" y="5685"/>
                  </a:cubicBezTo>
                  <a:cubicBezTo>
                    <a:pt x="7934" y="5685"/>
                    <a:pt x="5502" y="2767"/>
                    <a:pt x="5411" y="1"/>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3527025" y="1776975"/>
              <a:ext cx="47125" cy="72975"/>
            </a:xfrm>
            <a:custGeom>
              <a:avLst/>
              <a:gdLst/>
              <a:ahLst/>
              <a:cxnLst/>
              <a:rect l="l" t="t" r="r" b="b"/>
              <a:pathLst>
                <a:path w="1885" h="2919" extrusionOk="0">
                  <a:moveTo>
                    <a:pt x="1885" y="0"/>
                  </a:moveTo>
                  <a:lnTo>
                    <a:pt x="0" y="912"/>
                  </a:lnTo>
                  <a:cubicBezTo>
                    <a:pt x="0" y="942"/>
                    <a:pt x="0" y="942"/>
                    <a:pt x="30" y="973"/>
                  </a:cubicBezTo>
                  <a:cubicBezTo>
                    <a:pt x="30" y="973"/>
                    <a:pt x="30" y="973"/>
                    <a:pt x="30" y="1003"/>
                  </a:cubicBezTo>
                  <a:cubicBezTo>
                    <a:pt x="182" y="1277"/>
                    <a:pt x="395" y="1641"/>
                    <a:pt x="608" y="2037"/>
                  </a:cubicBezTo>
                  <a:cubicBezTo>
                    <a:pt x="699" y="2189"/>
                    <a:pt x="790" y="2341"/>
                    <a:pt x="851" y="2493"/>
                  </a:cubicBezTo>
                  <a:cubicBezTo>
                    <a:pt x="942" y="2614"/>
                    <a:pt x="1033" y="2766"/>
                    <a:pt x="1125" y="2918"/>
                  </a:cubicBezTo>
                  <a:cubicBezTo>
                    <a:pt x="1702" y="1793"/>
                    <a:pt x="1854" y="31"/>
                    <a:pt x="1885" y="0"/>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3394800" y="1533650"/>
              <a:ext cx="353375" cy="302150"/>
            </a:xfrm>
            <a:custGeom>
              <a:avLst/>
              <a:gdLst/>
              <a:ahLst/>
              <a:cxnLst/>
              <a:rect l="l" t="t" r="r" b="b"/>
              <a:pathLst>
                <a:path w="14135" h="12086" extrusionOk="0">
                  <a:moveTo>
                    <a:pt x="9165" y="1"/>
                  </a:moveTo>
                  <a:cubicBezTo>
                    <a:pt x="7327" y="1"/>
                    <a:pt x="4652" y="819"/>
                    <a:pt x="3131" y="1344"/>
                  </a:cubicBezTo>
                  <a:cubicBezTo>
                    <a:pt x="2249" y="1648"/>
                    <a:pt x="1611" y="2347"/>
                    <a:pt x="1398" y="3228"/>
                  </a:cubicBezTo>
                  <a:cubicBezTo>
                    <a:pt x="1186" y="4049"/>
                    <a:pt x="1094" y="5022"/>
                    <a:pt x="1064" y="5994"/>
                  </a:cubicBezTo>
                  <a:cubicBezTo>
                    <a:pt x="1034" y="6055"/>
                    <a:pt x="274" y="7393"/>
                    <a:pt x="122" y="7666"/>
                  </a:cubicBezTo>
                  <a:cubicBezTo>
                    <a:pt x="0" y="7879"/>
                    <a:pt x="760" y="8031"/>
                    <a:pt x="1094" y="8092"/>
                  </a:cubicBezTo>
                  <a:cubicBezTo>
                    <a:pt x="1125" y="8244"/>
                    <a:pt x="1125" y="8426"/>
                    <a:pt x="1155" y="8578"/>
                  </a:cubicBezTo>
                  <a:lnTo>
                    <a:pt x="1307" y="9855"/>
                  </a:lnTo>
                  <a:cubicBezTo>
                    <a:pt x="1338" y="10067"/>
                    <a:pt x="1398" y="10250"/>
                    <a:pt x="1429" y="10463"/>
                  </a:cubicBezTo>
                  <a:cubicBezTo>
                    <a:pt x="1679" y="11630"/>
                    <a:pt x="2107" y="12085"/>
                    <a:pt x="2736" y="12085"/>
                  </a:cubicBezTo>
                  <a:cubicBezTo>
                    <a:pt x="2795" y="12085"/>
                    <a:pt x="2856" y="12081"/>
                    <a:pt x="2918" y="12074"/>
                  </a:cubicBezTo>
                  <a:cubicBezTo>
                    <a:pt x="4225" y="11891"/>
                    <a:pt x="9848" y="8700"/>
                    <a:pt x="11976" y="6511"/>
                  </a:cubicBezTo>
                  <a:cubicBezTo>
                    <a:pt x="14134" y="4292"/>
                    <a:pt x="12462" y="584"/>
                    <a:pt x="9970" y="67"/>
                  </a:cubicBezTo>
                  <a:cubicBezTo>
                    <a:pt x="9728" y="21"/>
                    <a:pt x="9457" y="1"/>
                    <a:pt x="9165" y="1"/>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3425175" y="1468500"/>
              <a:ext cx="376175" cy="365775"/>
            </a:xfrm>
            <a:custGeom>
              <a:avLst/>
              <a:gdLst/>
              <a:ahLst/>
              <a:cxnLst/>
              <a:rect l="l" t="t" r="r" b="b"/>
              <a:pathLst>
                <a:path w="15047" h="14631" extrusionOk="0">
                  <a:moveTo>
                    <a:pt x="8304" y="1"/>
                  </a:moveTo>
                  <a:cubicBezTo>
                    <a:pt x="7440" y="1"/>
                    <a:pt x="6452" y="141"/>
                    <a:pt x="5320" y="454"/>
                  </a:cubicBezTo>
                  <a:cubicBezTo>
                    <a:pt x="1673" y="1457"/>
                    <a:pt x="578" y="2643"/>
                    <a:pt x="275" y="3646"/>
                  </a:cubicBezTo>
                  <a:cubicBezTo>
                    <a:pt x="1" y="4497"/>
                    <a:pt x="31" y="5105"/>
                    <a:pt x="335" y="5379"/>
                  </a:cubicBezTo>
                  <a:cubicBezTo>
                    <a:pt x="1186" y="6230"/>
                    <a:pt x="3010" y="7324"/>
                    <a:pt x="4560" y="7324"/>
                  </a:cubicBezTo>
                  <a:cubicBezTo>
                    <a:pt x="4560" y="7324"/>
                    <a:pt x="5229" y="6233"/>
                    <a:pt x="6218" y="6233"/>
                  </a:cubicBezTo>
                  <a:cubicBezTo>
                    <a:pt x="6529" y="6233"/>
                    <a:pt x="6872" y="6341"/>
                    <a:pt x="7235" y="6625"/>
                  </a:cubicBezTo>
                  <a:cubicBezTo>
                    <a:pt x="8662" y="7738"/>
                    <a:pt x="7007" y="10244"/>
                    <a:pt x="5467" y="10244"/>
                  </a:cubicBezTo>
                  <a:cubicBezTo>
                    <a:pt x="5366" y="10244"/>
                    <a:pt x="5267" y="10234"/>
                    <a:pt x="5168" y="10211"/>
                  </a:cubicBezTo>
                  <a:lnTo>
                    <a:pt x="5168" y="10211"/>
                  </a:lnTo>
                  <a:cubicBezTo>
                    <a:pt x="5168" y="10212"/>
                    <a:pt x="4591" y="12187"/>
                    <a:pt x="6050" y="13798"/>
                  </a:cubicBezTo>
                  <a:cubicBezTo>
                    <a:pt x="7240" y="14417"/>
                    <a:pt x="8515" y="14631"/>
                    <a:pt x="9708" y="14631"/>
                  </a:cubicBezTo>
                  <a:cubicBezTo>
                    <a:pt x="12384" y="14631"/>
                    <a:pt x="14652" y="13555"/>
                    <a:pt x="14652" y="13555"/>
                  </a:cubicBezTo>
                  <a:cubicBezTo>
                    <a:pt x="15047" y="10515"/>
                    <a:pt x="14439" y="7567"/>
                    <a:pt x="14409" y="7445"/>
                  </a:cubicBezTo>
                  <a:cubicBezTo>
                    <a:pt x="14048" y="4256"/>
                    <a:pt x="13057" y="1"/>
                    <a:pt x="8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3530050" y="1564950"/>
              <a:ext cx="457475" cy="565000"/>
            </a:xfrm>
            <a:custGeom>
              <a:avLst/>
              <a:gdLst/>
              <a:ahLst/>
              <a:cxnLst/>
              <a:rect l="l" t="t" r="r" b="b"/>
              <a:pathLst>
                <a:path w="18299" h="22600" extrusionOk="0">
                  <a:moveTo>
                    <a:pt x="9423" y="1"/>
                  </a:moveTo>
                  <a:cubicBezTo>
                    <a:pt x="9423" y="1"/>
                    <a:pt x="7204" y="6323"/>
                    <a:pt x="973" y="6353"/>
                  </a:cubicBezTo>
                  <a:cubicBezTo>
                    <a:pt x="973" y="6353"/>
                    <a:pt x="1" y="9271"/>
                    <a:pt x="2067" y="10822"/>
                  </a:cubicBezTo>
                  <a:cubicBezTo>
                    <a:pt x="4134" y="12372"/>
                    <a:pt x="5715" y="13101"/>
                    <a:pt x="5259" y="15958"/>
                  </a:cubicBezTo>
                  <a:cubicBezTo>
                    <a:pt x="4748" y="19246"/>
                    <a:pt x="8004" y="22599"/>
                    <a:pt x="11348" y="22599"/>
                  </a:cubicBezTo>
                  <a:cubicBezTo>
                    <a:pt x="12580" y="22599"/>
                    <a:pt x="13823" y="22145"/>
                    <a:pt x="14894" y="21065"/>
                  </a:cubicBezTo>
                  <a:cubicBezTo>
                    <a:pt x="18299" y="17691"/>
                    <a:pt x="12220" y="15472"/>
                    <a:pt x="12220" y="10761"/>
                  </a:cubicBezTo>
                  <a:cubicBezTo>
                    <a:pt x="12189" y="6080"/>
                    <a:pt x="9423" y="1"/>
                    <a:pt x="9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3551325" y="1709325"/>
              <a:ext cx="23575" cy="24350"/>
            </a:xfrm>
            <a:custGeom>
              <a:avLst/>
              <a:gdLst/>
              <a:ahLst/>
              <a:cxnLst/>
              <a:rect l="l" t="t" r="r" b="b"/>
              <a:pathLst>
                <a:path w="943" h="974" extrusionOk="0">
                  <a:moveTo>
                    <a:pt x="457" y="1"/>
                  </a:moveTo>
                  <a:cubicBezTo>
                    <a:pt x="213" y="1"/>
                    <a:pt x="1" y="214"/>
                    <a:pt x="1" y="487"/>
                  </a:cubicBezTo>
                  <a:cubicBezTo>
                    <a:pt x="1" y="761"/>
                    <a:pt x="213" y="974"/>
                    <a:pt x="457" y="974"/>
                  </a:cubicBezTo>
                  <a:cubicBezTo>
                    <a:pt x="730" y="974"/>
                    <a:pt x="943" y="761"/>
                    <a:pt x="943" y="487"/>
                  </a:cubicBezTo>
                  <a:cubicBezTo>
                    <a:pt x="943" y="214"/>
                    <a:pt x="730"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3054350" y="2108275"/>
              <a:ext cx="842000" cy="499575"/>
            </a:xfrm>
            <a:custGeom>
              <a:avLst/>
              <a:gdLst/>
              <a:ahLst/>
              <a:cxnLst/>
              <a:rect l="l" t="t" r="r" b="b"/>
              <a:pathLst>
                <a:path w="33680" h="19983" extrusionOk="0">
                  <a:moveTo>
                    <a:pt x="33315" y="1"/>
                  </a:moveTo>
                  <a:cubicBezTo>
                    <a:pt x="33011" y="396"/>
                    <a:pt x="32585" y="760"/>
                    <a:pt x="31977" y="1095"/>
                  </a:cubicBezTo>
                  <a:cubicBezTo>
                    <a:pt x="31190" y="1528"/>
                    <a:pt x="30420" y="1718"/>
                    <a:pt x="29689" y="1718"/>
                  </a:cubicBezTo>
                  <a:cubicBezTo>
                    <a:pt x="28474" y="1718"/>
                    <a:pt x="27368" y="1193"/>
                    <a:pt x="26476" y="396"/>
                  </a:cubicBezTo>
                  <a:cubicBezTo>
                    <a:pt x="26324" y="943"/>
                    <a:pt x="26172" y="1490"/>
                    <a:pt x="26020" y="2067"/>
                  </a:cubicBezTo>
                  <a:cubicBezTo>
                    <a:pt x="25503" y="3648"/>
                    <a:pt x="24925" y="5198"/>
                    <a:pt x="24226" y="6657"/>
                  </a:cubicBezTo>
                  <a:cubicBezTo>
                    <a:pt x="23497" y="8116"/>
                    <a:pt x="22676" y="9484"/>
                    <a:pt x="21734" y="10639"/>
                  </a:cubicBezTo>
                  <a:cubicBezTo>
                    <a:pt x="21278" y="11186"/>
                    <a:pt x="20822" y="11672"/>
                    <a:pt x="20336" y="12128"/>
                  </a:cubicBezTo>
                  <a:cubicBezTo>
                    <a:pt x="20275" y="12159"/>
                    <a:pt x="20214" y="12220"/>
                    <a:pt x="20153" y="12280"/>
                  </a:cubicBezTo>
                  <a:lnTo>
                    <a:pt x="19910" y="12493"/>
                  </a:lnTo>
                  <a:cubicBezTo>
                    <a:pt x="19849" y="12463"/>
                    <a:pt x="19758" y="12402"/>
                    <a:pt x="19697" y="12372"/>
                  </a:cubicBezTo>
                  <a:cubicBezTo>
                    <a:pt x="19667" y="12372"/>
                    <a:pt x="19636" y="12341"/>
                    <a:pt x="19606" y="12341"/>
                  </a:cubicBezTo>
                  <a:cubicBezTo>
                    <a:pt x="18816" y="11976"/>
                    <a:pt x="17995" y="11642"/>
                    <a:pt x="17205" y="11277"/>
                  </a:cubicBezTo>
                  <a:cubicBezTo>
                    <a:pt x="15624" y="10578"/>
                    <a:pt x="14044" y="9849"/>
                    <a:pt x="12494" y="9150"/>
                  </a:cubicBezTo>
                  <a:cubicBezTo>
                    <a:pt x="9332" y="7721"/>
                    <a:pt x="6202" y="6262"/>
                    <a:pt x="3132" y="4742"/>
                  </a:cubicBezTo>
                  <a:cubicBezTo>
                    <a:pt x="2848" y="4605"/>
                    <a:pt x="2548" y="4540"/>
                    <a:pt x="2251" y="4540"/>
                  </a:cubicBezTo>
                  <a:cubicBezTo>
                    <a:pt x="1500" y="4540"/>
                    <a:pt x="775" y="4956"/>
                    <a:pt x="426" y="5654"/>
                  </a:cubicBezTo>
                  <a:cubicBezTo>
                    <a:pt x="1" y="6566"/>
                    <a:pt x="305" y="7660"/>
                    <a:pt x="1095" y="8207"/>
                  </a:cubicBezTo>
                  <a:cubicBezTo>
                    <a:pt x="4013" y="10183"/>
                    <a:pt x="6931" y="12098"/>
                    <a:pt x="9849" y="13952"/>
                  </a:cubicBezTo>
                  <a:cubicBezTo>
                    <a:pt x="11308" y="14894"/>
                    <a:pt x="12797" y="15837"/>
                    <a:pt x="14256" y="16749"/>
                  </a:cubicBezTo>
                  <a:cubicBezTo>
                    <a:pt x="15746" y="17691"/>
                    <a:pt x="17205" y="18603"/>
                    <a:pt x="18694" y="19515"/>
                  </a:cubicBezTo>
                  <a:cubicBezTo>
                    <a:pt x="19200" y="19831"/>
                    <a:pt x="19756" y="19983"/>
                    <a:pt x="20305" y="19983"/>
                  </a:cubicBezTo>
                  <a:cubicBezTo>
                    <a:pt x="20811" y="19983"/>
                    <a:pt x="21312" y="19854"/>
                    <a:pt x="21764" y="19606"/>
                  </a:cubicBezTo>
                  <a:lnTo>
                    <a:pt x="22068" y="19454"/>
                  </a:lnTo>
                  <a:cubicBezTo>
                    <a:pt x="22585" y="19150"/>
                    <a:pt x="23041" y="18846"/>
                    <a:pt x="23527" y="18481"/>
                  </a:cubicBezTo>
                  <a:cubicBezTo>
                    <a:pt x="23983" y="18147"/>
                    <a:pt x="24409" y="17812"/>
                    <a:pt x="24834" y="17417"/>
                  </a:cubicBezTo>
                  <a:cubicBezTo>
                    <a:pt x="25260" y="17053"/>
                    <a:pt x="25655" y="16657"/>
                    <a:pt x="26020" y="16262"/>
                  </a:cubicBezTo>
                  <a:cubicBezTo>
                    <a:pt x="26415" y="15867"/>
                    <a:pt x="26779" y="15442"/>
                    <a:pt x="27114" y="15046"/>
                  </a:cubicBezTo>
                  <a:cubicBezTo>
                    <a:pt x="28482" y="13344"/>
                    <a:pt x="29545" y="11551"/>
                    <a:pt x="30457" y="9727"/>
                  </a:cubicBezTo>
                  <a:cubicBezTo>
                    <a:pt x="31339" y="7873"/>
                    <a:pt x="32068" y="5989"/>
                    <a:pt x="32646" y="4104"/>
                  </a:cubicBezTo>
                  <a:cubicBezTo>
                    <a:pt x="32950" y="3131"/>
                    <a:pt x="33193" y="2189"/>
                    <a:pt x="33436" y="1216"/>
                  </a:cubicBezTo>
                  <a:cubicBezTo>
                    <a:pt x="33527" y="821"/>
                    <a:pt x="33619" y="396"/>
                    <a:pt x="33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2897050" y="2092150"/>
              <a:ext cx="252325" cy="218275"/>
            </a:xfrm>
            <a:custGeom>
              <a:avLst/>
              <a:gdLst/>
              <a:ahLst/>
              <a:cxnLst/>
              <a:rect l="l" t="t" r="r" b="b"/>
              <a:pathLst>
                <a:path w="10093" h="8731" extrusionOk="0">
                  <a:moveTo>
                    <a:pt x="2060" y="0"/>
                  </a:moveTo>
                  <a:cubicBezTo>
                    <a:pt x="1309" y="0"/>
                    <a:pt x="4712" y="3260"/>
                    <a:pt x="4712" y="3260"/>
                  </a:cubicBezTo>
                  <a:cubicBezTo>
                    <a:pt x="4712" y="3260"/>
                    <a:pt x="1621" y="1136"/>
                    <a:pt x="848" y="1136"/>
                  </a:cubicBezTo>
                  <a:cubicBezTo>
                    <a:pt x="799" y="1136"/>
                    <a:pt x="759" y="1144"/>
                    <a:pt x="730" y="1162"/>
                  </a:cubicBezTo>
                  <a:cubicBezTo>
                    <a:pt x="123" y="1527"/>
                    <a:pt x="3679" y="4293"/>
                    <a:pt x="3679" y="4293"/>
                  </a:cubicBezTo>
                  <a:cubicBezTo>
                    <a:pt x="3679" y="4293"/>
                    <a:pt x="893" y="2900"/>
                    <a:pt x="380" y="2900"/>
                  </a:cubicBezTo>
                  <a:cubicBezTo>
                    <a:pt x="341" y="2900"/>
                    <a:pt x="316" y="2908"/>
                    <a:pt x="305" y="2925"/>
                  </a:cubicBezTo>
                  <a:cubicBezTo>
                    <a:pt x="1" y="3381"/>
                    <a:pt x="2980" y="5478"/>
                    <a:pt x="2980" y="5478"/>
                  </a:cubicBezTo>
                  <a:cubicBezTo>
                    <a:pt x="2980" y="5478"/>
                    <a:pt x="1445" y="4824"/>
                    <a:pt x="877" y="4824"/>
                  </a:cubicBezTo>
                  <a:cubicBezTo>
                    <a:pt x="753" y="4824"/>
                    <a:pt x="675" y="4855"/>
                    <a:pt x="670" y="4931"/>
                  </a:cubicBezTo>
                  <a:cubicBezTo>
                    <a:pt x="670" y="5387"/>
                    <a:pt x="4621" y="8336"/>
                    <a:pt x="7721" y="8731"/>
                  </a:cubicBezTo>
                  <a:cubicBezTo>
                    <a:pt x="8360" y="8609"/>
                    <a:pt x="10092" y="6968"/>
                    <a:pt x="9424" y="4901"/>
                  </a:cubicBezTo>
                  <a:cubicBezTo>
                    <a:pt x="8816" y="2986"/>
                    <a:pt x="9028" y="2439"/>
                    <a:pt x="8390" y="1102"/>
                  </a:cubicBezTo>
                  <a:cubicBezTo>
                    <a:pt x="8233" y="750"/>
                    <a:pt x="8109" y="607"/>
                    <a:pt x="8010" y="607"/>
                  </a:cubicBezTo>
                  <a:cubicBezTo>
                    <a:pt x="7784" y="607"/>
                    <a:pt x="7684" y="1355"/>
                    <a:pt x="7600" y="2074"/>
                  </a:cubicBezTo>
                  <a:cubicBezTo>
                    <a:pt x="7506" y="2875"/>
                    <a:pt x="7612" y="3311"/>
                    <a:pt x="7255" y="3311"/>
                  </a:cubicBezTo>
                  <a:cubicBezTo>
                    <a:pt x="7151" y="3311"/>
                    <a:pt x="7008" y="3274"/>
                    <a:pt x="6810" y="3199"/>
                  </a:cubicBezTo>
                  <a:cubicBezTo>
                    <a:pt x="5959" y="2895"/>
                    <a:pt x="3162" y="190"/>
                    <a:pt x="2129" y="7"/>
                  </a:cubicBezTo>
                  <a:cubicBezTo>
                    <a:pt x="2103" y="3"/>
                    <a:pt x="2080" y="0"/>
                    <a:pt x="2060" y="0"/>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2432925" y="2654650"/>
              <a:ext cx="252325" cy="1411875"/>
            </a:xfrm>
            <a:custGeom>
              <a:avLst/>
              <a:gdLst/>
              <a:ahLst/>
              <a:cxnLst/>
              <a:rect l="l" t="t" r="r" b="b"/>
              <a:pathLst>
                <a:path w="10093" h="56475" extrusionOk="0">
                  <a:moveTo>
                    <a:pt x="2311" y="0"/>
                  </a:moveTo>
                  <a:cubicBezTo>
                    <a:pt x="1946" y="0"/>
                    <a:pt x="1673" y="274"/>
                    <a:pt x="1673" y="608"/>
                  </a:cubicBezTo>
                  <a:cubicBezTo>
                    <a:pt x="1673" y="973"/>
                    <a:pt x="1946" y="1246"/>
                    <a:pt x="2311" y="1246"/>
                  </a:cubicBezTo>
                  <a:lnTo>
                    <a:pt x="8846" y="1246"/>
                  </a:lnTo>
                  <a:lnTo>
                    <a:pt x="8846" y="55259"/>
                  </a:lnTo>
                  <a:lnTo>
                    <a:pt x="609" y="55259"/>
                  </a:lnTo>
                  <a:cubicBezTo>
                    <a:pt x="274" y="55259"/>
                    <a:pt x="1" y="55533"/>
                    <a:pt x="1" y="55867"/>
                  </a:cubicBezTo>
                  <a:cubicBezTo>
                    <a:pt x="1" y="56201"/>
                    <a:pt x="274" y="56475"/>
                    <a:pt x="609" y="56475"/>
                  </a:cubicBezTo>
                  <a:lnTo>
                    <a:pt x="9454" y="56475"/>
                  </a:lnTo>
                  <a:cubicBezTo>
                    <a:pt x="9819" y="56475"/>
                    <a:pt x="10092" y="56201"/>
                    <a:pt x="10092" y="55867"/>
                  </a:cubicBezTo>
                  <a:lnTo>
                    <a:pt x="10092" y="608"/>
                  </a:lnTo>
                  <a:cubicBezTo>
                    <a:pt x="10092" y="274"/>
                    <a:pt x="9819" y="0"/>
                    <a:pt x="94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2540075" y="2630325"/>
              <a:ext cx="79825" cy="79800"/>
            </a:xfrm>
            <a:custGeom>
              <a:avLst/>
              <a:gdLst/>
              <a:ahLst/>
              <a:cxnLst/>
              <a:rect l="l" t="t" r="r" b="b"/>
              <a:pathLst>
                <a:path w="3193" h="3192" extrusionOk="0">
                  <a:moveTo>
                    <a:pt x="1" y="0"/>
                  </a:moveTo>
                  <a:lnTo>
                    <a:pt x="1" y="3192"/>
                  </a:lnTo>
                  <a:lnTo>
                    <a:pt x="1916" y="3192"/>
                  </a:lnTo>
                  <a:cubicBezTo>
                    <a:pt x="2615" y="3192"/>
                    <a:pt x="3192" y="2614"/>
                    <a:pt x="3192" y="1885"/>
                  </a:cubicBezTo>
                  <a:lnTo>
                    <a:pt x="3192" y="1277"/>
                  </a:lnTo>
                  <a:cubicBezTo>
                    <a:pt x="3192" y="578"/>
                    <a:pt x="2615" y="0"/>
                    <a:pt x="19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2522600" y="4011800"/>
              <a:ext cx="79825" cy="79050"/>
            </a:xfrm>
            <a:custGeom>
              <a:avLst/>
              <a:gdLst/>
              <a:ahLst/>
              <a:cxnLst/>
              <a:rect l="l" t="t" r="r" b="b"/>
              <a:pathLst>
                <a:path w="3193" h="3162" extrusionOk="0">
                  <a:moveTo>
                    <a:pt x="1" y="1"/>
                  </a:moveTo>
                  <a:lnTo>
                    <a:pt x="1" y="3162"/>
                  </a:lnTo>
                  <a:lnTo>
                    <a:pt x="1915" y="3162"/>
                  </a:lnTo>
                  <a:cubicBezTo>
                    <a:pt x="2615" y="3162"/>
                    <a:pt x="3192" y="2584"/>
                    <a:pt x="3192" y="1885"/>
                  </a:cubicBezTo>
                  <a:lnTo>
                    <a:pt x="3192" y="1277"/>
                  </a:lnTo>
                  <a:cubicBezTo>
                    <a:pt x="3192" y="578"/>
                    <a:pt x="2615" y="1"/>
                    <a:pt x="19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839450" y="2264050"/>
              <a:ext cx="203675" cy="1411900"/>
            </a:xfrm>
            <a:custGeom>
              <a:avLst/>
              <a:gdLst/>
              <a:ahLst/>
              <a:cxnLst/>
              <a:rect l="l" t="t" r="r" b="b"/>
              <a:pathLst>
                <a:path w="8147" h="56476" extrusionOk="0">
                  <a:moveTo>
                    <a:pt x="608" y="1"/>
                  </a:moveTo>
                  <a:cubicBezTo>
                    <a:pt x="274" y="1"/>
                    <a:pt x="0" y="274"/>
                    <a:pt x="0" y="609"/>
                  </a:cubicBezTo>
                  <a:lnTo>
                    <a:pt x="0" y="55868"/>
                  </a:lnTo>
                  <a:cubicBezTo>
                    <a:pt x="0" y="56202"/>
                    <a:pt x="274" y="56476"/>
                    <a:pt x="608" y="56476"/>
                  </a:cubicBezTo>
                  <a:lnTo>
                    <a:pt x="7508" y="56476"/>
                  </a:lnTo>
                  <a:cubicBezTo>
                    <a:pt x="7873" y="56476"/>
                    <a:pt x="8146" y="56202"/>
                    <a:pt x="8146" y="55868"/>
                  </a:cubicBezTo>
                  <a:cubicBezTo>
                    <a:pt x="8146" y="55533"/>
                    <a:pt x="7873" y="55260"/>
                    <a:pt x="7508" y="55260"/>
                  </a:cubicBezTo>
                  <a:lnTo>
                    <a:pt x="1216" y="55260"/>
                  </a:lnTo>
                  <a:lnTo>
                    <a:pt x="1216" y="1247"/>
                  </a:lnTo>
                  <a:lnTo>
                    <a:pt x="6201" y="1247"/>
                  </a:lnTo>
                  <a:cubicBezTo>
                    <a:pt x="6535" y="1247"/>
                    <a:pt x="6809" y="973"/>
                    <a:pt x="6809" y="609"/>
                  </a:cubicBezTo>
                  <a:cubicBezTo>
                    <a:pt x="6809" y="274"/>
                    <a:pt x="6535" y="1"/>
                    <a:pt x="6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915425" y="2236700"/>
              <a:ext cx="79050" cy="79800"/>
            </a:xfrm>
            <a:custGeom>
              <a:avLst/>
              <a:gdLst/>
              <a:ahLst/>
              <a:cxnLst/>
              <a:rect l="l" t="t" r="r" b="b"/>
              <a:pathLst>
                <a:path w="3162" h="3192" extrusionOk="0">
                  <a:moveTo>
                    <a:pt x="1277" y="0"/>
                  </a:moveTo>
                  <a:cubicBezTo>
                    <a:pt x="578" y="0"/>
                    <a:pt x="1" y="578"/>
                    <a:pt x="1" y="1307"/>
                  </a:cubicBezTo>
                  <a:lnTo>
                    <a:pt x="1" y="1915"/>
                  </a:lnTo>
                  <a:cubicBezTo>
                    <a:pt x="1" y="2614"/>
                    <a:pt x="578" y="3192"/>
                    <a:pt x="1277" y="3192"/>
                  </a:cubicBezTo>
                  <a:lnTo>
                    <a:pt x="3162" y="3192"/>
                  </a:lnTo>
                  <a:lnTo>
                    <a:pt x="31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948100" y="3621225"/>
              <a:ext cx="79050" cy="79050"/>
            </a:xfrm>
            <a:custGeom>
              <a:avLst/>
              <a:gdLst/>
              <a:ahLst/>
              <a:cxnLst/>
              <a:rect l="l" t="t" r="r" b="b"/>
              <a:pathLst>
                <a:path w="3162" h="3162" extrusionOk="0">
                  <a:moveTo>
                    <a:pt x="1277" y="0"/>
                  </a:moveTo>
                  <a:cubicBezTo>
                    <a:pt x="578" y="0"/>
                    <a:pt x="1" y="578"/>
                    <a:pt x="1" y="1277"/>
                  </a:cubicBezTo>
                  <a:lnTo>
                    <a:pt x="1" y="1885"/>
                  </a:lnTo>
                  <a:cubicBezTo>
                    <a:pt x="1" y="2584"/>
                    <a:pt x="578" y="3161"/>
                    <a:pt x="1277" y="3161"/>
                  </a:cubicBezTo>
                  <a:lnTo>
                    <a:pt x="3162" y="3161"/>
                  </a:lnTo>
                  <a:lnTo>
                    <a:pt x="31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1547650" y="2824100"/>
              <a:ext cx="440000" cy="243950"/>
            </a:xfrm>
            <a:custGeom>
              <a:avLst/>
              <a:gdLst/>
              <a:ahLst/>
              <a:cxnLst/>
              <a:rect l="l" t="t" r="r" b="b"/>
              <a:pathLst>
                <a:path w="17600" h="9758" extrusionOk="0">
                  <a:moveTo>
                    <a:pt x="2676" y="0"/>
                  </a:moveTo>
                  <a:lnTo>
                    <a:pt x="1" y="9757"/>
                  </a:lnTo>
                  <a:lnTo>
                    <a:pt x="17600" y="9757"/>
                  </a:lnTo>
                  <a:lnTo>
                    <a:pt x="14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1220150" y="3068025"/>
              <a:ext cx="1114025" cy="99575"/>
            </a:xfrm>
            <a:custGeom>
              <a:avLst/>
              <a:gdLst/>
              <a:ahLst/>
              <a:cxnLst/>
              <a:rect l="l" t="t" r="r" b="b"/>
              <a:pathLst>
                <a:path w="44561" h="3983" extrusionOk="0">
                  <a:moveTo>
                    <a:pt x="3222" y="0"/>
                  </a:moveTo>
                  <a:cubicBezTo>
                    <a:pt x="1429" y="0"/>
                    <a:pt x="0" y="1429"/>
                    <a:pt x="0" y="3222"/>
                  </a:cubicBezTo>
                  <a:lnTo>
                    <a:pt x="0" y="3982"/>
                  </a:lnTo>
                  <a:lnTo>
                    <a:pt x="44560" y="3982"/>
                  </a:lnTo>
                  <a:lnTo>
                    <a:pt x="44560" y="3222"/>
                  </a:lnTo>
                  <a:cubicBezTo>
                    <a:pt x="44560" y="1429"/>
                    <a:pt x="43132" y="0"/>
                    <a:pt x="413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994450" y="1684250"/>
              <a:ext cx="1545650" cy="1139875"/>
            </a:xfrm>
            <a:custGeom>
              <a:avLst/>
              <a:gdLst/>
              <a:ahLst/>
              <a:cxnLst/>
              <a:rect l="l" t="t" r="r" b="b"/>
              <a:pathLst>
                <a:path w="61826" h="45595" extrusionOk="0">
                  <a:moveTo>
                    <a:pt x="2007" y="1"/>
                  </a:moveTo>
                  <a:cubicBezTo>
                    <a:pt x="882" y="1"/>
                    <a:pt x="1" y="913"/>
                    <a:pt x="1" y="2007"/>
                  </a:cubicBezTo>
                  <a:lnTo>
                    <a:pt x="1" y="43588"/>
                  </a:lnTo>
                  <a:cubicBezTo>
                    <a:pt x="1" y="44682"/>
                    <a:pt x="882" y="45594"/>
                    <a:pt x="2007" y="45594"/>
                  </a:cubicBezTo>
                  <a:lnTo>
                    <a:pt x="59850" y="45594"/>
                  </a:lnTo>
                  <a:cubicBezTo>
                    <a:pt x="60944" y="45594"/>
                    <a:pt x="61826" y="44682"/>
                    <a:pt x="61826" y="43588"/>
                  </a:cubicBezTo>
                  <a:lnTo>
                    <a:pt x="61826" y="2007"/>
                  </a:lnTo>
                  <a:cubicBezTo>
                    <a:pt x="61826" y="913"/>
                    <a:pt x="60944" y="1"/>
                    <a:pt x="598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1065875" y="1746575"/>
              <a:ext cx="1403550" cy="883000"/>
            </a:xfrm>
            <a:custGeom>
              <a:avLst/>
              <a:gdLst/>
              <a:ahLst/>
              <a:cxnLst/>
              <a:rect l="l" t="t" r="r" b="b"/>
              <a:pathLst>
                <a:path w="56142" h="35320" extrusionOk="0">
                  <a:moveTo>
                    <a:pt x="1126" y="0"/>
                  </a:moveTo>
                  <a:cubicBezTo>
                    <a:pt x="487" y="0"/>
                    <a:pt x="1" y="517"/>
                    <a:pt x="1" y="1125"/>
                  </a:cubicBezTo>
                  <a:lnTo>
                    <a:pt x="1" y="34408"/>
                  </a:lnTo>
                  <a:cubicBezTo>
                    <a:pt x="1" y="34925"/>
                    <a:pt x="396" y="35320"/>
                    <a:pt x="913" y="35320"/>
                  </a:cubicBezTo>
                  <a:lnTo>
                    <a:pt x="55230" y="35320"/>
                  </a:lnTo>
                  <a:cubicBezTo>
                    <a:pt x="55747" y="35320"/>
                    <a:pt x="56142" y="34925"/>
                    <a:pt x="56142" y="34408"/>
                  </a:cubicBezTo>
                  <a:lnTo>
                    <a:pt x="56142" y="1125"/>
                  </a:lnTo>
                  <a:cubicBezTo>
                    <a:pt x="56142" y="517"/>
                    <a:pt x="55625" y="0"/>
                    <a:pt x="550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1923800" y="1927425"/>
              <a:ext cx="73750" cy="72975"/>
            </a:xfrm>
            <a:custGeom>
              <a:avLst/>
              <a:gdLst/>
              <a:ahLst/>
              <a:cxnLst/>
              <a:rect l="l" t="t" r="r" b="b"/>
              <a:pathLst>
                <a:path w="2950" h="2919" extrusionOk="0">
                  <a:moveTo>
                    <a:pt x="1" y="0"/>
                  </a:moveTo>
                  <a:lnTo>
                    <a:pt x="1" y="2918"/>
                  </a:lnTo>
                  <a:lnTo>
                    <a:pt x="2949" y="2918"/>
                  </a:lnTo>
                  <a:lnTo>
                    <a:pt x="29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1923800" y="2058125"/>
              <a:ext cx="73750" cy="72975"/>
            </a:xfrm>
            <a:custGeom>
              <a:avLst/>
              <a:gdLst/>
              <a:ahLst/>
              <a:cxnLst/>
              <a:rect l="l" t="t" r="r" b="b"/>
              <a:pathLst>
                <a:path w="2950" h="2919" extrusionOk="0">
                  <a:moveTo>
                    <a:pt x="1" y="0"/>
                  </a:moveTo>
                  <a:lnTo>
                    <a:pt x="1" y="2918"/>
                  </a:lnTo>
                  <a:lnTo>
                    <a:pt x="2949" y="2918"/>
                  </a:lnTo>
                  <a:lnTo>
                    <a:pt x="29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2046150" y="2074075"/>
              <a:ext cx="288775" cy="41075"/>
            </a:xfrm>
            <a:custGeom>
              <a:avLst/>
              <a:gdLst/>
              <a:ahLst/>
              <a:cxnLst/>
              <a:rect l="l" t="t" r="r" b="b"/>
              <a:pathLst>
                <a:path w="11551" h="1643" extrusionOk="0">
                  <a:moveTo>
                    <a:pt x="912" y="1"/>
                  </a:moveTo>
                  <a:cubicBezTo>
                    <a:pt x="396" y="1"/>
                    <a:pt x="0" y="366"/>
                    <a:pt x="0" y="821"/>
                  </a:cubicBezTo>
                  <a:cubicBezTo>
                    <a:pt x="0" y="1277"/>
                    <a:pt x="396" y="1642"/>
                    <a:pt x="912" y="1642"/>
                  </a:cubicBezTo>
                  <a:lnTo>
                    <a:pt x="10639" y="1642"/>
                  </a:lnTo>
                  <a:cubicBezTo>
                    <a:pt x="11125" y="1642"/>
                    <a:pt x="11551" y="1277"/>
                    <a:pt x="11551" y="821"/>
                  </a:cubicBezTo>
                  <a:cubicBezTo>
                    <a:pt x="11551" y="366"/>
                    <a:pt x="11125" y="1"/>
                    <a:pt x="10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2046150" y="1943375"/>
              <a:ext cx="288775" cy="41075"/>
            </a:xfrm>
            <a:custGeom>
              <a:avLst/>
              <a:gdLst/>
              <a:ahLst/>
              <a:cxnLst/>
              <a:rect l="l" t="t" r="r" b="b"/>
              <a:pathLst>
                <a:path w="11551" h="1643" extrusionOk="0">
                  <a:moveTo>
                    <a:pt x="912" y="1"/>
                  </a:moveTo>
                  <a:cubicBezTo>
                    <a:pt x="396" y="1"/>
                    <a:pt x="0" y="365"/>
                    <a:pt x="0" y="821"/>
                  </a:cubicBezTo>
                  <a:cubicBezTo>
                    <a:pt x="0" y="1277"/>
                    <a:pt x="396" y="1642"/>
                    <a:pt x="912" y="1642"/>
                  </a:cubicBezTo>
                  <a:lnTo>
                    <a:pt x="10639" y="1642"/>
                  </a:lnTo>
                  <a:cubicBezTo>
                    <a:pt x="11125" y="1642"/>
                    <a:pt x="11551" y="1277"/>
                    <a:pt x="11551" y="821"/>
                  </a:cubicBezTo>
                  <a:cubicBezTo>
                    <a:pt x="11551" y="365"/>
                    <a:pt x="11125" y="1"/>
                    <a:pt x="106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1925325" y="2479100"/>
              <a:ext cx="407325" cy="41825"/>
            </a:xfrm>
            <a:custGeom>
              <a:avLst/>
              <a:gdLst/>
              <a:ahLst/>
              <a:cxnLst/>
              <a:rect l="l" t="t" r="r" b="b"/>
              <a:pathLst>
                <a:path w="16293" h="1673" extrusionOk="0">
                  <a:moveTo>
                    <a:pt x="821" y="1"/>
                  </a:moveTo>
                  <a:cubicBezTo>
                    <a:pt x="365" y="1"/>
                    <a:pt x="1" y="365"/>
                    <a:pt x="1" y="821"/>
                  </a:cubicBezTo>
                  <a:cubicBezTo>
                    <a:pt x="1" y="1277"/>
                    <a:pt x="365" y="1672"/>
                    <a:pt x="821" y="1672"/>
                  </a:cubicBezTo>
                  <a:lnTo>
                    <a:pt x="15472" y="1672"/>
                  </a:lnTo>
                  <a:cubicBezTo>
                    <a:pt x="15928" y="1672"/>
                    <a:pt x="16293" y="1277"/>
                    <a:pt x="16293" y="821"/>
                  </a:cubicBezTo>
                  <a:cubicBezTo>
                    <a:pt x="16293" y="365"/>
                    <a:pt x="15928" y="1"/>
                    <a:pt x="15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1924575" y="2396275"/>
              <a:ext cx="407325" cy="41050"/>
            </a:xfrm>
            <a:custGeom>
              <a:avLst/>
              <a:gdLst/>
              <a:ahLst/>
              <a:cxnLst/>
              <a:rect l="l" t="t" r="r" b="b"/>
              <a:pathLst>
                <a:path w="16293" h="1642" extrusionOk="0">
                  <a:moveTo>
                    <a:pt x="821" y="1"/>
                  </a:moveTo>
                  <a:cubicBezTo>
                    <a:pt x="365" y="1"/>
                    <a:pt x="0" y="365"/>
                    <a:pt x="0" y="821"/>
                  </a:cubicBezTo>
                  <a:cubicBezTo>
                    <a:pt x="0" y="1277"/>
                    <a:pt x="365" y="1642"/>
                    <a:pt x="821" y="1642"/>
                  </a:cubicBezTo>
                  <a:lnTo>
                    <a:pt x="15472" y="1642"/>
                  </a:lnTo>
                  <a:cubicBezTo>
                    <a:pt x="15927" y="1642"/>
                    <a:pt x="16292" y="1277"/>
                    <a:pt x="16292" y="821"/>
                  </a:cubicBezTo>
                  <a:cubicBezTo>
                    <a:pt x="16292" y="365"/>
                    <a:pt x="15927" y="1"/>
                    <a:pt x="15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924575" y="2313450"/>
              <a:ext cx="407325" cy="41050"/>
            </a:xfrm>
            <a:custGeom>
              <a:avLst/>
              <a:gdLst/>
              <a:ahLst/>
              <a:cxnLst/>
              <a:rect l="l" t="t" r="r" b="b"/>
              <a:pathLst>
                <a:path w="16293" h="1642" extrusionOk="0">
                  <a:moveTo>
                    <a:pt x="821" y="0"/>
                  </a:moveTo>
                  <a:cubicBezTo>
                    <a:pt x="365" y="0"/>
                    <a:pt x="0" y="365"/>
                    <a:pt x="0" y="821"/>
                  </a:cubicBezTo>
                  <a:cubicBezTo>
                    <a:pt x="0" y="1277"/>
                    <a:pt x="365" y="1642"/>
                    <a:pt x="821" y="1642"/>
                  </a:cubicBezTo>
                  <a:lnTo>
                    <a:pt x="15472" y="1642"/>
                  </a:lnTo>
                  <a:cubicBezTo>
                    <a:pt x="15927" y="1642"/>
                    <a:pt x="16292" y="1277"/>
                    <a:pt x="16292" y="821"/>
                  </a:cubicBezTo>
                  <a:cubicBezTo>
                    <a:pt x="16292" y="365"/>
                    <a:pt x="15927" y="0"/>
                    <a:pt x="15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1923800" y="2230625"/>
              <a:ext cx="407325" cy="41050"/>
            </a:xfrm>
            <a:custGeom>
              <a:avLst/>
              <a:gdLst/>
              <a:ahLst/>
              <a:cxnLst/>
              <a:rect l="l" t="t" r="r" b="b"/>
              <a:pathLst>
                <a:path w="16293" h="1642" extrusionOk="0">
                  <a:moveTo>
                    <a:pt x="821" y="0"/>
                  </a:moveTo>
                  <a:cubicBezTo>
                    <a:pt x="365" y="0"/>
                    <a:pt x="1" y="365"/>
                    <a:pt x="1" y="821"/>
                  </a:cubicBezTo>
                  <a:cubicBezTo>
                    <a:pt x="1" y="1277"/>
                    <a:pt x="365" y="1642"/>
                    <a:pt x="821" y="1642"/>
                  </a:cubicBezTo>
                  <a:lnTo>
                    <a:pt x="15472" y="1642"/>
                  </a:lnTo>
                  <a:cubicBezTo>
                    <a:pt x="15928" y="1642"/>
                    <a:pt x="16293" y="1277"/>
                    <a:pt x="16293" y="821"/>
                  </a:cubicBezTo>
                  <a:cubicBezTo>
                    <a:pt x="16293" y="365"/>
                    <a:pt x="15928" y="0"/>
                    <a:pt x="15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1223175" y="1974525"/>
              <a:ext cx="546400" cy="546400"/>
            </a:xfrm>
            <a:custGeom>
              <a:avLst/>
              <a:gdLst/>
              <a:ahLst/>
              <a:cxnLst/>
              <a:rect l="l" t="t" r="r" b="b"/>
              <a:pathLst>
                <a:path w="21856" h="21856" extrusionOk="0">
                  <a:moveTo>
                    <a:pt x="10396" y="1"/>
                  </a:moveTo>
                  <a:lnTo>
                    <a:pt x="10943" y="10913"/>
                  </a:lnTo>
                  <a:lnTo>
                    <a:pt x="852" y="6688"/>
                  </a:lnTo>
                  <a:cubicBezTo>
                    <a:pt x="305" y="7995"/>
                    <a:pt x="1" y="9424"/>
                    <a:pt x="1" y="10913"/>
                  </a:cubicBezTo>
                  <a:cubicBezTo>
                    <a:pt x="1" y="16962"/>
                    <a:pt x="4895" y="21855"/>
                    <a:pt x="10943" y="21855"/>
                  </a:cubicBezTo>
                  <a:cubicBezTo>
                    <a:pt x="16962" y="21855"/>
                    <a:pt x="21855" y="16962"/>
                    <a:pt x="21855" y="10913"/>
                  </a:cubicBezTo>
                  <a:cubicBezTo>
                    <a:pt x="21855" y="4895"/>
                    <a:pt x="16962" y="1"/>
                    <a:pt x="109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1220150" y="1931975"/>
              <a:ext cx="251550" cy="272825"/>
            </a:xfrm>
            <a:custGeom>
              <a:avLst/>
              <a:gdLst/>
              <a:ahLst/>
              <a:cxnLst/>
              <a:rect l="l" t="t" r="r" b="b"/>
              <a:pathLst>
                <a:path w="10062" h="10913" extrusionOk="0">
                  <a:moveTo>
                    <a:pt x="9545" y="1"/>
                  </a:moveTo>
                  <a:cubicBezTo>
                    <a:pt x="6292" y="153"/>
                    <a:pt x="3405" y="1733"/>
                    <a:pt x="1490" y="4135"/>
                  </a:cubicBezTo>
                  <a:cubicBezTo>
                    <a:pt x="882" y="4894"/>
                    <a:pt x="365" y="5776"/>
                    <a:pt x="0" y="6688"/>
                  </a:cubicBezTo>
                  <a:lnTo>
                    <a:pt x="10061" y="10913"/>
                  </a:lnTo>
                  <a:lnTo>
                    <a:pt x="95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065125" y="1746575"/>
              <a:ext cx="1404300" cy="87400"/>
            </a:xfrm>
            <a:custGeom>
              <a:avLst/>
              <a:gdLst/>
              <a:ahLst/>
              <a:cxnLst/>
              <a:rect l="l" t="t" r="r" b="b"/>
              <a:pathLst>
                <a:path w="56172" h="3496" extrusionOk="0">
                  <a:moveTo>
                    <a:pt x="1156" y="0"/>
                  </a:moveTo>
                  <a:cubicBezTo>
                    <a:pt x="517" y="0"/>
                    <a:pt x="1" y="517"/>
                    <a:pt x="1" y="1125"/>
                  </a:cubicBezTo>
                  <a:lnTo>
                    <a:pt x="1" y="3496"/>
                  </a:lnTo>
                  <a:lnTo>
                    <a:pt x="56172" y="3496"/>
                  </a:lnTo>
                  <a:lnTo>
                    <a:pt x="56172" y="1125"/>
                  </a:lnTo>
                  <a:cubicBezTo>
                    <a:pt x="56172" y="517"/>
                    <a:pt x="55655" y="0"/>
                    <a:pt x="5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2266525" y="1770125"/>
              <a:ext cx="40300" cy="40300"/>
            </a:xfrm>
            <a:custGeom>
              <a:avLst/>
              <a:gdLst/>
              <a:ahLst/>
              <a:cxnLst/>
              <a:rect l="l" t="t" r="r" b="b"/>
              <a:pathLst>
                <a:path w="1612" h="1612" extrusionOk="0">
                  <a:moveTo>
                    <a:pt x="790" y="1"/>
                  </a:moveTo>
                  <a:cubicBezTo>
                    <a:pt x="365" y="1"/>
                    <a:pt x="0" y="365"/>
                    <a:pt x="0" y="821"/>
                  </a:cubicBezTo>
                  <a:cubicBezTo>
                    <a:pt x="0" y="1247"/>
                    <a:pt x="365" y="1612"/>
                    <a:pt x="790" y="1612"/>
                  </a:cubicBezTo>
                  <a:cubicBezTo>
                    <a:pt x="1246" y="1612"/>
                    <a:pt x="1611" y="1247"/>
                    <a:pt x="1611" y="821"/>
                  </a:cubicBezTo>
                  <a:cubicBezTo>
                    <a:pt x="1611" y="365"/>
                    <a:pt x="1246" y="1"/>
                    <a:pt x="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2331100" y="1770125"/>
              <a:ext cx="40300" cy="40300"/>
            </a:xfrm>
            <a:custGeom>
              <a:avLst/>
              <a:gdLst/>
              <a:ahLst/>
              <a:cxnLst/>
              <a:rect l="l" t="t" r="r" b="b"/>
              <a:pathLst>
                <a:path w="1612" h="1612" extrusionOk="0">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2393425" y="1770125"/>
              <a:ext cx="39525" cy="40300"/>
            </a:xfrm>
            <a:custGeom>
              <a:avLst/>
              <a:gdLst/>
              <a:ahLst/>
              <a:cxnLst/>
              <a:rect l="l" t="t" r="r" b="b"/>
              <a:pathLst>
                <a:path w="1581" h="1612" extrusionOk="0">
                  <a:moveTo>
                    <a:pt x="791" y="1"/>
                  </a:moveTo>
                  <a:cubicBezTo>
                    <a:pt x="365" y="1"/>
                    <a:pt x="0" y="365"/>
                    <a:pt x="0" y="821"/>
                  </a:cubicBezTo>
                  <a:cubicBezTo>
                    <a:pt x="0" y="1247"/>
                    <a:pt x="365" y="1612"/>
                    <a:pt x="791" y="1612"/>
                  </a:cubicBezTo>
                  <a:cubicBezTo>
                    <a:pt x="1216" y="1612"/>
                    <a:pt x="1581" y="1247"/>
                    <a:pt x="1581" y="821"/>
                  </a:cubicBezTo>
                  <a:cubicBezTo>
                    <a:pt x="1581" y="365"/>
                    <a:pt x="1216" y="1"/>
                    <a:pt x="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1708750" y="2669825"/>
              <a:ext cx="117050" cy="117825"/>
            </a:xfrm>
            <a:custGeom>
              <a:avLst/>
              <a:gdLst/>
              <a:ahLst/>
              <a:cxnLst/>
              <a:rect l="l" t="t" r="r" b="b"/>
              <a:pathLst>
                <a:path w="4682" h="4713" extrusionOk="0">
                  <a:moveTo>
                    <a:pt x="2341" y="1"/>
                  </a:moveTo>
                  <a:cubicBezTo>
                    <a:pt x="1065" y="1"/>
                    <a:pt x="1" y="1065"/>
                    <a:pt x="1" y="2372"/>
                  </a:cubicBezTo>
                  <a:cubicBezTo>
                    <a:pt x="1" y="3648"/>
                    <a:pt x="1065" y="4712"/>
                    <a:pt x="2341" y="4712"/>
                  </a:cubicBezTo>
                  <a:cubicBezTo>
                    <a:pt x="3648" y="4712"/>
                    <a:pt x="4682" y="3648"/>
                    <a:pt x="4682" y="2372"/>
                  </a:cubicBezTo>
                  <a:cubicBezTo>
                    <a:pt x="4682" y="1065"/>
                    <a:pt x="3648" y="1"/>
                    <a:pt x="2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1027125" y="3167575"/>
              <a:ext cx="1495500" cy="1376925"/>
            </a:xfrm>
            <a:custGeom>
              <a:avLst/>
              <a:gdLst/>
              <a:ahLst/>
              <a:cxnLst/>
              <a:rect l="l" t="t" r="r" b="b"/>
              <a:pathLst>
                <a:path w="59820" h="55077" extrusionOk="0">
                  <a:moveTo>
                    <a:pt x="2797" y="0"/>
                  </a:moveTo>
                  <a:cubicBezTo>
                    <a:pt x="1277" y="0"/>
                    <a:pt x="1" y="1277"/>
                    <a:pt x="1" y="2796"/>
                  </a:cubicBezTo>
                  <a:lnTo>
                    <a:pt x="1" y="52280"/>
                  </a:lnTo>
                  <a:cubicBezTo>
                    <a:pt x="1" y="53831"/>
                    <a:pt x="1277" y="55077"/>
                    <a:pt x="2797" y="55077"/>
                  </a:cubicBezTo>
                  <a:lnTo>
                    <a:pt x="57023" y="55077"/>
                  </a:lnTo>
                  <a:cubicBezTo>
                    <a:pt x="58573" y="55077"/>
                    <a:pt x="59820" y="53831"/>
                    <a:pt x="59820" y="52280"/>
                  </a:cubicBezTo>
                  <a:lnTo>
                    <a:pt x="59820" y="2796"/>
                  </a:lnTo>
                  <a:cubicBezTo>
                    <a:pt x="59820" y="1277"/>
                    <a:pt x="58573" y="0"/>
                    <a:pt x="5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1152525" y="3285350"/>
              <a:ext cx="1070700" cy="44100"/>
            </a:xfrm>
            <a:custGeom>
              <a:avLst/>
              <a:gdLst/>
              <a:ahLst/>
              <a:cxnLst/>
              <a:rect l="l" t="t" r="r" b="b"/>
              <a:pathLst>
                <a:path w="42828" h="1764" extrusionOk="0">
                  <a:moveTo>
                    <a:pt x="882" y="0"/>
                  </a:moveTo>
                  <a:cubicBezTo>
                    <a:pt x="395" y="0"/>
                    <a:pt x="0" y="395"/>
                    <a:pt x="0" y="882"/>
                  </a:cubicBezTo>
                  <a:cubicBezTo>
                    <a:pt x="0" y="1368"/>
                    <a:pt x="395" y="1763"/>
                    <a:pt x="882" y="1763"/>
                  </a:cubicBezTo>
                  <a:lnTo>
                    <a:pt x="41946" y="1763"/>
                  </a:lnTo>
                  <a:cubicBezTo>
                    <a:pt x="42432" y="1763"/>
                    <a:pt x="42828" y="1368"/>
                    <a:pt x="42828" y="882"/>
                  </a:cubicBezTo>
                  <a:cubicBezTo>
                    <a:pt x="42828" y="395"/>
                    <a:pt x="42432" y="0"/>
                    <a:pt x="4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1152525" y="3403125"/>
              <a:ext cx="1070700" cy="44100"/>
            </a:xfrm>
            <a:custGeom>
              <a:avLst/>
              <a:gdLst/>
              <a:ahLst/>
              <a:cxnLst/>
              <a:rect l="l" t="t" r="r" b="b"/>
              <a:pathLst>
                <a:path w="42828" h="1764" extrusionOk="0">
                  <a:moveTo>
                    <a:pt x="882" y="1"/>
                  </a:moveTo>
                  <a:cubicBezTo>
                    <a:pt x="395" y="1"/>
                    <a:pt x="0" y="396"/>
                    <a:pt x="0" y="882"/>
                  </a:cubicBezTo>
                  <a:cubicBezTo>
                    <a:pt x="0" y="1368"/>
                    <a:pt x="395" y="1764"/>
                    <a:pt x="882" y="1764"/>
                  </a:cubicBezTo>
                  <a:lnTo>
                    <a:pt x="41946" y="1764"/>
                  </a:lnTo>
                  <a:cubicBezTo>
                    <a:pt x="42432" y="1764"/>
                    <a:pt x="42828" y="1368"/>
                    <a:pt x="42828" y="882"/>
                  </a:cubicBezTo>
                  <a:cubicBezTo>
                    <a:pt x="42828" y="396"/>
                    <a:pt x="42432" y="1"/>
                    <a:pt x="41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1152525" y="3520900"/>
              <a:ext cx="1070700" cy="44100"/>
            </a:xfrm>
            <a:custGeom>
              <a:avLst/>
              <a:gdLst/>
              <a:ahLst/>
              <a:cxnLst/>
              <a:rect l="l" t="t" r="r" b="b"/>
              <a:pathLst>
                <a:path w="42828" h="1764" extrusionOk="0">
                  <a:moveTo>
                    <a:pt x="882" y="1"/>
                  </a:moveTo>
                  <a:cubicBezTo>
                    <a:pt x="395" y="1"/>
                    <a:pt x="0" y="396"/>
                    <a:pt x="0" y="882"/>
                  </a:cubicBezTo>
                  <a:cubicBezTo>
                    <a:pt x="0" y="1369"/>
                    <a:pt x="395" y="1764"/>
                    <a:pt x="882" y="1764"/>
                  </a:cubicBezTo>
                  <a:lnTo>
                    <a:pt x="41946" y="1764"/>
                  </a:lnTo>
                  <a:cubicBezTo>
                    <a:pt x="42432" y="1764"/>
                    <a:pt x="42828" y="1369"/>
                    <a:pt x="42828" y="882"/>
                  </a:cubicBezTo>
                  <a:cubicBezTo>
                    <a:pt x="42828" y="396"/>
                    <a:pt x="42432" y="1"/>
                    <a:pt x="41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1152525" y="3638700"/>
              <a:ext cx="1070700" cy="44100"/>
            </a:xfrm>
            <a:custGeom>
              <a:avLst/>
              <a:gdLst/>
              <a:ahLst/>
              <a:cxnLst/>
              <a:rect l="l" t="t" r="r" b="b"/>
              <a:pathLst>
                <a:path w="42828" h="1764" extrusionOk="0">
                  <a:moveTo>
                    <a:pt x="882" y="0"/>
                  </a:moveTo>
                  <a:cubicBezTo>
                    <a:pt x="395" y="0"/>
                    <a:pt x="0" y="395"/>
                    <a:pt x="0" y="882"/>
                  </a:cubicBezTo>
                  <a:cubicBezTo>
                    <a:pt x="0" y="1368"/>
                    <a:pt x="395" y="1763"/>
                    <a:pt x="882" y="1763"/>
                  </a:cubicBezTo>
                  <a:lnTo>
                    <a:pt x="41946" y="1763"/>
                  </a:lnTo>
                  <a:cubicBezTo>
                    <a:pt x="42432" y="1763"/>
                    <a:pt x="42828" y="1368"/>
                    <a:pt x="42828" y="882"/>
                  </a:cubicBezTo>
                  <a:cubicBezTo>
                    <a:pt x="42828" y="395"/>
                    <a:pt x="42432" y="0"/>
                    <a:pt x="4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1152525" y="3756475"/>
              <a:ext cx="1070700" cy="44100"/>
            </a:xfrm>
            <a:custGeom>
              <a:avLst/>
              <a:gdLst/>
              <a:ahLst/>
              <a:cxnLst/>
              <a:rect l="l" t="t" r="r" b="b"/>
              <a:pathLst>
                <a:path w="42828" h="1764" extrusionOk="0">
                  <a:moveTo>
                    <a:pt x="882" y="1"/>
                  </a:moveTo>
                  <a:cubicBezTo>
                    <a:pt x="395" y="1"/>
                    <a:pt x="0" y="396"/>
                    <a:pt x="0" y="882"/>
                  </a:cubicBezTo>
                  <a:cubicBezTo>
                    <a:pt x="0" y="1368"/>
                    <a:pt x="395" y="1764"/>
                    <a:pt x="882" y="1764"/>
                  </a:cubicBezTo>
                  <a:lnTo>
                    <a:pt x="41946" y="1764"/>
                  </a:lnTo>
                  <a:cubicBezTo>
                    <a:pt x="42432" y="1764"/>
                    <a:pt x="42828" y="1368"/>
                    <a:pt x="42828" y="882"/>
                  </a:cubicBezTo>
                  <a:cubicBezTo>
                    <a:pt x="42828" y="396"/>
                    <a:pt x="42432" y="1"/>
                    <a:pt x="41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1152525" y="3874250"/>
              <a:ext cx="1070700" cy="44100"/>
            </a:xfrm>
            <a:custGeom>
              <a:avLst/>
              <a:gdLst/>
              <a:ahLst/>
              <a:cxnLst/>
              <a:rect l="l" t="t" r="r" b="b"/>
              <a:pathLst>
                <a:path w="42828" h="1764" extrusionOk="0">
                  <a:moveTo>
                    <a:pt x="882" y="1"/>
                  </a:moveTo>
                  <a:cubicBezTo>
                    <a:pt x="395" y="1"/>
                    <a:pt x="0" y="396"/>
                    <a:pt x="0" y="882"/>
                  </a:cubicBezTo>
                  <a:cubicBezTo>
                    <a:pt x="0" y="1369"/>
                    <a:pt x="395" y="1764"/>
                    <a:pt x="882" y="1764"/>
                  </a:cubicBezTo>
                  <a:lnTo>
                    <a:pt x="41946" y="1764"/>
                  </a:lnTo>
                  <a:cubicBezTo>
                    <a:pt x="42432" y="1764"/>
                    <a:pt x="42828" y="1369"/>
                    <a:pt x="42828" y="882"/>
                  </a:cubicBezTo>
                  <a:cubicBezTo>
                    <a:pt x="42828" y="396"/>
                    <a:pt x="42432" y="1"/>
                    <a:pt x="41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2355425" y="3285350"/>
              <a:ext cx="42575" cy="44100"/>
            </a:xfrm>
            <a:custGeom>
              <a:avLst/>
              <a:gdLst/>
              <a:ahLst/>
              <a:cxnLst/>
              <a:rect l="l" t="t" r="r" b="b"/>
              <a:pathLst>
                <a:path w="1703" h="1764" extrusionOk="0">
                  <a:moveTo>
                    <a:pt x="852" y="0"/>
                  </a:moveTo>
                  <a:cubicBezTo>
                    <a:pt x="396" y="0"/>
                    <a:pt x="0" y="395"/>
                    <a:pt x="0" y="851"/>
                  </a:cubicBezTo>
                  <a:lnTo>
                    <a:pt x="0" y="912"/>
                  </a:lnTo>
                  <a:cubicBezTo>
                    <a:pt x="0" y="1399"/>
                    <a:pt x="396" y="1763"/>
                    <a:pt x="852" y="1763"/>
                  </a:cubicBezTo>
                  <a:cubicBezTo>
                    <a:pt x="1307" y="1763"/>
                    <a:pt x="1703" y="1399"/>
                    <a:pt x="1703" y="912"/>
                  </a:cubicBezTo>
                  <a:lnTo>
                    <a:pt x="1703" y="851"/>
                  </a:lnTo>
                  <a:cubicBezTo>
                    <a:pt x="1703" y="395"/>
                    <a:pt x="1307" y="0"/>
                    <a:pt x="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2355425" y="3403125"/>
              <a:ext cx="42575" cy="44100"/>
            </a:xfrm>
            <a:custGeom>
              <a:avLst/>
              <a:gdLst/>
              <a:ahLst/>
              <a:cxnLst/>
              <a:rect l="l" t="t" r="r" b="b"/>
              <a:pathLst>
                <a:path w="1703" h="1764" extrusionOk="0">
                  <a:moveTo>
                    <a:pt x="852" y="1"/>
                  </a:moveTo>
                  <a:cubicBezTo>
                    <a:pt x="396" y="1"/>
                    <a:pt x="0" y="365"/>
                    <a:pt x="0" y="852"/>
                  </a:cubicBezTo>
                  <a:lnTo>
                    <a:pt x="0" y="913"/>
                  </a:lnTo>
                  <a:cubicBezTo>
                    <a:pt x="0" y="1399"/>
                    <a:pt x="396" y="1764"/>
                    <a:pt x="852" y="1764"/>
                  </a:cubicBezTo>
                  <a:cubicBezTo>
                    <a:pt x="1307" y="1764"/>
                    <a:pt x="1703" y="1399"/>
                    <a:pt x="1703" y="913"/>
                  </a:cubicBezTo>
                  <a:lnTo>
                    <a:pt x="1703" y="852"/>
                  </a:lnTo>
                  <a:cubicBezTo>
                    <a:pt x="1703" y="365"/>
                    <a:pt x="1307" y="1"/>
                    <a:pt x="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2355425" y="3520900"/>
              <a:ext cx="42575" cy="44100"/>
            </a:xfrm>
            <a:custGeom>
              <a:avLst/>
              <a:gdLst/>
              <a:ahLst/>
              <a:cxnLst/>
              <a:rect l="l" t="t" r="r" b="b"/>
              <a:pathLst>
                <a:path w="1703" h="1764" extrusionOk="0">
                  <a:moveTo>
                    <a:pt x="852" y="1"/>
                  </a:moveTo>
                  <a:cubicBezTo>
                    <a:pt x="396" y="1"/>
                    <a:pt x="0" y="366"/>
                    <a:pt x="0" y="852"/>
                  </a:cubicBezTo>
                  <a:lnTo>
                    <a:pt x="0" y="913"/>
                  </a:lnTo>
                  <a:cubicBezTo>
                    <a:pt x="0" y="1399"/>
                    <a:pt x="396" y="1764"/>
                    <a:pt x="852" y="1764"/>
                  </a:cubicBezTo>
                  <a:cubicBezTo>
                    <a:pt x="1307" y="1764"/>
                    <a:pt x="1703" y="1399"/>
                    <a:pt x="1703" y="913"/>
                  </a:cubicBezTo>
                  <a:lnTo>
                    <a:pt x="1703" y="852"/>
                  </a:lnTo>
                  <a:cubicBezTo>
                    <a:pt x="1703" y="366"/>
                    <a:pt x="1307" y="1"/>
                    <a:pt x="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2355425" y="3638700"/>
              <a:ext cx="42575" cy="44100"/>
            </a:xfrm>
            <a:custGeom>
              <a:avLst/>
              <a:gdLst/>
              <a:ahLst/>
              <a:cxnLst/>
              <a:rect l="l" t="t" r="r" b="b"/>
              <a:pathLst>
                <a:path w="1703" h="1764" extrusionOk="0">
                  <a:moveTo>
                    <a:pt x="852" y="0"/>
                  </a:moveTo>
                  <a:cubicBezTo>
                    <a:pt x="396" y="0"/>
                    <a:pt x="0" y="365"/>
                    <a:pt x="0" y="851"/>
                  </a:cubicBezTo>
                  <a:lnTo>
                    <a:pt x="0" y="912"/>
                  </a:lnTo>
                  <a:cubicBezTo>
                    <a:pt x="0" y="1368"/>
                    <a:pt x="396" y="1763"/>
                    <a:pt x="852" y="1763"/>
                  </a:cubicBezTo>
                  <a:cubicBezTo>
                    <a:pt x="1307" y="1763"/>
                    <a:pt x="1703" y="1368"/>
                    <a:pt x="1703" y="912"/>
                  </a:cubicBezTo>
                  <a:lnTo>
                    <a:pt x="1703" y="851"/>
                  </a:lnTo>
                  <a:cubicBezTo>
                    <a:pt x="1703" y="365"/>
                    <a:pt x="1307" y="0"/>
                    <a:pt x="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2355425" y="3756475"/>
              <a:ext cx="42575" cy="44100"/>
            </a:xfrm>
            <a:custGeom>
              <a:avLst/>
              <a:gdLst/>
              <a:ahLst/>
              <a:cxnLst/>
              <a:rect l="l" t="t" r="r" b="b"/>
              <a:pathLst>
                <a:path w="1703" h="1764" extrusionOk="0">
                  <a:moveTo>
                    <a:pt x="852" y="1"/>
                  </a:moveTo>
                  <a:cubicBezTo>
                    <a:pt x="396" y="1"/>
                    <a:pt x="0" y="365"/>
                    <a:pt x="0" y="852"/>
                  </a:cubicBezTo>
                  <a:lnTo>
                    <a:pt x="0" y="912"/>
                  </a:lnTo>
                  <a:cubicBezTo>
                    <a:pt x="0" y="1368"/>
                    <a:pt x="396" y="1764"/>
                    <a:pt x="852" y="1764"/>
                  </a:cubicBezTo>
                  <a:cubicBezTo>
                    <a:pt x="1307" y="1764"/>
                    <a:pt x="1703" y="1368"/>
                    <a:pt x="1703" y="912"/>
                  </a:cubicBezTo>
                  <a:lnTo>
                    <a:pt x="1703" y="852"/>
                  </a:lnTo>
                  <a:cubicBezTo>
                    <a:pt x="1703" y="365"/>
                    <a:pt x="1307" y="1"/>
                    <a:pt x="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2355425" y="3874250"/>
              <a:ext cx="42575" cy="44100"/>
            </a:xfrm>
            <a:custGeom>
              <a:avLst/>
              <a:gdLst/>
              <a:ahLst/>
              <a:cxnLst/>
              <a:rect l="l" t="t" r="r" b="b"/>
              <a:pathLst>
                <a:path w="1703" h="1764" extrusionOk="0">
                  <a:moveTo>
                    <a:pt x="852" y="1"/>
                  </a:moveTo>
                  <a:cubicBezTo>
                    <a:pt x="396" y="1"/>
                    <a:pt x="0" y="366"/>
                    <a:pt x="0" y="852"/>
                  </a:cubicBezTo>
                  <a:lnTo>
                    <a:pt x="0" y="913"/>
                  </a:lnTo>
                  <a:cubicBezTo>
                    <a:pt x="0" y="1369"/>
                    <a:pt x="396" y="1764"/>
                    <a:pt x="852" y="1764"/>
                  </a:cubicBezTo>
                  <a:cubicBezTo>
                    <a:pt x="1307" y="1764"/>
                    <a:pt x="1703" y="1369"/>
                    <a:pt x="1703" y="913"/>
                  </a:cubicBezTo>
                  <a:lnTo>
                    <a:pt x="1703" y="852"/>
                  </a:lnTo>
                  <a:cubicBezTo>
                    <a:pt x="1703" y="366"/>
                    <a:pt x="1307" y="1"/>
                    <a:pt x="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1152525" y="4037625"/>
              <a:ext cx="1245475" cy="424050"/>
            </a:xfrm>
            <a:custGeom>
              <a:avLst/>
              <a:gdLst/>
              <a:ahLst/>
              <a:cxnLst/>
              <a:rect l="l" t="t" r="r" b="b"/>
              <a:pathLst>
                <a:path w="49819" h="16962" extrusionOk="0">
                  <a:moveTo>
                    <a:pt x="2827" y="1"/>
                  </a:moveTo>
                  <a:cubicBezTo>
                    <a:pt x="1277" y="1"/>
                    <a:pt x="0" y="1278"/>
                    <a:pt x="0" y="2828"/>
                  </a:cubicBezTo>
                  <a:lnTo>
                    <a:pt x="0" y="14135"/>
                  </a:lnTo>
                  <a:cubicBezTo>
                    <a:pt x="0" y="15685"/>
                    <a:pt x="1277" y="16962"/>
                    <a:pt x="2827" y="16962"/>
                  </a:cubicBezTo>
                  <a:lnTo>
                    <a:pt x="46992" y="16962"/>
                  </a:lnTo>
                  <a:cubicBezTo>
                    <a:pt x="48542" y="16962"/>
                    <a:pt x="49819" y="15685"/>
                    <a:pt x="49819" y="14135"/>
                  </a:cubicBezTo>
                  <a:lnTo>
                    <a:pt x="49819" y="2828"/>
                  </a:lnTo>
                  <a:cubicBezTo>
                    <a:pt x="49819" y="1278"/>
                    <a:pt x="48542" y="1"/>
                    <a:pt x="46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1186700" y="4046000"/>
              <a:ext cx="408100" cy="407325"/>
            </a:xfrm>
            <a:custGeom>
              <a:avLst/>
              <a:gdLst/>
              <a:ahLst/>
              <a:cxnLst/>
              <a:rect l="l" t="t" r="r" b="b"/>
              <a:pathLst>
                <a:path w="16324" h="16293" extrusionOk="0">
                  <a:moveTo>
                    <a:pt x="8147" y="2766"/>
                  </a:moveTo>
                  <a:cubicBezTo>
                    <a:pt x="11126" y="2766"/>
                    <a:pt x="13557" y="5168"/>
                    <a:pt x="13557" y="8146"/>
                  </a:cubicBezTo>
                  <a:cubicBezTo>
                    <a:pt x="13557" y="11125"/>
                    <a:pt x="11126" y="13526"/>
                    <a:pt x="8147" y="13526"/>
                  </a:cubicBezTo>
                  <a:cubicBezTo>
                    <a:pt x="5199" y="13526"/>
                    <a:pt x="2767" y="11125"/>
                    <a:pt x="2767" y="8146"/>
                  </a:cubicBezTo>
                  <a:cubicBezTo>
                    <a:pt x="2767" y="5168"/>
                    <a:pt x="5168" y="2766"/>
                    <a:pt x="8147" y="2766"/>
                  </a:cubicBezTo>
                  <a:close/>
                  <a:moveTo>
                    <a:pt x="8147" y="0"/>
                  </a:moveTo>
                  <a:cubicBezTo>
                    <a:pt x="3648" y="0"/>
                    <a:pt x="1" y="3648"/>
                    <a:pt x="1" y="8146"/>
                  </a:cubicBezTo>
                  <a:cubicBezTo>
                    <a:pt x="1" y="12645"/>
                    <a:pt x="3648" y="16292"/>
                    <a:pt x="8147" y="16292"/>
                  </a:cubicBezTo>
                  <a:cubicBezTo>
                    <a:pt x="12645" y="16292"/>
                    <a:pt x="16323" y="12645"/>
                    <a:pt x="16323" y="8146"/>
                  </a:cubicBezTo>
                  <a:cubicBezTo>
                    <a:pt x="16323" y="3648"/>
                    <a:pt x="12645" y="0"/>
                    <a:pt x="81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1373650" y="4129575"/>
              <a:ext cx="32700" cy="104125"/>
            </a:xfrm>
            <a:custGeom>
              <a:avLst/>
              <a:gdLst/>
              <a:ahLst/>
              <a:cxnLst/>
              <a:rect l="l" t="t" r="r" b="b"/>
              <a:pathLst>
                <a:path w="1308" h="4165" extrusionOk="0">
                  <a:moveTo>
                    <a:pt x="669" y="1"/>
                  </a:moveTo>
                  <a:cubicBezTo>
                    <a:pt x="304" y="1"/>
                    <a:pt x="0" y="305"/>
                    <a:pt x="0" y="639"/>
                  </a:cubicBezTo>
                  <a:lnTo>
                    <a:pt x="0" y="3496"/>
                  </a:lnTo>
                  <a:cubicBezTo>
                    <a:pt x="0" y="3861"/>
                    <a:pt x="304" y="4165"/>
                    <a:pt x="669" y="4165"/>
                  </a:cubicBezTo>
                  <a:cubicBezTo>
                    <a:pt x="1003" y="4165"/>
                    <a:pt x="1307" y="3861"/>
                    <a:pt x="1307" y="3496"/>
                  </a:cubicBezTo>
                  <a:lnTo>
                    <a:pt x="1307" y="639"/>
                  </a:lnTo>
                  <a:cubicBezTo>
                    <a:pt x="1307" y="305"/>
                    <a:pt x="1003"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1373650" y="4264850"/>
              <a:ext cx="32700" cy="104125"/>
            </a:xfrm>
            <a:custGeom>
              <a:avLst/>
              <a:gdLst/>
              <a:ahLst/>
              <a:cxnLst/>
              <a:rect l="l" t="t" r="r" b="b"/>
              <a:pathLst>
                <a:path w="1308" h="4165" extrusionOk="0">
                  <a:moveTo>
                    <a:pt x="669" y="0"/>
                  </a:moveTo>
                  <a:cubicBezTo>
                    <a:pt x="304" y="0"/>
                    <a:pt x="0" y="304"/>
                    <a:pt x="0" y="639"/>
                  </a:cubicBezTo>
                  <a:lnTo>
                    <a:pt x="0" y="3496"/>
                  </a:lnTo>
                  <a:cubicBezTo>
                    <a:pt x="0" y="3860"/>
                    <a:pt x="304" y="4164"/>
                    <a:pt x="669" y="4164"/>
                  </a:cubicBezTo>
                  <a:cubicBezTo>
                    <a:pt x="1003" y="4164"/>
                    <a:pt x="1307" y="3860"/>
                    <a:pt x="1307" y="3496"/>
                  </a:cubicBezTo>
                  <a:lnTo>
                    <a:pt x="1307" y="639"/>
                  </a:lnTo>
                  <a:cubicBezTo>
                    <a:pt x="1307" y="304"/>
                    <a:pt x="1003"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1270300" y="4232925"/>
              <a:ext cx="104125" cy="32700"/>
            </a:xfrm>
            <a:custGeom>
              <a:avLst/>
              <a:gdLst/>
              <a:ahLst/>
              <a:cxnLst/>
              <a:rect l="l" t="t" r="r" b="b"/>
              <a:pathLst>
                <a:path w="4165" h="1308" extrusionOk="0">
                  <a:moveTo>
                    <a:pt x="669" y="1"/>
                  </a:moveTo>
                  <a:cubicBezTo>
                    <a:pt x="304" y="1"/>
                    <a:pt x="0" y="305"/>
                    <a:pt x="0" y="639"/>
                  </a:cubicBezTo>
                  <a:cubicBezTo>
                    <a:pt x="0" y="1004"/>
                    <a:pt x="304" y="1308"/>
                    <a:pt x="669" y="1308"/>
                  </a:cubicBezTo>
                  <a:lnTo>
                    <a:pt x="3526" y="1308"/>
                  </a:lnTo>
                  <a:cubicBezTo>
                    <a:pt x="3861" y="1308"/>
                    <a:pt x="4165" y="1004"/>
                    <a:pt x="4165" y="639"/>
                  </a:cubicBezTo>
                  <a:cubicBezTo>
                    <a:pt x="4165" y="305"/>
                    <a:pt x="3861" y="1"/>
                    <a:pt x="3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1405550" y="4232925"/>
              <a:ext cx="104150" cy="32700"/>
            </a:xfrm>
            <a:custGeom>
              <a:avLst/>
              <a:gdLst/>
              <a:ahLst/>
              <a:cxnLst/>
              <a:rect l="l" t="t" r="r" b="b"/>
              <a:pathLst>
                <a:path w="4166" h="1308" extrusionOk="0">
                  <a:moveTo>
                    <a:pt x="670" y="1"/>
                  </a:moveTo>
                  <a:cubicBezTo>
                    <a:pt x="305" y="1"/>
                    <a:pt x="1" y="305"/>
                    <a:pt x="1" y="639"/>
                  </a:cubicBezTo>
                  <a:cubicBezTo>
                    <a:pt x="1" y="1004"/>
                    <a:pt x="305" y="1308"/>
                    <a:pt x="670" y="1308"/>
                  </a:cubicBezTo>
                  <a:lnTo>
                    <a:pt x="3527" y="1308"/>
                  </a:lnTo>
                  <a:cubicBezTo>
                    <a:pt x="3861" y="1308"/>
                    <a:pt x="4165" y="1004"/>
                    <a:pt x="4165" y="639"/>
                  </a:cubicBezTo>
                  <a:cubicBezTo>
                    <a:pt x="4165" y="305"/>
                    <a:pt x="3861"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1619850" y="4046000"/>
              <a:ext cx="408075" cy="407325"/>
            </a:xfrm>
            <a:custGeom>
              <a:avLst/>
              <a:gdLst/>
              <a:ahLst/>
              <a:cxnLst/>
              <a:rect l="l" t="t" r="r" b="b"/>
              <a:pathLst>
                <a:path w="16323" h="16293" extrusionOk="0">
                  <a:moveTo>
                    <a:pt x="8146" y="2766"/>
                  </a:moveTo>
                  <a:cubicBezTo>
                    <a:pt x="11125" y="2766"/>
                    <a:pt x="13557" y="5168"/>
                    <a:pt x="13557" y="8146"/>
                  </a:cubicBezTo>
                  <a:cubicBezTo>
                    <a:pt x="13557" y="11125"/>
                    <a:pt x="11125" y="13526"/>
                    <a:pt x="8146" y="13526"/>
                  </a:cubicBezTo>
                  <a:cubicBezTo>
                    <a:pt x="5198" y="13526"/>
                    <a:pt x="2766" y="11125"/>
                    <a:pt x="2766" y="8146"/>
                  </a:cubicBezTo>
                  <a:cubicBezTo>
                    <a:pt x="2766" y="5168"/>
                    <a:pt x="5168" y="2766"/>
                    <a:pt x="8146" y="2766"/>
                  </a:cubicBezTo>
                  <a:close/>
                  <a:moveTo>
                    <a:pt x="8146" y="0"/>
                  </a:moveTo>
                  <a:cubicBezTo>
                    <a:pt x="3648" y="0"/>
                    <a:pt x="0" y="3648"/>
                    <a:pt x="0" y="8146"/>
                  </a:cubicBezTo>
                  <a:cubicBezTo>
                    <a:pt x="0" y="12645"/>
                    <a:pt x="3648" y="16292"/>
                    <a:pt x="8146" y="16292"/>
                  </a:cubicBezTo>
                  <a:cubicBezTo>
                    <a:pt x="12645" y="16292"/>
                    <a:pt x="16323" y="12645"/>
                    <a:pt x="16323" y="8146"/>
                  </a:cubicBezTo>
                  <a:cubicBezTo>
                    <a:pt x="16323" y="3648"/>
                    <a:pt x="12645" y="0"/>
                    <a:pt x="8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1806775" y="4129575"/>
              <a:ext cx="32700" cy="104125"/>
            </a:xfrm>
            <a:custGeom>
              <a:avLst/>
              <a:gdLst/>
              <a:ahLst/>
              <a:cxnLst/>
              <a:rect l="l" t="t" r="r" b="b"/>
              <a:pathLst>
                <a:path w="1308" h="4165" extrusionOk="0">
                  <a:moveTo>
                    <a:pt x="669" y="1"/>
                  </a:moveTo>
                  <a:cubicBezTo>
                    <a:pt x="305" y="1"/>
                    <a:pt x="1" y="305"/>
                    <a:pt x="1" y="639"/>
                  </a:cubicBezTo>
                  <a:lnTo>
                    <a:pt x="1" y="3496"/>
                  </a:lnTo>
                  <a:cubicBezTo>
                    <a:pt x="1" y="3861"/>
                    <a:pt x="305" y="4165"/>
                    <a:pt x="669" y="4165"/>
                  </a:cubicBezTo>
                  <a:cubicBezTo>
                    <a:pt x="1004" y="4165"/>
                    <a:pt x="1308" y="3861"/>
                    <a:pt x="1308" y="3496"/>
                  </a:cubicBezTo>
                  <a:lnTo>
                    <a:pt x="1308" y="639"/>
                  </a:lnTo>
                  <a:cubicBezTo>
                    <a:pt x="1308" y="305"/>
                    <a:pt x="100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1806775" y="4264850"/>
              <a:ext cx="32700" cy="104125"/>
            </a:xfrm>
            <a:custGeom>
              <a:avLst/>
              <a:gdLst/>
              <a:ahLst/>
              <a:cxnLst/>
              <a:rect l="l" t="t" r="r" b="b"/>
              <a:pathLst>
                <a:path w="1308" h="4165" extrusionOk="0">
                  <a:moveTo>
                    <a:pt x="669" y="0"/>
                  </a:moveTo>
                  <a:cubicBezTo>
                    <a:pt x="305" y="0"/>
                    <a:pt x="1" y="304"/>
                    <a:pt x="1" y="639"/>
                  </a:cubicBezTo>
                  <a:lnTo>
                    <a:pt x="1" y="3496"/>
                  </a:lnTo>
                  <a:cubicBezTo>
                    <a:pt x="1" y="3860"/>
                    <a:pt x="305" y="4164"/>
                    <a:pt x="669" y="4164"/>
                  </a:cubicBezTo>
                  <a:cubicBezTo>
                    <a:pt x="1004" y="4164"/>
                    <a:pt x="1308" y="3860"/>
                    <a:pt x="1308" y="3496"/>
                  </a:cubicBezTo>
                  <a:lnTo>
                    <a:pt x="1308" y="639"/>
                  </a:lnTo>
                  <a:cubicBezTo>
                    <a:pt x="1308" y="304"/>
                    <a:pt x="1004"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p:nvPr/>
          </p:nvSpPr>
          <p:spPr>
            <a:xfrm>
              <a:off x="1703425" y="4232925"/>
              <a:ext cx="104150" cy="32700"/>
            </a:xfrm>
            <a:custGeom>
              <a:avLst/>
              <a:gdLst/>
              <a:ahLst/>
              <a:cxnLst/>
              <a:rect l="l" t="t" r="r" b="b"/>
              <a:pathLst>
                <a:path w="4166" h="1308" extrusionOk="0">
                  <a:moveTo>
                    <a:pt x="670" y="1"/>
                  </a:moveTo>
                  <a:cubicBezTo>
                    <a:pt x="305" y="1"/>
                    <a:pt x="1" y="305"/>
                    <a:pt x="1" y="639"/>
                  </a:cubicBezTo>
                  <a:cubicBezTo>
                    <a:pt x="1" y="1004"/>
                    <a:pt x="305" y="1308"/>
                    <a:pt x="670" y="1308"/>
                  </a:cubicBezTo>
                  <a:lnTo>
                    <a:pt x="3527" y="1308"/>
                  </a:lnTo>
                  <a:cubicBezTo>
                    <a:pt x="3861" y="1308"/>
                    <a:pt x="4165" y="1004"/>
                    <a:pt x="4165" y="639"/>
                  </a:cubicBezTo>
                  <a:cubicBezTo>
                    <a:pt x="4165" y="305"/>
                    <a:pt x="3861"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1838700" y="4232925"/>
              <a:ext cx="104125" cy="32700"/>
            </a:xfrm>
            <a:custGeom>
              <a:avLst/>
              <a:gdLst/>
              <a:ahLst/>
              <a:cxnLst/>
              <a:rect l="l" t="t" r="r" b="b"/>
              <a:pathLst>
                <a:path w="4165" h="1308" extrusionOk="0">
                  <a:moveTo>
                    <a:pt x="639" y="1"/>
                  </a:moveTo>
                  <a:cubicBezTo>
                    <a:pt x="304" y="1"/>
                    <a:pt x="0" y="305"/>
                    <a:pt x="0" y="639"/>
                  </a:cubicBezTo>
                  <a:cubicBezTo>
                    <a:pt x="0" y="1004"/>
                    <a:pt x="304" y="1308"/>
                    <a:pt x="639" y="1308"/>
                  </a:cubicBezTo>
                  <a:lnTo>
                    <a:pt x="3496" y="1308"/>
                  </a:lnTo>
                  <a:cubicBezTo>
                    <a:pt x="3861" y="1308"/>
                    <a:pt x="4165" y="1004"/>
                    <a:pt x="4165" y="639"/>
                  </a:cubicBezTo>
                  <a:cubicBezTo>
                    <a:pt x="4165" y="305"/>
                    <a:pt x="3861" y="1"/>
                    <a:pt x="3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2072750" y="4096150"/>
              <a:ext cx="290300" cy="76775"/>
            </a:xfrm>
            <a:custGeom>
              <a:avLst/>
              <a:gdLst/>
              <a:ahLst/>
              <a:cxnLst/>
              <a:rect l="l" t="t" r="r" b="b"/>
              <a:pathLst>
                <a:path w="11612" h="3071" extrusionOk="0">
                  <a:moveTo>
                    <a:pt x="699" y="0"/>
                  </a:moveTo>
                  <a:cubicBezTo>
                    <a:pt x="304" y="0"/>
                    <a:pt x="0" y="304"/>
                    <a:pt x="0" y="700"/>
                  </a:cubicBezTo>
                  <a:lnTo>
                    <a:pt x="0" y="2371"/>
                  </a:lnTo>
                  <a:cubicBezTo>
                    <a:pt x="0" y="2766"/>
                    <a:pt x="304" y="3070"/>
                    <a:pt x="699" y="3070"/>
                  </a:cubicBezTo>
                  <a:lnTo>
                    <a:pt x="10943" y="3070"/>
                  </a:lnTo>
                  <a:cubicBezTo>
                    <a:pt x="11307" y="3070"/>
                    <a:pt x="11611" y="2766"/>
                    <a:pt x="11611" y="2371"/>
                  </a:cubicBezTo>
                  <a:lnTo>
                    <a:pt x="11611" y="700"/>
                  </a:lnTo>
                  <a:cubicBezTo>
                    <a:pt x="11611" y="304"/>
                    <a:pt x="11307" y="0"/>
                    <a:pt x="10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2082625" y="4121525"/>
              <a:ext cx="268275" cy="26325"/>
            </a:xfrm>
            <a:custGeom>
              <a:avLst/>
              <a:gdLst/>
              <a:ahLst/>
              <a:cxnLst/>
              <a:rect l="l" t="t" r="r" b="b"/>
              <a:pathLst>
                <a:path w="10731" h="1053" extrusionOk="0">
                  <a:moveTo>
                    <a:pt x="8218" y="0"/>
                  </a:moveTo>
                  <a:cubicBezTo>
                    <a:pt x="7839" y="0"/>
                    <a:pt x="7463" y="143"/>
                    <a:pt x="7174" y="414"/>
                  </a:cubicBezTo>
                  <a:cubicBezTo>
                    <a:pt x="6931" y="657"/>
                    <a:pt x="6619" y="779"/>
                    <a:pt x="6308" y="779"/>
                  </a:cubicBezTo>
                  <a:cubicBezTo>
                    <a:pt x="5996" y="779"/>
                    <a:pt x="5684" y="657"/>
                    <a:pt x="5441" y="414"/>
                  </a:cubicBezTo>
                  <a:cubicBezTo>
                    <a:pt x="5152" y="140"/>
                    <a:pt x="4773" y="4"/>
                    <a:pt x="4393" y="4"/>
                  </a:cubicBezTo>
                  <a:cubicBezTo>
                    <a:pt x="4013" y="4"/>
                    <a:pt x="3633" y="140"/>
                    <a:pt x="3344" y="414"/>
                  </a:cubicBezTo>
                  <a:cubicBezTo>
                    <a:pt x="3109" y="649"/>
                    <a:pt x="2799" y="770"/>
                    <a:pt x="2478" y="770"/>
                  </a:cubicBezTo>
                  <a:cubicBezTo>
                    <a:pt x="2300" y="770"/>
                    <a:pt x="2119" y="733"/>
                    <a:pt x="1946" y="657"/>
                  </a:cubicBezTo>
                  <a:cubicBezTo>
                    <a:pt x="1581" y="475"/>
                    <a:pt x="1125" y="384"/>
                    <a:pt x="639" y="384"/>
                  </a:cubicBezTo>
                  <a:lnTo>
                    <a:pt x="122" y="384"/>
                  </a:lnTo>
                  <a:cubicBezTo>
                    <a:pt x="61" y="384"/>
                    <a:pt x="0" y="444"/>
                    <a:pt x="0" y="505"/>
                  </a:cubicBezTo>
                  <a:cubicBezTo>
                    <a:pt x="0" y="596"/>
                    <a:pt x="61" y="657"/>
                    <a:pt x="122" y="657"/>
                  </a:cubicBezTo>
                  <a:lnTo>
                    <a:pt x="639" y="657"/>
                  </a:lnTo>
                  <a:cubicBezTo>
                    <a:pt x="1095" y="657"/>
                    <a:pt x="1490" y="748"/>
                    <a:pt x="1855" y="900"/>
                  </a:cubicBezTo>
                  <a:cubicBezTo>
                    <a:pt x="2037" y="992"/>
                    <a:pt x="2280" y="1052"/>
                    <a:pt x="2493" y="1052"/>
                  </a:cubicBezTo>
                  <a:cubicBezTo>
                    <a:pt x="2858" y="1052"/>
                    <a:pt x="3253" y="900"/>
                    <a:pt x="3526" y="627"/>
                  </a:cubicBezTo>
                  <a:cubicBezTo>
                    <a:pt x="3769" y="384"/>
                    <a:pt x="4081" y="262"/>
                    <a:pt x="4393" y="262"/>
                  </a:cubicBezTo>
                  <a:cubicBezTo>
                    <a:pt x="4704" y="262"/>
                    <a:pt x="5016" y="384"/>
                    <a:pt x="5259" y="627"/>
                  </a:cubicBezTo>
                  <a:cubicBezTo>
                    <a:pt x="5544" y="912"/>
                    <a:pt x="5917" y="1049"/>
                    <a:pt x="6292" y="1049"/>
                  </a:cubicBezTo>
                  <a:cubicBezTo>
                    <a:pt x="6677" y="1049"/>
                    <a:pt x="7064" y="904"/>
                    <a:pt x="7356" y="627"/>
                  </a:cubicBezTo>
                  <a:cubicBezTo>
                    <a:pt x="7596" y="387"/>
                    <a:pt x="7915" y="270"/>
                    <a:pt x="8237" y="270"/>
                  </a:cubicBezTo>
                  <a:cubicBezTo>
                    <a:pt x="8445" y="270"/>
                    <a:pt x="8655" y="319"/>
                    <a:pt x="8846" y="414"/>
                  </a:cubicBezTo>
                  <a:cubicBezTo>
                    <a:pt x="9119" y="566"/>
                    <a:pt x="9393" y="657"/>
                    <a:pt x="9666" y="657"/>
                  </a:cubicBezTo>
                  <a:lnTo>
                    <a:pt x="10609" y="657"/>
                  </a:lnTo>
                  <a:cubicBezTo>
                    <a:pt x="10669" y="657"/>
                    <a:pt x="10730" y="596"/>
                    <a:pt x="10730" y="536"/>
                  </a:cubicBezTo>
                  <a:cubicBezTo>
                    <a:pt x="10730" y="444"/>
                    <a:pt x="10669" y="384"/>
                    <a:pt x="10609" y="384"/>
                  </a:cubicBezTo>
                  <a:lnTo>
                    <a:pt x="9666" y="384"/>
                  </a:lnTo>
                  <a:cubicBezTo>
                    <a:pt x="9453" y="384"/>
                    <a:pt x="9210" y="323"/>
                    <a:pt x="8967" y="201"/>
                  </a:cubicBezTo>
                  <a:cubicBezTo>
                    <a:pt x="8734" y="66"/>
                    <a:pt x="8475" y="0"/>
                    <a:pt x="8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2072750" y="4396300"/>
              <a:ext cx="194550" cy="23575"/>
            </a:xfrm>
            <a:custGeom>
              <a:avLst/>
              <a:gdLst/>
              <a:ahLst/>
              <a:cxnLst/>
              <a:rect l="l" t="t" r="r" b="b"/>
              <a:pathLst>
                <a:path w="7782" h="943" extrusionOk="0">
                  <a:moveTo>
                    <a:pt x="487" y="1"/>
                  </a:moveTo>
                  <a:cubicBezTo>
                    <a:pt x="213" y="1"/>
                    <a:pt x="0" y="213"/>
                    <a:pt x="0" y="487"/>
                  </a:cubicBezTo>
                  <a:cubicBezTo>
                    <a:pt x="0" y="730"/>
                    <a:pt x="213" y="943"/>
                    <a:pt x="487" y="943"/>
                  </a:cubicBezTo>
                  <a:lnTo>
                    <a:pt x="7326" y="943"/>
                  </a:lnTo>
                  <a:cubicBezTo>
                    <a:pt x="7569" y="943"/>
                    <a:pt x="7782" y="730"/>
                    <a:pt x="7782" y="487"/>
                  </a:cubicBezTo>
                  <a:cubicBezTo>
                    <a:pt x="7782" y="213"/>
                    <a:pt x="7569" y="1"/>
                    <a:pt x="7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2072750" y="4334000"/>
              <a:ext cx="194550" cy="23575"/>
            </a:xfrm>
            <a:custGeom>
              <a:avLst/>
              <a:gdLst/>
              <a:ahLst/>
              <a:cxnLst/>
              <a:rect l="l" t="t" r="r" b="b"/>
              <a:pathLst>
                <a:path w="7782" h="943" extrusionOk="0">
                  <a:moveTo>
                    <a:pt x="487" y="0"/>
                  </a:moveTo>
                  <a:cubicBezTo>
                    <a:pt x="213" y="0"/>
                    <a:pt x="0" y="213"/>
                    <a:pt x="0" y="487"/>
                  </a:cubicBezTo>
                  <a:cubicBezTo>
                    <a:pt x="0" y="730"/>
                    <a:pt x="213" y="942"/>
                    <a:pt x="487" y="942"/>
                  </a:cubicBezTo>
                  <a:lnTo>
                    <a:pt x="7326" y="942"/>
                  </a:lnTo>
                  <a:cubicBezTo>
                    <a:pt x="7569" y="942"/>
                    <a:pt x="7782" y="730"/>
                    <a:pt x="7782" y="487"/>
                  </a:cubicBezTo>
                  <a:cubicBezTo>
                    <a:pt x="7782" y="213"/>
                    <a:pt x="7569" y="0"/>
                    <a:pt x="7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2072750" y="4271675"/>
              <a:ext cx="194550" cy="23600"/>
            </a:xfrm>
            <a:custGeom>
              <a:avLst/>
              <a:gdLst/>
              <a:ahLst/>
              <a:cxnLst/>
              <a:rect l="l" t="t" r="r" b="b"/>
              <a:pathLst>
                <a:path w="7782" h="944" extrusionOk="0">
                  <a:moveTo>
                    <a:pt x="487" y="1"/>
                  </a:moveTo>
                  <a:cubicBezTo>
                    <a:pt x="213" y="1"/>
                    <a:pt x="0" y="214"/>
                    <a:pt x="0" y="487"/>
                  </a:cubicBezTo>
                  <a:cubicBezTo>
                    <a:pt x="0" y="730"/>
                    <a:pt x="213" y="943"/>
                    <a:pt x="487" y="943"/>
                  </a:cubicBezTo>
                  <a:lnTo>
                    <a:pt x="7326" y="943"/>
                  </a:lnTo>
                  <a:cubicBezTo>
                    <a:pt x="7569" y="943"/>
                    <a:pt x="7782" y="730"/>
                    <a:pt x="7782" y="487"/>
                  </a:cubicBezTo>
                  <a:cubicBezTo>
                    <a:pt x="7782" y="214"/>
                    <a:pt x="7569" y="1"/>
                    <a:pt x="7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2072750" y="4209375"/>
              <a:ext cx="194550" cy="23575"/>
            </a:xfrm>
            <a:custGeom>
              <a:avLst/>
              <a:gdLst/>
              <a:ahLst/>
              <a:cxnLst/>
              <a:rect l="l" t="t" r="r" b="b"/>
              <a:pathLst>
                <a:path w="7782" h="943" extrusionOk="0">
                  <a:moveTo>
                    <a:pt x="487" y="0"/>
                  </a:moveTo>
                  <a:cubicBezTo>
                    <a:pt x="213" y="0"/>
                    <a:pt x="0" y="213"/>
                    <a:pt x="0" y="487"/>
                  </a:cubicBezTo>
                  <a:cubicBezTo>
                    <a:pt x="0" y="730"/>
                    <a:pt x="213" y="943"/>
                    <a:pt x="487" y="943"/>
                  </a:cubicBezTo>
                  <a:lnTo>
                    <a:pt x="7326" y="943"/>
                  </a:lnTo>
                  <a:cubicBezTo>
                    <a:pt x="7569" y="943"/>
                    <a:pt x="7782" y="730"/>
                    <a:pt x="7782" y="487"/>
                  </a:cubicBezTo>
                  <a:cubicBezTo>
                    <a:pt x="7782" y="213"/>
                    <a:pt x="7569" y="0"/>
                    <a:pt x="7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2322000" y="4396300"/>
              <a:ext cx="24325" cy="23575"/>
            </a:xfrm>
            <a:custGeom>
              <a:avLst/>
              <a:gdLst/>
              <a:ahLst/>
              <a:cxnLst/>
              <a:rect l="l" t="t" r="r" b="b"/>
              <a:pathLst>
                <a:path w="973" h="943" extrusionOk="0">
                  <a:moveTo>
                    <a:pt x="456" y="1"/>
                  </a:moveTo>
                  <a:cubicBezTo>
                    <a:pt x="213" y="1"/>
                    <a:pt x="0" y="213"/>
                    <a:pt x="0" y="487"/>
                  </a:cubicBezTo>
                  <a:cubicBezTo>
                    <a:pt x="0" y="730"/>
                    <a:pt x="213" y="943"/>
                    <a:pt x="456" y="943"/>
                  </a:cubicBezTo>
                  <a:lnTo>
                    <a:pt x="486" y="943"/>
                  </a:lnTo>
                  <a:cubicBezTo>
                    <a:pt x="760" y="943"/>
                    <a:pt x="973" y="730"/>
                    <a:pt x="973" y="487"/>
                  </a:cubicBezTo>
                  <a:cubicBezTo>
                    <a:pt x="973" y="213"/>
                    <a:pt x="760" y="1"/>
                    <a:pt x="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2322000" y="4334000"/>
              <a:ext cx="24325" cy="23575"/>
            </a:xfrm>
            <a:custGeom>
              <a:avLst/>
              <a:gdLst/>
              <a:ahLst/>
              <a:cxnLst/>
              <a:rect l="l" t="t" r="r" b="b"/>
              <a:pathLst>
                <a:path w="973" h="943" extrusionOk="0">
                  <a:moveTo>
                    <a:pt x="456" y="0"/>
                  </a:moveTo>
                  <a:cubicBezTo>
                    <a:pt x="213" y="0"/>
                    <a:pt x="0" y="213"/>
                    <a:pt x="0" y="487"/>
                  </a:cubicBezTo>
                  <a:cubicBezTo>
                    <a:pt x="0" y="730"/>
                    <a:pt x="213" y="942"/>
                    <a:pt x="456" y="942"/>
                  </a:cubicBezTo>
                  <a:lnTo>
                    <a:pt x="486" y="942"/>
                  </a:lnTo>
                  <a:cubicBezTo>
                    <a:pt x="760" y="942"/>
                    <a:pt x="973" y="730"/>
                    <a:pt x="973" y="487"/>
                  </a:cubicBezTo>
                  <a:cubicBezTo>
                    <a:pt x="973" y="213"/>
                    <a:pt x="760" y="0"/>
                    <a:pt x="4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2322000" y="4271675"/>
              <a:ext cx="24325" cy="23600"/>
            </a:xfrm>
            <a:custGeom>
              <a:avLst/>
              <a:gdLst/>
              <a:ahLst/>
              <a:cxnLst/>
              <a:rect l="l" t="t" r="r" b="b"/>
              <a:pathLst>
                <a:path w="973" h="944" extrusionOk="0">
                  <a:moveTo>
                    <a:pt x="456" y="1"/>
                  </a:moveTo>
                  <a:cubicBezTo>
                    <a:pt x="213" y="1"/>
                    <a:pt x="0" y="214"/>
                    <a:pt x="0" y="487"/>
                  </a:cubicBezTo>
                  <a:cubicBezTo>
                    <a:pt x="0" y="730"/>
                    <a:pt x="213" y="943"/>
                    <a:pt x="456" y="943"/>
                  </a:cubicBezTo>
                  <a:lnTo>
                    <a:pt x="486" y="943"/>
                  </a:lnTo>
                  <a:cubicBezTo>
                    <a:pt x="760" y="943"/>
                    <a:pt x="973" y="730"/>
                    <a:pt x="973" y="487"/>
                  </a:cubicBezTo>
                  <a:cubicBezTo>
                    <a:pt x="973" y="214"/>
                    <a:pt x="760" y="1"/>
                    <a:pt x="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a:off x="2322000" y="4209375"/>
              <a:ext cx="24325" cy="23575"/>
            </a:xfrm>
            <a:custGeom>
              <a:avLst/>
              <a:gdLst/>
              <a:ahLst/>
              <a:cxnLst/>
              <a:rect l="l" t="t" r="r" b="b"/>
              <a:pathLst>
                <a:path w="973" h="943" extrusionOk="0">
                  <a:moveTo>
                    <a:pt x="456" y="0"/>
                  </a:moveTo>
                  <a:cubicBezTo>
                    <a:pt x="213" y="0"/>
                    <a:pt x="0" y="213"/>
                    <a:pt x="0" y="487"/>
                  </a:cubicBezTo>
                  <a:cubicBezTo>
                    <a:pt x="0" y="730"/>
                    <a:pt x="213" y="943"/>
                    <a:pt x="456" y="943"/>
                  </a:cubicBezTo>
                  <a:lnTo>
                    <a:pt x="486" y="943"/>
                  </a:lnTo>
                  <a:cubicBezTo>
                    <a:pt x="760" y="943"/>
                    <a:pt x="973" y="730"/>
                    <a:pt x="973" y="487"/>
                  </a:cubicBezTo>
                  <a:cubicBezTo>
                    <a:pt x="973" y="213"/>
                    <a:pt x="760" y="0"/>
                    <a:pt x="4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2654050" y="3541425"/>
              <a:ext cx="435450" cy="208250"/>
            </a:xfrm>
            <a:custGeom>
              <a:avLst/>
              <a:gdLst/>
              <a:ahLst/>
              <a:cxnLst/>
              <a:rect l="l" t="t" r="r" b="b"/>
              <a:pathLst>
                <a:path w="17418" h="8330" extrusionOk="0">
                  <a:moveTo>
                    <a:pt x="609" y="1"/>
                  </a:moveTo>
                  <a:cubicBezTo>
                    <a:pt x="275" y="1"/>
                    <a:pt x="1" y="274"/>
                    <a:pt x="1" y="639"/>
                  </a:cubicBezTo>
                  <a:cubicBezTo>
                    <a:pt x="1" y="973"/>
                    <a:pt x="275" y="1247"/>
                    <a:pt x="609" y="1247"/>
                  </a:cubicBezTo>
                  <a:lnTo>
                    <a:pt x="16202" y="1247"/>
                  </a:lnTo>
                  <a:lnTo>
                    <a:pt x="16202" y="7721"/>
                  </a:lnTo>
                  <a:cubicBezTo>
                    <a:pt x="16202" y="8055"/>
                    <a:pt x="16475" y="8329"/>
                    <a:pt x="16810" y="8329"/>
                  </a:cubicBezTo>
                  <a:cubicBezTo>
                    <a:pt x="17144" y="8329"/>
                    <a:pt x="17418" y="8055"/>
                    <a:pt x="17418" y="7721"/>
                  </a:cubicBezTo>
                  <a:lnTo>
                    <a:pt x="17418" y="639"/>
                  </a:lnTo>
                  <a:cubicBezTo>
                    <a:pt x="17418" y="274"/>
                    <a:pt x="17144" y="1"/>
                    <a:pt x="16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2684450" y="3515600"/>
              <a:ext cx="79050" cy="79050"/>
            </a:xfrm>
            <a:custGeom>
              <a:avLst/>
              <a:gdLst/>
              <a:ahLst/>
              <a:cxnLst/>
              <a:rect l="l" t="t" r="r" b="b"/>
              <a:pathLst>
                <a:path w="3162" h="3162" extrusionOk="0">
                  <a:moveTo>
                    <a:pt x="1" y="0"/>
                  </a:moveTo>
                  <a:lnTo>
                    <a:pt x="1" y="3161"/>
                  </a:lnTo>
                  <a:lnTo>
                    <a:pt x="1885" y="3161"/>
                  </a:lnTo>
                  <a:cubicBezTo>
                    <a:pt x="2584" y="3161"/>
                    <a:pt x="3162" y="2584"/>
                    <a:pt x="3162" y="1885"/>
                  </a:cubicBezTo>
                  <a:lnTo>
                    <a:pt x="3162" y="1277"/>
                  </a:lnTo>
                  <a:cubicBezTo>
                    <a:pt x="3162" y="578"/>
                    <a:pt x="2584" y="0"/>
                    <a:pt x="18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3034775" y="3654650"/>
              <a:ext cx="79050" cy="79825"/>
            </a:xfrm>
            <a:custGeom>
              <a:avLst/>
              <a:gdLst/>
              <a:ahLst/>
              <a:cxnLst/>
              <a:rect l="l" t="t" r="r" b="b"/>
              <a:pathLst>
                <a:path w="3162" h="3193" extrusionOk="0">
                  <a:moveTo>
                    <a:pt x="1277" y="1"/>
                  </a:moveTo>
                  <a:cubicBezTo>
                    <a:pt x="578" y="1"/>
                    <a:pt x="0" y="578"/>
                    <a:pt x="0" y="1277"/>
                  </a:cubicBezTo>
                  <a:lnTo>
                    <a:pt x="0" y="3192"/>
                  </a:lnTo>
                  <a:lnTo>
                    <a:pt x="3161" y="3192"/>
                  </a:lnTo>
                  <a:lnTo>
                    <a:pt x="3161" y="1277"/>
                  </a:lnTo>
                  <a:cubicBezTo>
                    <a:pt x="3161" y="578"/>
                    <a:pt x="2584" y="1"/>
                    <a:pt x="18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2845550" y="3734450"/>
              <a:ext cx="452175" cy="807775"/>
            </a:xfrm>
            <a:custGeom>
              <a:avLst/>
              <a:gdLst/>
              <a:ahLst/>
              <a:cxnLst/>
              <a:rect l="l" t="t" r="r" b="b"/>
              <a:pathLst>
                <a:path w="18087" h="32311" extrusionOk="0">
                  <a:moveTo>
                    <a:pt x="1703" y="0"/>
                  </a:moveTo>
                  <a:cubicBezTo>
                    <a:pt x="761" y="0"/>
                    <a:pt x="1" y="760"/>
                    <a:pt x="1" y="1672"/>
                  </a:cubicBezTo>
                  <a:lnTo>
                    <a:pt x="61" y="30639"/>
                  </a:lnTo>
                  <a:cubicBezTo>
                    <a:pt x="61" y="31095"/>
                    <a:pt x="244" y="31520"/>
                    <a:pt x="548" y="31824"/>
                  </a:cubicBezTo>
                  <a:cubicBezTo>
                    <a:pt x="852" y="32128"/>
                    <a:pt x="1277" y="32311"/>
                    <a:pt x="1733" y="32311"/>
                  </a:cubicBezTo>
                  <a:lnTo>
                    <a:pt x="16414" y="32311"/>
                  </a:lnTo>
                  <a:cubicBezTo>
                    <a:pt x="17357" y="32311"/>
                    <a:pt x="18086" y="31551"/>
                    <a:pt x="18086" y="30608"/>
                  </a:cubicBezTo>
                  <a:lnTo>
                    <a:pt x="18056" y="1672"/>
                  </a:lnTo>
                  <a:cubicBezTo>
                    <a:pt x="18056" y="730"/>
                    <a:pt x="17296" y="0"/>
                    <a:pt x="16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2830350" y="3832475"/>
              <a:ext cx="16000" cy="97275"/>
            </a:xfrm>
            <a:custGeom>
              <a:avLst/>
              <a:gdLst/>
              <a:ahLst/>
              <a:cxnLst/>
              <a:rect l="l" t="t" r="r" b="b"/>
              <a:pathLst>
                <a:path w="640" h="3891" extrusionOk="0">
                  <a:moveTo>
                    <a:pt x="609" y="0"/>
                  </a:moveTo>
                  <a:cubicBezTo>
                    <a:pt x="274" y="0"/>
                    <a:pt x="1" y="274"/>
                    <a:pt x="1" y="608"/>
                  </a:cubicBezTo>
                  <a:lnTo>
                    <a:pt x="1" y="3283"/>
                  </a:lnTo>
                  <a:cubicBezTo>
                    <a:pt x="1" y="3617"/>
                    <a:pt x="274" y="3891"/>
                    <a:pt x="639" y="3891"/>
                  </a:cubicBezTo>
                  <a:lnTo>
                    <a:pt x="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3296925" y="3846150"/>
              <a:ext cx="12950" cy="79050"/>
            </a:xfrm>
            <a:custGeom>
              <a:avLst/>
              <a:gdLst/>
              <a:ahLst/>
              <a:cxnLst/>
              <a:rect l="l" t="t" r="r" b="b"/>
              <a:pathLst>
                <a:path w="518" h="3162" extrusionOk="0">
                  <a:moveTo>
                    <a:pt x="1" y="0"/>
                  </a:moveTo>
                  <a:lnTo>
                    <a:pt x="1" y="3161"/>
                  </a:lnTo>
                  <a:cubicBezTo>
                    <a:pt x="274" y="3161"/>
                    <a:pt x="517" y="2949"/>
                    <a:pt x="517" y="2675"/>
                  </a:cubicBezTo>
                  <a:lnTo>
                    <a:pt x="487" y="487"/>
                  </a:lnTo>
                  <a:cubicBezTo>
                    <a:pt x="487" y="213"/>
                    <a:pt x="274"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2831125" y="3942650"/>
              <a:ext cx="15225" cy="97300"/>
            </a:xfrm>
            <a:custGeom>
              <a:avLst/>
              <a:gdLst/>
              <a:ahLst/>
              <a:cxnLst/>
              <a:rect l="l" t="t" r="r" b="b"/>
              <a:pathLst>
                <a:path w="609" h="3892" extrusionOk="0">
                  <a:moveTo>
                    <a:pt x="608" y="1"/>
                  </a:moveTo>
                  <a:cubicBezTo>
                    <a:pt x="274" y="1"/>
                    <a:pt x="0" y="274"/>
                    <a:pt x="0" y="608"/>
                  </a:cubicBezTo>
                  <a:lnTo>
                    <a:pt x="0" y="3283"/>
                  </a:lnTo>
                  <a:cubicBezTo>
                    <a:pt x="0" y="3618"/>
                    <a:pt x="274" y="3891"/>
                    <a:pt x="608" y="3891"/>
                  </a:cubicBezTo>
                  <a:lnTo>
                    <a:pt x="6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2891900" y="3789900"/>
              <a:ext cx="364775" cy="693050"/>
            </a:xfrm>
            <a:custGeom>
              <a:avLst/>
              <a:gdLst/>
              <a:ahLst/>
              <a:cxnLst/>
              <a:rect l="l" t="t" r="r" b="b"/>
              <a:pathLst>
                <a:path w="14591" h="27722" extrusionOk="0">
                  <a:moveTo>
                    <a:pt x="13861" y="1"/>
                  </a:moveTo>
                  <a:lnTo>
                    <a:pt x="9211" y="31"/>
                  </a:lnTo>
                  <a:lnTo>
                    <a:pt x="700" y="31"/>
                  </a:lnTo>
                  <a:cubicBezTo>
                    <a:pt x="305" y="31"/>
                    <a:pt x="1" y="335"/>
                    <a:pt x="1" y="700"/>
                  </a:cubicBezTo>
                  <a:lnTo>
                    <a:pt x="1" y="6475"/>
                  </a:lnTo>
                  <a:lnTo>
                    <a:pt x="31" y="9880"/>
                  </a:lnTo>
                  <a:lnTo>
                    <a:pt x="31" y="16293"/>
                  </a:lnTo>
                  <a:lnTo>
                    <a:pt x="31" y="21612"/>
                  </a:lnTo>
                  <a:lnTo>
                    <a:pt x="31" y="27023"/>
                  </a:lnTo>
                  <a:cubicBezTo>
                    <a:pt x="31" y="27144"/>
                    <a:pt x="62" y="27235"/>
                    <a:pt x="92" y="27296"/>
                  </a:cubicBezTo>
                  <a:cubicBezTo>
                    <a:pt x="122" y="27357"/>
                    <a:pt x="153" y="27387"/>
                    <a:pt x="153" y="27418"/>
                  </a:cubicBezTo>
                  <a:cubicBezTo>
                    <a:pt x="274" y="27600"/>
                    <a:pt x="487" y="27722"/>
                    <a:pt x="730" y="27722"/>
                  </a:cubicBezTo>
                  <a:lnTo>
                    <a:pt x="3040" y="27722"/>
                  </a:lnTo>
                  <a:lnTo>
                    <a:pt x="13892" y="27691"/>
                  </a:lnTo>
                  <a:cubicBezTo>
                    <a:pt x="14287" y="27691"/>
                    <a:pt x="14591" y="27387"/>
                    <a:pt x="14591" y="27023"/>
                  </a:cubicBezTo>
                  <a:lnTo>
                    <a:pt x="14560" y="15351"/>
                  </a:lnTo>
                  <a:lnTo>
                    <a:pt x="14560" y="11855"/>
                  </a:lnTo>
                  <a:lnTo>
                    <a:pt x="14560" y="6019"/>
                  </a:lnTo>
                  <a:lnTo>
                    <a:pt x="14560" y="700"/>
                  </a:lnTo>
                  <a:cubicBezTo>
                    <a:pt x="14560" y="670"/>
                    <a:pt x="14560" y="639"/>
                    <a:pt x="14530" y="609"/>
                  </a:cubicBezTo>
                  <a:cubicBezTo>
                    <a:pt x="14530" y="366"/>
                    <a:pt x="14348" y="153"/>
                    <a:pt x="14135" y="62"/>
                  </a:cubicBezTo>
                  <a:cubicBezTo>
                    <a:pt x="14074" y="31"/>
                    <a:pt x="13952" y="1"/>
                    <a:pt x="138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2932175" y="3998875"/>
              <a:ext cx="297150" cy="297900"/>
            </a:xfrm>
            <a:custGeom>
              <a:avLst/>
              <a:gdLst/>
              <a:ahLst/>
              <a:cxnLst/>
              <a:rect l="l" t="t" r="r" b="b"/>
              <a:pathLst>
                <a:path w="11886" h="11916" extrusionOk="0">
                  <a:moveTo>
                    <a:pt x="4712" y="609"/>
                  </a:moveTo>
                  <a:lnTo>
                    <a:pt x="4712" y="609"/>
                  </a:lnTo>
                  <a:cubicBezTo>
                    <a:pt x="4439" y="882"/>
                    <a:pt x="4195" y="1217"/>
                    <a:pt x="3952" y="1551"/>
                  </a:cubicBezTo>
                  <a:cubicBezTo>
                    <a:pt x="3648" y="2007"/>
                    <a:pt x="3375" y="2493"/>
                    <a:pt x="3162" y="3010"/>
                  </a:cubicBezTo>
                  <a:lnTo>
                    <a:pt x="1308" y="3010"/>
                  </a:lnTo>
                  <a:cubicBezTo>
                    <a:pt x="2098" y="1794"/>
                    <a:pt x="3314" y="913"/>
                    <a:pt x="4712" y="609"/>
                  </a:cubicBezTo>
                  <a:close/>
                  <a:moveTo>
                    <a:pt x="5685" y="487"/>
                  </a:moveTo>
                  <a:lnTo>
                    <a:pt x="5685" y="3010"/>
                  </a:lnTo>
                  <a:lnTo>
                    <a:pt x="3679" y="3010"/>
                  </a:lnTo>
                  <a:cubicBezTo>
                    <a:pt x="3861" y="2615"/>
                    <a:pt x="4074" y="2220"/>
                    <a:pt x="4347" y="1825"/>
                  </a:cubicBezTo>
                  <a:cubicBezTo>
                    <a:pt x="4834" y="1125"/>
                    <a:pt x="5350" y="669"/>
                    <a:pt x="5563" y="487"/>
                  </a:cubicBezTo>
                  <a:close/>
                  <a:moveTo>
                    <a:pt x="6384" y="487"/>
                  </a:moveTo>
                  <a:cubicBezTo>
                    <a:pt x="6688" y="730"/>
                    <a:pt x="7630" y="1612"/>
                    <a:pt x="8268" y="3010"/>
                  </a:cubicBezTo>
                  <a:lnTo>
                    <a:pt x="6171" y="3010"/>
                  </a:lnTo>
                  <a:lnTo>
                    <a:pt x="6171" y="487"/>
                  </a:lnTo>
                  <a:close/>
                  <a:moveTo>
                    <a:pt x="7235" y="609"/>
                  </a:moveTo>
                  <a:lnTo>
                    <a:pt x="7235" y="609"/>
                  </a:lnTo>
                  <a:cubicBezTo>
                    <a:pt x="8603" y="943"/>
                    <a:pt x="9788" y="1825"/>
                    <a:pt x="10548" y="3010"/>
                  </a:cubicBezTo>
                  <a:lnTo>
                    <a:pt x="8785" y="3010"/>
                  </a:lnTo>
                  <a:cubicBezTo>
                    <a:pt x="8572" y="2493"/>
                    <a:pt x="8299" y="2007"/>
                    <a:pt x="7964" y="1551"/>
                  </a:cubicBezTo>
                  <a:cubicBezTo>
                    <a:pt x="7752" y="1217"/>
                    <a:pt x="7509" y="913"/>
                    <a:pt x="7235" y="609"/>
                  </a:cubicBezTo>
                  <a:close/>
                  <a:moveTo>
                    <a:pt x="2980" y="3496"/>
                  </a:moveTo>
                  <a:cubicBezTo>
                    <a:pt x="2736" y="4165"/>
                    <a:pt x="2615" y="4864"/>
                    <a:pt x="2584" y="5594"/>
                  </a:cubicBezTo>
                  <a:lnTo>
                    <a:pt x="487" y="5594"/>
                  </a:lnTo>
                  <a:cubicBezTo>
                    <a:pt x="518" y="4834"/>
                    <a:pt x="730" y="4135"/>
                    <a:pt x="1065" y="3496"/>
                  </a:cubicBezTo>
                  <a:close/>
                  <a:moveTo>
                    <a:pt x="5715" y="3496"/>
                  </a:moveTo>
                  <a:lnTo>
                    <a:pt x="5715" y="5594"/>
                  </a:lnTo>
                  <a:lnTo>
                    <a:pt x="3071" y="5594"/>
                  </a:lnTo>
                  <a:cubicBezTo>
                    <a:pt x="3101" y="4864"/>
                    <a:pt x="3223" y="4165"/>
                    <a:pt x="3496" y="3496"/>
                  </a:cubicBezTo>
                  <a:close/>
                  <a:moveTo>
                    <a:pt x="8451" y="3496"/>
                  </a:moveTo>
                  <a:cubicBezTo>
                    <a:pt x="8694" y="4165"/>
                    <a:pt x="8846" y="4864"/>
                    <a:pt x="8876" y="5594"/>
                  </a:cubicBezTo>
                  <a:lnTo>
                    <a:pt x="6171" y="5594"/>
                  </a:lnTo>
                  <a:lnTo>
                    <a:pt x="6171" y="3496"/>
                  </a:lnTo>
                  <a:close/>
                  <a:moveTo>
                    <a:pt x="10822" y="3496"/>
                  </a:moveTo>
                  <a:cubicBezTo>
                    <a:pt x="11156" y="4135"/>
                    <a:pt x="11369" y="4834"/>
                    <a:pt x="11399" y="5594"/>
                  </a:cubicBezTo>
                  <a:lnTo>
                    <a:pt x="9363" y="5594"/>
                  </a:lnTo>
                  <a:cubicBezTo>
                    <a:pt x="9332" y="4864"/>
                    <a:pt x="9180" y="4165"/>
                    <a:pt x="8968" y="3496"/>
                  </a:cubicBezTo>
                  <a:close/>
                  <a:moveTo>
                    <a:pt x="2584" y="6049"/>
                  </a:moveTo>
                  <a:cubicBezTo>
                    <a:pt x="2615" y="6779"/>
                    <a:pt x="2706" y="7508"/>
                    <a:pt x="2888" y="8147"/>
                  </a:cubicBezTo>
                  <a:lnTo>
                    <a:pt x="943" y="8147"/>
                  </a:lnTo>
                  <a:cubicBezTo>
                    <a:pt x="639" y="7478"/>
                    <a:pt x="487" y="6779"/>
                    <a:pt x="457" y="6049"/>
                  </a:cubicBezTo>
                  <a:close/>
                  <a:moveTo>
                    <a:pt x="5715" y="6049"/>
                  </a:moveTo>
                  <a:lnTo>
                    <a:pt x="5715" y="8147"/>
                  </a:lnTo>
                  <a:lnTo>
                    <a:pt x="3375" y="8147"/>
                  </a:lnTo>
                  <a:cubicBezTo>
                    <a:pt x="3192" y="7508"/>
                    <a:pt x="3071" y="6809"/>
                    <a:pt x="3071" y="6049"/>
                  </a:cubicBezTo>
                  <a:close/>
                  <a:moveTo>
                    <a:pt x="8876" y="6049"/>
                  </a:moveTo>
                  <a:cubicBezTo>
                    <a:pt x="8846" y="6809"/>
                    <a:pt x="8755" y="7508"/>
                    <a:pt x="8542" y="8147"/>
                  </a:cubicBezTo>
                  <a:lnTo>
                    <a:pt x="6171" y="8147"/>
                  </a:lnTo>
                  <a:lnTo>
                    <a:pt x="6171" y="6049"/>
                  </a:lnTo>
                  <a:close/>
                  <a:moveTo>
                    <a:pt x="11430" y="6049"/>
                  </a:moveTo>
                  <a:cubicBezTo>
                    <a:pt x="11399" y="6779"/>
                    <a:pt x="11247" y="7478"/>
                    <a:pt x="10943" y="8147"/>
                  </a:cubicBezTo>
                  <a:lnTo>
                    <a:pt x="9059" y="8147"/>
                  </a:lnTo>
                  <a:cubicBezTo>
                    <a:pt x="9241" y="7478"/>
                    <a:pt x="9332" y="6779"/>
                    <a:pt x="9363" y="6049"/>
                  </a:cubicBezTo>
                  <a:close/>
                  <a:moveTo>
                    <a:pt x="10700" y="8633"/>
                  </a:moveTo>
                  <a:cubicBezTo>
                    <a:pt x="9940" y="10001"/>
                    <a:pt x="8664" y="10943"/>
                    <a:pt x="7144" y="11278"/>
                  </a:cubicBezTo>
                  <a:cubicBezTo>
                    <a:pt x="7417" y="11065"/>
                    <a:pt x="7661" y="10791"/>
                    <a:pt x="7873" y="10518"/>
                  </a:cubicBezTo>
                  <a:cubicBezTo>
                    <a:pt x="8299" y="9971"/>
                    <a:pt x="8664" y="9332"/>
                    <a:pt x="8907" y="8633"/>
                  </a:cubicBezTo>
                  <a:close/>
                  <a:moveTo>
                    <a:pt x="3040" y="8633"/>
                  </a:moveTo>
                  <a:cubicBezTo>
                    <a:pt x="3284" y="9332"/>
                    <a:pt x="3648" y="9971"/>
                    <a:pt x="4074" y="10518"/>
                  </a:cubicBezTo>
                  <a:cubicBezTo>
                    <a:pt x="4287" y="10791"/>
                    <a:pt x="4530" y="11065"/>
                    <a:pt x="4803" y="11308"/>
                  </a:cubicBezTo>
                  <a:cubicBezTo>
                    <a:pt x="3284" y="10974"/>
                    <a:pt x="1946" y="10001"/>
                    <a:pt x="1156" y="8633"/>
                  </a:cubicBezTo>
                  <a:close/>
                  <a:moveTo>
                    <a:pt x="5715" y="8633"/>
                  </a:moveTo>
                  <a:lnTo>
                    <a:pt x="5715" y="11369"/>
                  </a:lnTo>
                  <a:cubicBezTo>
                    <a:pt x="5350" y="11156"/>
                    <a:pt x="4195" y="10335"/>
                    <a:pt x="3557" y="8633"/>
                  </a:cubicBezTo>
                  <a:close/>
                  <a:moveTo>
                    <a:pt x="8390" y="8633"/>
                  </a:moveTo>
                  <a:cubicBezTo>
                    <a:pt x="8177" y="9211"/>
                    <a:pt x="7873" y="9758"/>
                    <a:pt x="7509" y="10214"/>
                  </a:cubicBezTo>
                  <a:cubicBezTo>
                    <a:pt x="6931" y="10943"/>
                    <a:pt x="6354" y="11308"/>
                    <a:pt x="6171" y="11399"/>
                  </a:cubicBezTo>
                  <a:lnTo>
                    <a:pt x="6171" y="8633"/>
                  </a:lnTo>
                  <a:close/>
                  <a:moveTo>
                    <a:pt x="5928" y="1"/>
                  </a:moveTo>
                  <a:cubicBezTo>
                    <a:pt x="2645" y="1"/>
                    <a:pt x="1" y="2676"/>
                    <a:pt x="1" y="5958"/>
                  </a:cubicBezTo>
                  <a:cubicBezTo>
                    <a:pt x="1" y="9241"/>
                    <a:pt x="2645" y="11916"/>
                    <a:pt x="5928" y="11916"/>
                  </a:cubicBezTo>
                  <a:cubicBezTo>
                    <a:pt x="9211" y="11916"/>
                    <a:pt x="11886" y="9241"/>
                    <a:pt x="11886" y="5958"/>
                  </a:cubicBezTo>
                  <a:cubicBezTo>
                    <a:pt x="11886" y="2676"/>
                    <a:pt x="9211" y="1"/>
                    <a:pt x="5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2953450" y="3783075"/>
              <a:ext cx="241675" cy="43325"/>
            </a:xfrm>
            <a:custGeom>
              <a:avLst/>
              <a:gdLst/>
              <a:ahLst/>
              <a:cxnLst/>
              <a:rect l="l" t="t" r="r" b="b"/>
              <a:pathLst>
                <a:path w="9667" h="1733" extrusionOk="0">
                  <a:moveTo>
                    <a:pt x="9484" y="0"/>
                  </a:moveTo>
                  <a:lnTo>
                    <a:pt x="183" y="31"/>
                  </a:lnTo>
                  <a:cubicBezTo>
                    <a:pt x="92" y="31"/>
                    <a:pt x="1" y="122"/>
                    <a:pt x="1" y="244"/>
                  </a:cubicBezTo>
                  <a:lnTo>
                    <a:pt x="670" y="1277"/>
                  </a:lnTo>
                  <a:cubicBezTo>
                    <a:pt x="882" y="1551"/>
                    <a:pt x="1186" y="1733"/>
                    <a:pt x="1551" y="1733"/>
                  </a:cubicBezTo>
                  <a:lnTo>
                    <a:pt x="8147" y="1733"/>
                  </a:lnTo>
                  <a:cubicBezTo>
                    <a:pt x="8481" y="1733"/>
                    <a:pt x="8816" y="1551"/>
                    <a:pt x="8998" y="1247"/>
                  </a:cubicBezTo>
                  <a:lnTo>
                    <a:pt x="9667" y="213"/>
                  </a:lnTo>
                  <a:cubicBezTo>
                    <a:pt x="9667" y="122"/>
                    <a:pt x="9576" y="31"/>
                    <a:pt x="94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2985375" y="3793700"/>
              <a:ext cx="152000" cy="10675"/>
            </a:xfrm>
            <a:custGeom>
              <a:avLst/>
              <a:gdLst/>
              <a:ahLst/>
              <a:cxnLst/>
              <a:rect l="l" t="t" r="r" b="b"/>
              <a:pathLst>
                <a:path w="6080" h="427" extrusionOk="0">
                  <a:moveTo>
                    <a:pt x="213" y="1"/>
                  </a:moveTo>
                  <a:cubicBezTo>
                    <a:pt x="92" y="1"/>
                    <a:pt x="1" y="123"/>
                    <a:pt x="1" y="214"/>
                  </a:cubicBezTo>
                  <a:cubicBezTo>
                    <a:pt x="1" y="335"/>
                    <a:pt x="92" y="427"/>
                    <a:pt x="213" y="427"/>
                  </a:cubicBezTo>
                  <a:lnTo>
                    <a:pt x="5867" y="427"/>
                  </a:lnTo>
                  <a:cubicBezTo>
                    <a:pt x="5988" y="427"/>
                    <a:pt x="6080" y="335"/>
                    <a:pt x="6080" y="214"/>
                  </a:cubicBezTo>
                  <a:cubicBezTo>
                    <a:pt x="6080" y="92"/>
                    <a:pt x="5988" y="1"/>
                    <a:pt x="5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3151850" y="3792100"/>
              <a:ext cx="13575" cy="13125"/>
            </a:xfrm>
            <a:custGeom>
              <a:avLst/>
              <a:gdLst/>
              <a:ahLst/>
              <a:cxnLst/>
              <a:rect l="l" t="t" r="r" b="b"/>
              <a:pathLst>
                <a:path w="543" h="525" extrusionOk="0">
                  <a:moveTo>
                    <a:pt x="286" y="0"/>
                  </a:moveTo>
                  <a:cubicBezTo>
                    <a:pt x="125" y="0"/>
                    <a:pt x="1" y="142"/>
                    <a:pt x="29" y="308"/>
                  </a:cubicBezTo>
                  <a:cubicBezTo>
                    <a:pt x="29" y="399"/>
                    <a:pt x="120" y="491"/>
                    <a:pt x="211" y="521"/>
                  </a:cubicBezTo>
                  <a:cubicBezTo>
                    <a:pt x="227" y="524"/>
                    <a:pt x="242" y="525"/>
                    <a:pt x="257" y="525"/>
                  </a:cubicBezTo>
                  <a:cubicBezTo>
                    <a:pt x="418" y="525"/>
                    <a:pt x="543" y="384"/>
                    <a:pt x="515" y="217"/>
                  </a:cubicBezTo>
                  <a:cubicBezTo>
                    <a:pt x="485" y="126"/>
                    <a:pt x="424" y="35"/>
                    <a:pt x="333" y="4"/>
                  </a:cubicBezTo>
                  <a:cubicBezTo>
                    <a:pt x="317" y="2"/>
                    <a:pt x="301" y="0"/>
                    <a:pt x="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43"/>
          <p:cNvSpPr/>
          <p:nvPr/>
        </p:nvSpPr>
        <p:spPr>
          <a:xfrm rot="-449886">
            <a:off x="949578" y="1092486"/>
            <a:ext cx="567781" cy="318273"/>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508" name="Google Shape;1508;p55"/>
          <p:cNvSpPr/>
          <p:nvPr/>
        </p:nvSpPr>
        <p:spPr>
          <a:xfrm rot="1177739">
            <a:off x="3675751" y="1205317"/>
            <a:ext cx="567737" cy="312077"/>
          </a:xfrm>
          <a:custGeom>
            <a:avLst/>
            <a:gdLst/>
            <a:ahLst/>
            <a:cxnLst/>
            <a:rect l="l" t="t" r="r" b="b"/>
            <a:pathLst>
              <a:path w="16266" h="9118" extrusionOk="0">
                <a:moveTo>
                  <a:pt x="9512" y="1"/>
                </a:moveTo>
                <a:cubicBezTo>
                  <a:pt x="6255" y="1"/>
                  <a:pt x="2958" y="1284"/>
                  <a:pt x="968" y="3734"/>
                </a:cubicBezTo>
                <a:cubicBezTo>
                  <a:pt x="457" y="4379"/>
                  <a:pt x="0" y="5159"/>
                  <a:pt x="27" y="5992"/>
                </a:cubicBezTo>
                <a:cubicBezTo>
                  <a:pt x="54" y="6476"/>
                  <a:pt x="269" y="6960"/>
                  <a:pt x="565" y="7363"/>
                </a:cubicBezTo>
                <a:cubicBezTo>
                  <a:pt x="1524" y="8690"/>
                  <a:pt x="3211" y="9118"/>
                  <a:pt x="4909" y="9118"/>
                </a:cubicBezTo>
                <a:cubicBezTo>
                  <a:pt x="5448" y="9118"/>
                  <a:pt x="5988" y="9074"/>
                  <a:pt x="6506" y="9003"/>
                </a:cubicBezTo>
                <a:cubicBezTo>
                  <a:pt x="8845" y="8654"/>
                  <a:pt x="11103" y="7901"/>
                  <a:pt x="13200" y="6799"/>
                </a:cubicBezTo>
                <a:cubicBezTo>
                  <a:pt x="14706" y="5992"/>
                  <a:pt x="16265" y="4702"/>
                  <a:pt x="16184" y="3008"/>
                </a:cubicBezTo>
                <a:cubicBezTo>
                  <a:pt x="16184" y="2685"/>
                  <a:pt x="16104" y="2363"/>
                  <a:pt x="15916" y="2094"/>
                </a:cubicBezTo>
                <a:cubicBezTo>
                  <a:pt x="15754" y="1879"/>
                  <a:pt x="15539" y="1718"/>
                  <a:pt x="15324" y="1583"/>
                </a:cubicBezTo>
                <a:cubicBezTo>
                  <a:pt x="13633" y="518"/>
                  <a:pt x="11580" y="1"/>
                  <a:pt x="9512" y="1"/>
                </a:cubicBezTo>
                <a:close/>
              </a:path>
            </a:pathLst>
          </a:custGeom>
          <a:solidFill>
            <a:srgbClr val="EA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9" name="Google Shape;1509;p55"/>
          <p:cNvGrpSpPr/>
          <p:nvPr/>
        </p:nvGrpSpPr>
        <p:grpSpPr>
          <a:xfrm>
            <a:off x="1419565" y="1733254"/>
            <a:ext cx="1174194" cy="1174194"/>
            <a:chOff x="5586574" y="-168025"/>
            <a:chExt cx="1174194" cy="1174194"/>
          </a:xfrm>
        </p:grpSpPr>
        <p:sp>
          <p:nvSpPr>
            <p:cNvPr id="1510" name="Google Shape;1510;p55"/>
            <p:cNvSpPr/>
            <p:nvPr/>
          </p:nvSpPr>
          <p:spPr>
            <a:xfrm>
              <a:off x="5586574" y="-168025"/>
              <a:ext cx="1174194" cy="1174194"/>
            </a:xfrm>
            <a:custGeom>
              <a:avLst/>
              <a:gdLst/>
              <a:ahLst/>
              <a:cxnLst/>
              <a:rect l="l" t="t" r="r" b="b"/>
              <a:pathLst>
                <a:path w="15970" h="15970" extrusionOk="0">
                  <a:moveTo>
                    <a:pt x="7985" y="4570"/>
                  </a:moveTo>
                  <a:cubicBezTo>
                    <a:pt x="9867" y="4570"/>
                    <a:pt x="11399" y="6103"/>
                    <a:pt x="11399" y="7985"/>
                  </a:cubicBezTo>
                  <a:cubicBezTo>
                    <a:pt x="11399" y="9867"/>
                    <a:pt x="9867" y="11399"/>
                    <a:pt x="7985" y="11399"/>
                  </a:cubicBezTo>
                  <a:cubicBezTo>
                    <a:pt x="6103" y="11399"/>
                    <a:pt x="4571" y="9867"/>
                    <a:pt x="4571" y="7985"/>
                  </a:cubicBezTo>
                  <a:cubicBezTo>
                    <a:pt x="4571" y="6103"/>
                    <a:pt x="6103" y="4570"/>
                    <a:pt x="7985" y="4570"/>
                  </a:cubicBezTo>
                  <a:close/>
                  <a:moveTo>
                    <a:pt x="7098" y="0"/>
                  </a:moveTo>
                  <a:lnTo>
                    <a:pt x="6668" y="2178"/>
                  </a:lnTo>
                  <a:cubicBezTo>
                    <a:pt x="5996" y="2339"/>
                    <a:pt x="5377" y="2581"/>
                    <a:pt x="4840" y="2957"/>
                  </a:cubicBezTo>
                  <a:lnTo>
                    <a:pt x="2958" y="1721"/>
                  </a:lnTo>
                  <a:lnTo>
                    <a:pt x="1721" y="2957"/>
                  </a:lnTo>
                  <a:lnTo>
                    <a:pt x="2958" y="4812"/>
                  </a:lnTo>
                  <a:cubicBezTo>
                    <a:pt x="2608" y="5377"/>
                    <a:pt x="2340" y="5995"/>
                    <a:pt x="2178" y="6667"/>
                  </a:cubicBezTo>
                  <a:lnTo>
                    <a:pt x="1" y="7097"/>
                  </a:lnTo>
                  <a:lnTo>
                    <a:pt x="1" y="8872"/>
                  </a:lnTo>
                  <a:lnTo>
                    <a:pt x="2178" y="9302"/>
                  </a:lnTo>
                  <a:cubicBezTo>
                    <a:pt x="2340" y="9974"/>
                    <a:pt x="2608" y="10592"/>
                    <a:pt x="2958" y="11130"/>
                  </a:cubicBezTo>
                  <a:lnTo>
                    <a:pt x="1721" y="13012"/>
                  </a:lnTo>
                  <a:lnTo>
                    <a:pt x="2958" y="14249"/>
                  </a:lnTo>
                  <a:lnTo>
                    <a:pt x="4840" y="13012"/>
                  </a:lnTo>
                  <a:cubicBezTo>
                    <a:pt x="5377" y="13361"/>
                    <a:pt x="5996" y="13630"/>
                    <a:pt x="6668" y="13792"/>
                  </a:cubicBezTo>
                  <a:lnTo>
                    <a:pt x="7098" y="15969"/>
                  </a:lnTo>
                  <a:lnTo>
                    <a:pt x="8872" y="15969"/>
                  </a:lnTo>
                  <a:lnTo>
                    <a:pt x="9303" y="13792"/>
                  </a:lnTo>
                  <a:cubicBezTo>
                    <a:pt x="9975" y="13630"/>
                    <a:pt x="10593" y="13361"/>
                    <a:pt x="11158" y="13012"/>
                  </a:cubicBezTo>
                  <a:lnTo>
                    <a:pt x="13013" y="14249"/>
                  </a:lnTo>
                  <a:lnTo>
                    <a:pt x="14249" y="13012"/>
                  </a:lnTo>
                  <a:lnTo>
                    <a:pt x="13013" y="11130"/>
                  </a:lnTo>
                  <a:cubicBezTo>
                    <a:pt x="13362" y="10592"/>
                    <a:pt x="13631" y="9974"/>
                    <a:pt x="13792" y="9302"/>
                  </a:cubicBezTo>
                  <a:lnTo>
                    <a:pt x="15970" y="8872"/>
                  </a:lnTo>
                  <a:lnTo>
                    <a:pt x="15970" y="7097"/>
                  </a:lnTo>
                  <a:lnTo>
                    <a:pt x="13792" y="6667"/>
                  </a:lnTo>
                  <a:cubicBezTo>
                    <a:pt x="13631" y="5995"/>
                    <a:pt x="13389" y="5377"/>
                    <a:pt x="13013" y="4812"/>
                  </a:cubicBezTo>
                  <a:lnTo>
                    <a:pt x="14249" y="2957"/>
                  </a:lnTo>
                  <a:lnTo>
                    <a:pt x="13013" y="1721"/>
                  </a:lnTo>
                  <a:lnTo>
                    <a:pt x="11158" y="2957"/>
                  </a:lnTo>
                  <a:cubicBezTo>
                    <a:pt x="10593" y="2608"/>
                    <a:pt x="9975" y="2339"/>
                    <a:pt x="9303" y="2178"/>
                  </a:cubicBezTo>
                  <a:lnTo>
                    <a:pt x="88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5"/>
            <p:cNvSpPr/>
            <p:nvPr/>
          </p:nvSpPr>
          <p:spPr>
            <a:xfrm>
              <a:off x="5831702" y="77030"/>
              <a:ext cx="685915" cy="684003"/>
            </a:xfrm>
            <a:custGeom>
              <a:avLst/>
              <a:gdLst/>
              <a:ahLst/>
              <a:cxnLst/>
              <a:rect l="l" t="t" r="r" b="b"/>
              <a:pathLst>
                <a:path w="9329" h="9303" extrusionOk="0">
                  <a:moveTo>
                    <a:pt x="4651" y="1237"/>
                  </a:moveTo>
                  <a:cubicBezTo>
                    <a:pt x="6533" y="1237"/>
                    <a:pt x="8065" y="2770"/>
                    <a:pt x="8065" y="4652"/>
                  </a:cubicBezTo>
                  <a:cubicBezTo>
                    <a:pt x="8065" y="6534"/>
                    <a:pt x="6533" y="8066"/>
                    <a:pt x="4651" y="8066"/>
                  </a:cubicBezTo>
                  <a:cubicBezTo>
                    <a:pt x="2769" y="8066"/>
                    <a:pt x="1237" y="6534"/>
                    <a:pt x="1237" y="4652"/>
                  </a:cubicBezTo>
                  <a:cubicBezTo>
                    <a:pt x="1237" y="2770"/>
                    <a:pt x="2769" y="1237"/>
                    <a:pt x="4651" y="1237"/>
                  </a:cubicBezTo>
                  <a:close/>
                  <a:moveTo>
                    <a:pt x="4651" y="1"/>
                  </a:moveTo>
                  <a:cubicBezTo>
                    <a:pt x="2070" y="1"/>
                    <a:pt x="0" y="2071"/>
                    <a:pt x="0" y="4652"/>
                  </a:cubicBezTo>
                  <a:cubicBezTo>
                    <a:pt x="0" y="7233"/>
                    <a:pt x="2070" y="9303"/>
                    <a:pt x="4651" y="9303"/>
                  </a:cubicBezTo>
                  <a:cubicBezTo>
                    <a:pt x="7232" y="9303"/>
                    <a:pt x="9329" y="7233"/>
                    <a:pt x="9329" y="4652"/>
                  </a:cubicBezTo>
                  <a:cubicBezTo>
                    <a:pt x="9329" y="2071"/>
                    <a:pt x="7232" y="1"/>
                    <a:pt x="46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1727;p64">
            <a:extLst>
              <a:ext uri="{FF2B5EF4-FFF2-40B4-BE49-F238E27FC236}">
                <a16:creationId xmlns:a16="http://schemas.microsoft.com/office/drawing/2014/main" id="{F6CAB559-52D5-41B5-93B2-1D9CFD0F949F}"/>
              </a:ext>
            </a:extLst>
          </p:cNvPr>
          <p:cNvSpPr txBox="1">
            <a:spLocks/>
          </p:cNvSpPr>
          <p:nvPr/>
        </p:nvSpPr>
        <p:spPr>
          <a:xfrm>
            <a:off x="3746603" y="1748842"/>
            <a:ext cx="4611000" cy="101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Black"/>
              <a:buNone/>
              <a:defRPr sz="6900" b="0" i="0" u="none" strike="noStrike" cap="none">
                <a:solidFill>
                  <a:schemeClr val="dk1"/>
                </a:solidFill>
                <a:latin typeface="Montserrat Black"/>
                <a:ea typeface="Montserrat Black"/>
                <a:cs typeface="Montserrat Black"/>
                <a:sym typeface="Montserrat Black"/>
              </a:defRPr>
            </a:lvl1pPr>
            <a:lvl2pPr marR="0" lvl="1" algn="l" rtl="0">
              <a:lnSpc>
                <a:spcPct val="100000"/>
              </a:lnSpc>
              <a:spcBef>
                <a:spcPts val="0"/>
              </a:spcBef>
              <a:spcAft>
                <a:spcPts val="0"/>
              </a:spcAft>
              <a:buClr>
                <a:schemeClr val="dk1"/>
              </a:buClr>
              <a:buSzPts val="4800"/>
              <a:buFont typeface="Montserrat Black"/>
              <a:buNone/>
              <a:defRPr sz="4800" b="0" i="0" u="none" strike="noStrike" cap="none">
                <a:solidFill>
                  <a:schemeClr val="dk1"/>
                </a:solidFill>
                <a:latin typeface="Montserrat Black"/>
                <a:ea typeface="Montserrat Black"/>
                <a:cs typeface="Montserrat Black"/>
                <a:sym typeface="Montserrat Black"/>
              </a:defRPr>
            </a:lvl2pPr>
            <a:lvl3pPr marR="0" lvl="2" algn="l" rtl="0">
              <a:lnSpc>
                <a:spcPct val="100000"/>
              </a:lnSpc>
              <a:spcBef>
                <a:spcPts val="0"/>
              </a:spcBef>
              <a:spcAft>
                <a:spcPts val="0"/>
              </a:spcAft>
              <a:buClr>
                <a:schemeClr val="dk1"/>
              </a:buClr>
              <a:buSzPts val="4800"/>
              <a:buFont typeface="Montserrat Black"/>
              <a:buNone/>
              <a:defRPr sz="4800" b="0" i="0" u="none" strike="noStrike" cap="none">
                <a:solidFill>
                  <a:schemeClr val="dk1"/>
                </a:solidFill>
                <a:latin typeface="Montserrat Black"/>
                <a:ea typeface="Montserrat Black"/>
                <a:cs typeface="Montserrat Black"/>
                <a:sym typeface="Montserrat Black"/>
              </a:defRPr>
            </a:lvl3pPr>
            <a:lvl4pPr marR="0" lvl="3" algn="l" rtl="0">
              <a:lnSpc>
                <a:spcPct val="100000"/>
              </a:lnSpc>
              <a:spcBef>
                <a:spcPts val="0"/>
              </a:spcBef>
              <a:spcAft>
                <a:spcPts val="0"/>
              </a:spcAft>
              <a:buClr>
                <a:schemeClr val="dk1"/>
              </a:buClr>
              <a:buSzPts val="4800"/>
              <a:buFont typeface="Montserrat Black"/>
              <a:buNone/>
              <a:defRPr sz="4800" b="0" i="0" u="none" strike="noStrike" cap="none">
                <a:solidFill>
                  <a:schemeClr val="dk1"/>
                </a:solidFill>
                <a:latin typeface="Montserrat Black"/>
                <a:ea typeface="Montserrat Black"/>
                <a:cs typeface="Montserrat Black"/>
                <a:sym typeface="Montserrat Black"/>
              </a:defRPr>
            </a:lvl4pPr>
            <a:lvl5pPr marR="0" lvl="4" algn="l" rtl="0">
              <a:lnSpc>
                <a:spcPct val="100000"/>
              </a:lnSpc>
              <a:spcBef>
                <a:spcPts val="0"/>
              </a:spcBef>
              <a:spcAft>
                <a:spcPts val="0"/>
              </a:spcAft>
              <a:buClr>
                <a:schemeClr val="dk1"/>
              </a:buClr>
              <a:buSzPts val="4800"/>
              <a:buFont typeface="Montserrat Black"/>
              <a:buNone/>
              <a:defRPr sz="4800" b="0" i="0" u="none" strike="noStrike" cap="none">
                <a:solidFill>
                  <a:schemeClr val="dk1"/>
                </a:solidFill>
                <a:latin typeface="Montserrat Black"/>
                <a:ea typeface="Montserrat Black"/>
                <a:cs typeface="Montserrat Black"/>
                <a:sym typeface="Montserrat Black"/>
              </a:defRPr>
            </a:lvl5pPr>
            <a:lvl6pPr marR="0" lvl="5" algn="l" rtl="0">
              <a:lnSpc>
                <a:spcPct val="100000"/>
              </a:lnSpc>
              <a:spcBef>
                <a:spcPts val="0"/>
              </a:spcBef>
              <a:spcAft>
                <a:spcPts val="0"/>
              </a:spcAft>
              <a:buClr>
                <a:schemeClr val="dk1"/>
              </a:buClr>
              <a:buSzPts val="4800"/>
              <a:buFont typeface="Montserrat Black"/>
              <a:buNone/>
              <a:defRPr sz="4800" b="0" i="0" u="none" strike="noStrike" cap="none">
                <a:solidFill>
                  <a:schemeClr val="dk1"/>
                </a:solidFill>
                <a:latin typeface="Montserrat Black"/>
                <a:ea typeface="Montserrat Black"/>
                <a:cs typeface="Montserrat Black"/>
                <a:sym typeface="Montserrat Black"/>
              </a:defRPr>
            </a:lvl6pPr>
            <a:lvl7pPr marR="0" lvl="6" algn="l" rtl="0">
              <a:lnSpc>
                <a:spcPct val="100000"/>
              </a:lnSpc>
              <a:spcBef>
                <a:spcPts val="0"/>
              </a:spcBef>
              <a:spcAft>
                <a:spcPts val="0"/>
              </a:spcAft>
              <a:buClr>
                <a:schemeClr val="dk1"/>
              </a:buClr>
              <a:buSzPts val="4800"/>
              <a:buFont typeface="Montserrat Black"/>
              <a:buNone/>
              <a:defRPr sz="4800" b="0" i="0" u="none" strike="noStrike" cap="none">
                <a:solidFill>
                  <a:schemeClr val="dk1"/>
                </a:solidFill>
                <a:latin typeface="Montserrat Black"/>
                <a:ea typeface="Montserrat Black"/>
                <a:cs typeface="Montserrat Black"/>
                <a:sym typeface="Montserrat Black"/>
              </a:defRPr>
            </a:lvl7pPr>
            <a:lvl8pPr marR="0" lvl="7" algn="l" rtl="0">
              <a:lnSpc>
                <a:spcPct val="100000"/>
              </a:lnSpc>
              <a:spcBef>
                <a:spcPts val="0"/>
              </a:spcBef>
              <a:spcAft>
                <a:spcPts val="0"/>
              </a:spcAft>
              <a:buClr>
                <a:schemeClr val="dk1"/>
              </a:buClr>
              <a:buSzPts val="4800"/>
              <a:buFont typeface="Montserrat Black"/>
              <a:buNone/>
              <a:defRPr sz="4800" b="0" i="0" u="none" strike="noStrike" cap="none">
                <a:solidFill>
                  <a:schemeClr val="dk1"/>
                </a:solidFill>
                <a:latin typeface="Montserrat Black"/>
                <a:ea typeface="Montserrat Black"/>
                <a:cs typeface="Montserrat Black"/>
                <a:sym typeface="Montserrat Black"/>
              </a:defRPr>
            </a:lvl8pPr>
            <a:lvl9pPr marR="0" lvl="8" algn="l" rtl="0">
              <a:lnSpc>
                <a:spcPct val="100000"/>
              </a:lnSpc>
              <a:spcBef>
                <a:spcPts val="0"/>
              </a:spcBef>
              <a:spcAft>
                <a:spcPts val="0"/>
              </a:spcAft>
              <a:buClr>
                <a:schemeClr val="dk1"/>
              </a:buClr>
              <a:buSzPts val="4800"/>
              <a:buFont typeface="Montserrat Black"/>
              <a:buNone/>
              <a:defRPr sz="4800" b="0" i="0" u="none" strike="noStrike" cap="none">
                <a:solidFill>
                  <a:schemeClr val="dk1"/>
                </a:solidFill>
                <a:latin typeface="Montserrat Black"/>
                <a:ea typeface="Montserrat Black"/>
                <a:cs typeface="Montserrat Black"/>
                <a:sym typeface="Montserrat Black"/>
              </a:defRPr>
            </a:lvl9pPr>
          </a:lstStyle>
          <a:p>
            <a:r>
              <a:rPr lang="en-US" dirty="0"/>
              <a:t>Thanks</a:t>
            </a:r>
            <a:r>
              <a:rPr lang="en-US" dirty="0">
                <a:solidFill>
                  <a:schemeClr val="lt2"/>
                </a:solidFill>
              </a:rPr>
              <a:t>!</a:t>
            </a:r>
          </a:p>
        </p:txBody>
      </p:sp>
      <p:sp>
        <p:nvSpPr>
          <p:cNvPr id="53" name="Google Shape;1728;p64">
            <a:extLst>
              <a:ext uri="{FF2B5EF4-FFF2-40B4-BE49-F238E27FC236}">
                <a16:creationId xmlns:a16="http://schemas.microsoft.com/office/drawing/2014/main" id="{80500149-1EE9-435A-9BAB-3564D05B8877}"/>
              </a:ext>
            </a:extLst>
          </p:cNvPr>
          <p:cNvSpPr txBox="1">
            <a:spLocks/>
          </p:cNvSpPr>
          <p:nvPr/>
        </p:nvSpPr>
        <p:spPr>
          <a:xfrm>
            <a:off x="3925939" y="2502768"/>
            <a:ext cx="4451700" cy="1012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2000" b="1" dirty="0">
                <a:solidFill>
                  <a:schemeClr val="accent4"/>
                </a:solidFill>
                <a:latin typeface="Montserrat "/>
              </a:rPr>
              <a:t>Do you have any questions?</a:t>
            </a:r>
          </a:p>
        </p:txBody>
      </p:sp>
      <p:grpSp>
        <p:nvGrpSpPr>
          <p:cNvPr id="54" name="Google Shape;1741;p64">
            <a:extLst>
              <a:ext uri="{FF2B5EF4-FFF2-40B4-BE49-F238E27FC236}">
                <a16:creationId xmlns:a16="http://schemas.microsoft.com/office/drawing/2014/main" id="{E9EDD0C9-403E-4E0A-B391-9B9E25C2499B}"/>
              </a:ext>
            </a:extLst>
          </p:cNvPr>
          <p:cNvGrpSpPr/>
          <p:nvPr/>
        </p:nvGrpSpPr>
        <p:grpSpPr>
          <a:xfrm>
            <a:off x="-16393" y="409607"/>
            <a:ext cx="2658279" cy="3810071"/>
            <a:chOff x="-347000" y="984725"/>
            <a:chExt cx="1321475" cy="1894050"/>
          </a:xfrm>
        </p:grpSpPr>
        <p:sp>
          <p:nvSpPr>
            <p:cNvPr id="55" name="Google Shape;1742;p64">
              <a:extLst>
                <a:ext uri="{FF2B5EF4-FFF2-40B4-BE49-F238E27FC236}">
                  <a16:creationId xmlns:a16="http://schemas.microsoft.com/office/drawing/2014/main" id="{B598E064-82AD-47B1-95FB-4C7FBEA7FB36}"/>
                </a:ext>
              </a:extLst>
            </p:cNvPr>
            <p:cNvSpPr/>
            <p:nvPr/>
          </p:nvSpPr>
          <p:spPr>
            <a:xfrm>
              <a:off x="130200" y="1605175"/>
              <a:ext cx="231800" cy="47125"/>
            </a:xfrm>
            <a:custGeom>
              <a:avLst/>
              <a:gdLst/>
              <a:ahLst/>
              <a:cxnLst/>
              <a:rect l="l" t="t" r="r" b="b"/>
              <a:pathLst>
                <a:path w="9272" h="1885" extrusionOk="0">
                  <a:moveTo>
                    <a:pt x="1" y="0"/>
                  </a:moveTo>
                  <a:lnTo>
                    <a:pt x="1" y="1885"/>
                  </a:lnTo>
                  <a:lnTo>
                    <a:pt x="9271" y="1885"/>
                  </a:lnTo>
                  <a:lnTo>
                    <a:pt x="9271" y="0"/>
                  </a:lnTo>
                  <a:close/>
                </a:path>
              </a:pathLst>
            </a:custGeom>
            <a:solidFill>
              <a:srgbClr val="ADA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43;p64">
              <a:extLst>
                <a:ext uri="{FF2B5EF4-FFF2-40B4-BE49-F238E27FC236}">
                  <a16:creationId xmlns:a16="http://schemas.microsoft.com/office/drawing/2014/main" id="{5B972FF4-19AE-47EB-98F6-836DDE87C500}"/>
                </a:ext>
              </a:extLst>
            </p:cNvPr>
            <p:cNvSpPr/>
            <p:nvPr/>
          </p:nvSpPr>
          <p:spPr>
            <a:xfrm>
              <a:off x="84625" y="984725"/>
              <a:ext cx="889850" cy="120075"/>
            </a:xfrm>
            <a:custGeom>
              <a:avLst/>
              <a:gdLst/>
              <a:ahLst/>
              <a:cxnLst/>
              <a:rect l="l" t="t" r="r" b="b"/>
              <a:pathLst>
                <a:path w="35594" h="4803" extrusionOk="0">
                  <a:moveTo>
                    <a:pt x="1520" y="0"/>
                  </a:moveTo>
                  <a:cubicBezTo>
                    <a:pt x="700" y="0"/>
                    <a:pt x="1" y="669"/>
                    <a:pt x="1" y="1520"/>
                  </a:cubicBezTo>
                  <a:lnTo>
                    <a:pt x="1" y="4803"/>
                  </a:lnTo>
                  <a:lnTo>
                    <a:pt x="35594" y="4803"/>
                  </a:lnTo>
                  <a:lnTo>
                    <a:pt x="35594" y="1520"/>
                  </a:lnTo>
                  <a:cubicBezTo>
                    <a:pt x="35594" y="669"/>
                    <a:pt x="34925" y="0"/>
                    <a:pt x="34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44;p64">
              <a:extLst>
                <a:ext uri="{FF2B5EF4-FFF2-40B4-BE49-F238E27FC236}">
                  <a16:creationId xmlns:a16="http://schemas.microsoft.com/office/drawing/2014/main" id="{590FFFFB-209C-4F69-984A-021FB06E8049}"/>
                </a:ext>
              </a:extLst>
            </p:cNvPr>
            <p:cNvSpPr/>
            <p:nvPr/>
          </p:nvSpPr>
          <p:spPr>
            <a:xfrm>
              <a:off x="84625" y="1104775"/>
              <a:ext cx="889850" cy="769800"/>
            </a:xfrm>
            <a:custGeom>
              <a:avLst/>
              <a:gdLst/>
              <a:ahLst/>
              <a:cxnLst/>
              <a:rect l="l" t="t" r="r" b="b"/>
              <a:pathLst>
                <a:path w="35594" h="30792" extrusionOk="0">
                  <a:moveTo>
                    <a:pt x="1" y="1"/>
                  </a:moveTo>
                  <a:lnTo>
                    <a:pt x="1" y="29272"/>
                  </a:lnTo>
                  <a:cubicBezTo>
                    <a:pt x="1" y="30123"/>
                    <a:pt x="700" y="30792"/>
                    <a:pt x="1520" y="30792"/>
                  </a:cubicBezTo>
                  <a:lnTo>
                    <a:pt x="34074" y="30792"/>
                  </a:lnTo>
                  <a:cubicBezTo>
                    <a:pt x="34925" y="30792"/>
                    <a:pt x="35594" y="30123"/>
                    <a:pt x="35594" y="29272"/>
                  </a:cubicBezTo>
                  <a:lnTo>
                    <a:pt x="355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45;p64">
              <a:extLst>
                <a:ext uri="{FF2B5EF4-FFF2-40B4-BE49-F238E27FC236}">
                  <a16:creationId xmlns:a16="http://schemas.microsoft.com/office/drawing/2014/main" id="{A1BC8E4B-DEE4-43C3-B7E4-8F82A5124301}"/>
                </a:ext>
              </a:extLst>
            </p:cNvPr>
            <p:cNvSpPr/>
            <p:nvPr/>
          </p:nvSpPr>
          <p:spPr>
            <a:xfrm>
              <a:off x="122625" y="1142775"/>
              <a:ext cx="813875" cy="693800"/>
            </a:xfrm>
            <a:custGeom>
              <a:avLst/>
              <a:gdLst/>
              <a:ahLst/>
              <a:cxnLst/>
              <a:rect l="l" t="t" r="r" b="b"/>
              <a:pathLst>
                <a:path w="32555" h="27752" extrusionOk="0">
                  <a:moveTo>
                    <a:pt x="0" y="1"/>
                  </a:moveTo>
                  <a:lnTo>
                    <a:pt x="0" y="27752"/>
                  </a:lnTo>
                  <a:lnTo>
                    <a:pt x="32554" y="27752"/>
                  </a:lnTo>
                  <a:lnTo>
                    <a:pt x="32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46;p64">
              <a:extLst>
                <a:ext uri="{FF2B5EF4-FFF2-40B4-BE49-F238E27FC236}">
                  <a16:creationId xmlns:a16="http://schemas.microsoft.com/office/drawing/2014/main" id="{298D1952-886B-4238-85AD-5D39990A0386}"/>
                </a:ext>
              </a:extLst>
            </p:cNvPr>
            <p:cNvSpPr/>
            <p:nvPr/>
          </p:nvSpPr>
          <p:spPr>
            <a:xfrm>
              <a:off x="124150" y="1015125"/>
              <a:ext cx="54725" cy="54725"/>
            </a:xfrm>
            <a:custGeom>
              <a:avLst/>
              <a:gdLst/>
              <a:ahLst/>
              <a:cxnLst/>
              <a:rect l="l" t="t" r="r" b="b"/>
              <a:pathLst>
                <a:path w="2189" h="2189" extrusionOk="0">
                  <a:moveTo>
                    <a:pt x="1094" y="0"/>
                  </a:moveTo>
                  <a:cubicBezTo>
                    <a:pt x="486" y="0"/>
                    <a:pt x="0" y="487"/>
                    <a:pt x="0" y="1094"/>
                  </a:cubicBezTo>
                  <a:cubicBezTo>
                    <a:pt x="0" y="1702"/>
                    <a:pt x="486" y="2189"/>
                    <a:pt x="1094" y="2189"/>
                  </a:cubicBezTo>
                  <a:cubicBezTo>
                    <a:pt x="1702" y="2189"/>
                    <a:pt x="2189" y="1702"/>
                    <a:pt x="2189" y="1094"/>
                  </a:cubicBezTo>
                  <a:cubicBezTo>
                    <a:pt x="2189" y="487"/>
                    <a:pt x="1702" y="0"/>
                    <a:pt x="10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47;p64">
              <a:extLst>
                <a:ext uri="{FF2B5EF4-FFF2-40B4-BE49-F238E27FC236}">
                  <a16:creationId xmlns:a16="http://schemas.microsoft.com/office/drawing/2014/main" id="{ADD4005B-C494-404E-86BF-0A05D1FD75E9}"/>
                </a:ext>
              </a:extLst>
            </p:cNvPr>
            <p:cNvSpPr/>
            <p:nvPr/>
          </p:nvSpPr>
          <p:spPr>
            <a:xfrm>
              <a:off x="204700" y="1015125"/>
              <a:ext cx="54725" cy="54725"/>
            </a:xfrm>
            <a:custGeom>
              <a:avLst/>
              <a:gdLst/>
              <a:ahLst/>
              <a:cxnLst/>
              <a:rect l="l" t="t" r="r" b="b"/>
              <a:pathLst>
                <a:path w="2189" h="2189" extrusionOk="0">
                  <a:moveTo>
                    <a:pt x="1094" y="0"/>
                  </a:moveTo>
                  <a:cubicBezTo>
                    <a:pt x="486" y="0"/>
                    <a:pt x="0" y="487"/>
                    <a:pt x="0" y="1094"/>
                  </a:cubicBezTo>
                  <a:cubicBezTo>
                    <a:pt x="0" y="1702"/>
                    <a:pt x="486" y="2189"/>
                    <a:pt x="1094" y="2189"/>
                  </a:cubicBezTo>
                  <a:cubicBezTo>
                    <a:pt x="1702" y="2189"/>
                    <a:pt x="2189" y="1702"/>
                    <a:pt x="2189" y="1094"/>
                  </a:cubicBezTo>
                  <a:cubicBezTo>
                    <a:pt x="2189" y="487"/>
                    <a:pt x="1702" y="0"/>
                    <a:pt x="10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48;p64">
              <a:extLst>
                <a:ext uri="{FF2B5EF4-FFF2-40B4-BE49-F238E27FC236}">
                  <a16:creationId xmlns:a16="http://schemas.microsoft.com/office/drawing/2014/main" id="{715A48C4-FEEE-455D-962A-C0A5286AC212}"/>
                </a:ext>
              </a:extLst>
            </p:cNvPr>
            <p:cNvSpPr/>
            <p:nvPr/>
          </p:nvSpPr>
          <p:spPr>
            <a:xfrm>
              <a:off x="286000" y="1015125"/>
              <a:ext cx="53975" cy="54725"/>
            </a:xfrm>
            <a:custGeom>
              <a:avLst/>
              <a:gdLst/>
              <a:ahLst/>
              <a:cxnLst/>
              <a:rect l="l" t="t" r="r" b="b"/>
              <a:pathLst>
                <a:path w="2159" h="2189" extrusionOk="0">
                  <a:moveTo>
                    <a:pt x="1064" y="0"/>
                  </a:moveTo>
                  <a:cubicBezTo>
                    <a:pt x="487" y="0"/>
                    <a:pt x="0" y="487"/>
                    <a:pt x="0" y="1094"/>
                  </a:cubicBezTo>
                  <a:cubicBezTo>
                    <a:pt x="0" y="1702"/>
                    <a:pt x="487" y="2189"/>
                    <a:pt x="1064" y="2189"/>
                  </a:cubicBezTo>
                  <a:cubicBezTo>
                    <a:pt x="1672" y="2189"/>
                    <a:pt x="2159" y="1702"/>
                    <a:pt x="2159" y="1094"/>
                  </a:cubicBezTo>
                  <a:cubicBezTo>
                    <a:pt x="2159" y="487"/>
                    <a:pt x="1672" y="0"/>
                    <a:pt x="1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49;p64">
              <a:extLst>
                <a:ext uri="{FF2B5EF4-FFF2-40B4-BE49-F238E27FC236}">
                  <a16:creationId xmlns:a16="http://schemas.microsoft.com/office/drawing/2014/main" id="{DA02F4A1-D59A-44AC-B31D-0F59726B50BB}"/>
                </a:ext>
              </a:extLst>
            </p:cNvPr>
            <p:cNvSpPr/>
            <p:nvPr/>
          </p:nvSpPr>
          <p:spPr>
            <a:xfrm>
              <a:off x="176575" y="1392025"/>
              <a:ext cx="64625" cy="100325"/>
            </a:xfrm>
            <a:custGeom>
              <a:avLst/>
              <a:gdLst/>
              <a:ahLst/>
              <a:cxnLst/>
              <a:rect l="l" t="t" r="r" b="b"/>
              <a:pathLst>
                <a:path w="2585" h="4013" extrusionOk="0">
                  <a:moveTo>
                    <a:pt x="0" y="0"/>
                  </a:moveTo>
                  <a:lnTo>
                    <a:pt x="0" y="4013"/>
                  </a:lnTo>
                  <a:lnTo>
                    <a:pt x="2584" y="4013"/>
                  </a:lnTo>
                  <a:lnTo>
                    <a:pt x="25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50;p64">
              <a:extLst>
                <a:ext uri="{FF2B5EF4-FFF2-40B4-BE49-F238E27FC236}">
                  <a16:creationId xmlns:a16="http://schemas.microsoft.com/office/drawing/2014/main" id="{35B6A021-11FE-44F1-8E97-8380EB273869}"/>
                </a:ext>
              </a:extLst>
            </p:cNvPr>
            <p:cNvSpPr/>
            <p:nvPr/>
          </p:nvSpPr>
          <p:spPr>
            <a:xfrm>
              <a:off x="176575" y="1199000"/>
              <a:ext cx="64625" cy="192300"/>
            </a:xfrm>
            <a:custGeom>
              <a:avLst/>
              <a:gdLst/>
              <a:ahLst/>
              <a:cxnLst/>
              <a:rect l="l" t="t" r="r" b="b"/>
              <a:pathLst>
                <a:path w="2585" h="7692" extrusionOk="0">
                  <a:moveTo>
                    <a:pt x="0" y="1"/>
                  </a:moveTo>
                  <a:lnTo>
                    <a:pt x="0" y="7691"/>
                  </a:lnTo>
                  <a:lnTo>
                    <a:pt x="2584" y="7691"/>
                  </a:lnTo>
                  <a:lnTo>
                    <a:pt x="2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51;p64">
              <a:extLst>
                <a:ext uri="{FF2B5EF4-FFF2-40B4-BE49-F238E27FC236}">
                  <a16:creationId xmlns:a16="http://schemas.microsoft.com/office/drawing/2014/main" id="{5EF8B469-3FF4-49FD-8C35-9027AAED9359}"/>
                </a:ext>
              </a:extLst>
            </p:cNvPr>
            <p:cNvSpPr/>
            <p:nvPr/>
          </p:nvSpPr>
          <p:spPr>
            <a:xfrm>
              <a:off x="283725" y="1332000"/>
              <a:ext cx="63850" cy="160350"/>
            </a:xfrm>
            <a:custGeom>
              <a:avLst/>
              <a:gdLst/>
              <a:ahLst/>
              <a:cxnLst/>
              <a:rect l="l" t="t" r="r" b="b"/>
              <a:pathLst>
                <a:path w="2554" h="6414" extrusionOk="0">
                  <a:moveTo>
                    <a:pt x="0" y="0"/>
                  </a:moveTo>
                  <a:lnTo>
                    <a:pt x="0" y="6414"/>
                  </a:lnTo>
                  <a:lnTo>
                    <a:pt x="2553" y="6414"/>
                  </a:lnTo>
                  <a:lnTo>
                    <a:pt x="25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52;p64">
              <a:extLst>
                <a:ext uri="{FF2B5EF4-FFF2-40B4-BE49-F238E27FC236}">
                  <a16:creationId xmlns:a16="http://schemas.microsoft.com/office/drawing/2014/main" id="{A372878C-144A-48D6-B487-9CC76BBA0D69}"/>
                </a:ext>
              </a:extLst>
            </p:cNvPr>
            <p:cNvSpPr/>
            <p:nvPr/>
          </p:nvSpPr>
          <p:spPr>
            <a:xfrm>
              <a:off x="283725" y="1199000"/>
              <a:ext cx="63850" cy="133025"/>
            </a:xfrm>
            <a:custGeom>
              <a:avLst/>
              <a:gdLst/>
              <a:ahLst/>
              <a:cxnLst/>
              <a:rect l="l" t="t" r="r" b="b"/>
              <a:pathLst>
                <a:path w="2554" h="5321" extrusionOk="0">
                  <a:moveTo>
                    <a:pt x="0" y="1"/>
                  </a:moveTo>
                  <a:lnTo>
                    <a:pt x="0" y="5320"/>
                  </a:lnTo>
                  <a:lnTo>
                    <a:pt x="2553" y="5320"/>
                  </a:lnTo>
                  <a:lnTo>
                    <a:pt x="2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53;p64">
              <a:extLst>
                <a:ext uri="{FF2B5EF4-FFF2-40B4-BE49-F238E27FC236}">
                  <a16:creationId xmlns:a16="http://schemas.microsoft.com/office/drawing/2014/main" id="{A4051948-3666-4CF8-9732-8E7FEB44B715}"/>
                </a:ext>
              </a:extLst>
            </p:cNvPr>
            <p:cNvSpPr/>
            <p:nvPr/>
          </p:nvSpPr>
          <p:spPr>
            <a:xfrm>
              <a:off x="390875" y="1260575"/>
              <a:ext cx="63850" cy="232550"/>
            </a:xfrm>
            <a:custGeom>
              <a:avLst/>
              <a:gdLst/>
              <a:ahLst/>
              <a:cxnLst/>
              <a:rect l="l" t="t" r="r" b="b"/>
              <a:pathLst>
                <a:path w="2554" h="9302" extrusionOk="0">
                  <a:moveTo>
                    <a:pt x="0" y="0"/>
                  </a:moveTo>
                  <a:lnTo>
                    <a:pt x="0" y="9301"/>
                  </a:lnTo>
                  <a:lnTo>
                    <a:pt x="2553" y="9301"/>
                  </a:lnTo>
                  <a:lnTo>
                    <a:pt x="25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54;p64">
              <a:extLst>
                <a:ext uri="{FF2B5EF4-FFF2-40B4-BE49-F238E27FC236}">
                  <a16:creationId xmlns:a16="http://schemas.microsoft.com/office/drawing/2014/main" id="{C40D9670-156B-4472-AA6E-C7F394817AE6}"/>
                </a:ext>
              </a:extLst>
            </p:cNvPr>
            <p:cNvSpPr/>
            <p:nvPr/>
          </p:nvSpPr>
          <p:spPr>
            <a:xfrm>
              <a:off x="390875" y="1199000"/>
              <a:ext cx="63850" cy="61600"/>
            </a:xfrm>
            <a:custGeom>
              <a:avLst/>
              <a:gdLst/>
              <a:ahLst/>
              <a:cxnLst/>
              <a:rect l="l" t="t" r="r" b="b"/>
              <a:pathLst>
                <a:path w="2554" h="2464" extrusionOk="0">
                  <a:moveTo>
                    <a:pt x="0" y="1"/>
                  </a:moveTo>
                  <a:lnTo>
                    <a:pt x="0" y="2463"/>
                  </a:lnTo>
                  <a:lnTo>
                    <a:pt x="2553" y="2463"/>
                  </a:lnTo>
                  <a:lnTo>
                    <a:pt x="2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55;p64">
              <a:extLst>
                <a:ext uri="{FF2B5EF4-FFF2-40B4-BE49-F238E27FC236}">
                  <a16:creationId xmlns:a16="http://schemas.microsoft.com/office/drawing/2014/main" id="{0104061D-6326-4F16-83B5-861CE961001D}"/>
                </a:ext>
              </a:extLst>
            </p:cNvPr>
            <p:cNvSpPr/>
            <p:nvPr/>
          </p:nvSpPr>
          <p:spPr>
            <a:xfrm>
              <a:off x="497250" y="1199000"/>
              <a:ext cx="64625" cy="104900"/>
            </a:xfrm>
            <a:custGeom>
              <a:avLst/>
              <a:gdLst/>
              <a:ahLst/>
              <a:cxnLst/>
              <a:rect l="l" t="t" r="r" b="b"/>
              <a:pathLst>
                <a:path w="2585" h="4196" extrusionOk="0">
                  <a:moveTo>
                    <a:pt x="0" y="1"/>
                  </a:moveTo>
                  <a:lnTo>
                    <a:pt x="0" y="4196"/>
                  </a:lnTo>
                  <a:lnTo>
                    <a:pt x="2584" y="4196"/>
                  </a:lnTo>
                  <a:lnTo>
                    <a:pt x="2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56;p64">
              <a:extLst>
                <a:ext uri="{FF2B5EF4-FFF2-40B4-BE49-F238E27FC236}">
                  <a16:creationId xmlns:a16="http://schemas.microsoft.com/office/drawing/2014/main" id="{7097A163-A30B-4DB4-A3CB-127958920AA3}"/>
                </a:ext>
              </a:extLst>
            </p:cNvPr>
            <p:cNvSpPr/>
            <p:nvPr/>
          </p:nvSpPr>
          <p:spPr>
            <a:xfrm>
              <a:off x="497250" y="1303875"/>
              <a:ext cx="64625" cy="188475"/>
            </a:xfrm>
            <a:custGeom>
              <a:avLst/>
              <a:gdLst/>
              <a:ahLst/>
              <a:cxnLst/>
              <a:rect l="l" t="t" r="r" b="b"/>
              <a:pathLst>
                <a:path w="2585" h="7539" extrusionOk="0">
                  <a:moveTo>
                    <a:pt x="0" y="1"/>
                  </a:moveTo>
                  <a:lnTo>
                    <a:pt x="0" y="7539"/>
                  </a:lnTo>
                  <a:lnTo>
                    <a:pt x="2584" y="7539"/>
                  </a:lnTo>
                  <a:lnTo>
                    <a:pt x="2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57;p64">
              <a:extLst>
                <a:ext uri="{FF2B5EF4-FFF2-40B4-BE49-F238E27FC236}">
                  <a16:creationId xmlns:a16="http://schemas.microsoft.com/office/drawing/2014/main" id="{B5AF7328-D084-4150-82FC-16D2BBC334D0}"/>
                </a:ext>
              </a:extLst>
            </p:cNvPr>
            <p:cNvSpPr/>
            <p:nvPr/>
          </p:nvSpPr>
          <p:spPr>
            <a:xfrm>
              <a:off x="604400" y="1199000"/>
              <a:ext cx="63850" cy="44100"/>
            </a:xfrm>
            <a:custGeom>
              <a:avLst/>
              <a:gdLst/>
              <a:ahLst/>
              <a:cxnLst/>
              <a:rect l="l" t="t" r="r" b="b"/>
              <a:pathLst>
                <a:path w="2554" h="1764" extrusionOk="0">
                  <a:moveTo>
                    <a:pt x="0" y="1"/>
                  </a:moveTo>
                  <a:lnTo>
                    <a:pt x="0" y="1764"/>
                  </a:lnTo>
                  <a:lnTo>
                    <a:pt x="2553" y="1764"/>
                  </a:lnTo>
                  <a:lnTo>
                    <a:pt x="2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58;p64">
              <a:extLst>
                <a:ext uri="{FF2B5EF4-FFF2-40B4-BE49-F238E27FC236}">
                  <a16:creationId xmlns:a16="http://schemas.microsoft.com/office/drawing/2014/main" id="{1A48B85D-A938-472D-9E5F-FA7F2BCA52C2}"/>
                </a:ext>
              </a:extLst>
            </p:cNvPr>
            <p:cNvSpPr/>
            <p:nvPr/>
          </p:nvSpPr>
          <p:spPr>
            <a:xfrm>
              <a:off x="604400" y="1243075"/>
              <a:ext cx="63850" cy="249275"/>
            </a:xfrm>
            <a:custGeom>
              <a:avLst/>
              <a:gdLst/>
              <a:ahLst/>
              <a:cxnLst/>
              <a:rect l="l" t="t" r="r" b="b"/>
              <a:pathLst>
                <a:path w="2554" h="9971" extrusionOk="0">
                  <a:moveTo>
                    <a:pt x="0" y="1"/>
                  </a:moveTo>
                  <a:lnTo>
                    <a:pt x="0" y="9971"/>
                  </a:lnTo>
                  <a:lnTo>
                    <a:pt x="2553" y="9971"/>
                  </a:lnTo>
                  <a:lnTo>
                    <a:pt x="25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59;p64">
              <a:extLst>
                <a:ext uri="{FF2B5EF4-FFF2-40B4-BE49-F238E27FC236}">
                  <a16:creationId xmlns:a16="http://schemas.microsoft.com/office/drawing/2014/main" id="{044BE5E2-F710-42A6-B76F-A6C284ACC012}"/>
                </a:ext>
              </a:extLst>
            </p:cNvPr>
            <p:cNvSpPr/>
            <p:nvPr/>
          </p:nvSpPr>
          <p:spPr>
            <a:xfrm>
              <a:off x="711550" y="1199000"/>
              <a:ext cx="63850" cy="145175"/>
            </a:xfrm>
            <a:custGeom>
              <a:avLst/>
              <a:gdLst/>
              <a:ahLst/>
              <a:cxnLst/>
              <a:rect l="l" t="t" r="r" b="b"/>
              <a:pathLst>
                <a:path w="2554" h="5807" extrusionOk="0">
                  <a:moveTo>
                    <a:pt x="0" y="1"/>
                  </a:moveTo>
                  <a:lnTo>
                    <a:pt x="0" y="5807"/>
                  </a:lnTo>
                  <a:lnTo>
                    <a:pt x="2553" y="5807"/>
                  </a:lnTo>
                  <a:lnTo>
                    <a:pt x="2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60;p64">
              <a:extLst>
                <a:ext uri="{FF2B5EF4-FFF2-40B4-BE49-F238E27FC236}">
                  <a16:creationId xmlns:a16="http://schemas.microsoft.com/office/drawing/2014/main" id="{7720FEB3-14FB-4862-9430-CE50A17ED9A0}"/>
                </a:ext>
              </a:extLst>
            </p:cNvPr>
            <p:cNvSpPr/>
            <p:nvPr/>
          </p:nvSpPr>
          <p:spPr>
            <a:xfrm>
              <a:off x="711550" y="1344150"/>
              <a:ext cx="63850" cy="148200"/>
            </a:xfrm>
            <a:custGeom>
              <a:avLst/>
              <a:gdLst/>
              <a:ahLst/>
              <a:cxnLst/>
              <a:rect l="l" t="t" r="r" b="b"/>
              <a:pathLst>
                <a:path w="2554" h="5928" extrusionOk="0">
                  <a:moveTo>
                    <a:pt x="0" y="1"/>
                  </a:moveTo>
                  <a:lnTo>
                    <a:pt x="0" y="5928"/>
                  </a:lnTo>
                  <a:lnTo>
                    <a:pt x="2553" y="5928"/>
                  </a:lnTo>
                  <a:lnTo>
                    <a:pt x="25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61;p64">
              <a:extLst>
                <a:ext uri="{FF2B5EF4-FFF2-40B4-BE49-F238E27FC236}">
                  <a16:creationId xmlns:a16="http://schemas.microsoft.com/office/drawing/2014/main" id="{EE4DA6DC-2A85-4B71-9537-E4CB8C46AE0D}"/>
                </a:ext>
              </a:extLst>
            </p:cNvPr>
            <p:cNvSpPr/>
            <p:nvPr/>
          </p:nvSpPr>
          <p:spPr>
            <a:xfrm>
              <a:off x="817925" y="1281850"/>
              <a:ext cx="64625" cy="211275"/>
            </a:xfrm>
            <a:custGeom>
              <a:avLst/>
              <a:gdLst/>
              <a:ahLst/>
              <a:cxnLst/>
              <a:rect l="l" t="t" r="r" b="b"/>
              <a:pathLst>
                <a:path w="2585" h="8451" extrusionOk="0">
                  <a:moveTo>
                    <a:pt x="0" y="0"/>
                  </a:moveTo>
                  <a:lnTo>
                    <a:pt x="0" y="8450"/>
                  </a:lnTo>
                  <a:lnTo>
                    <a:pt x="2584" y="8450"/>
                  </a:lnTo>
                  <a:lnTo>
                    <a:pt x="25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62;p64">
              <a:extLst>
                <a:ext uri="{FF2B5EF4-FFF2-40B4-BE49-F238E27FC236}">
                  <a16:creationId xmlns:a16="http://schemas.microsoft.com/office/drawing/2014/main" id="{38E436C1-5AA7-4C6D-9B86-B952BCAA6081}"/>
                </a:ext>
              </a:extLst>
            </p:cNvPr>
            <p:cNvSpPr/>
            <p:nvPr/>
          </p:nvSpPr>
          <p:spPr>
            <a:xfrm>
              <a:off x="817925" y="1199000"/>
              <a:ext cx="64625" cy="82875"/>
            </a:xfrm>
            <a:custGeom>
              <a:avLst/>
              <a:gdLst/>
              <a:ahLst/>
              <a:cxnLst/>
              <a:rect l="l" t="t" r="r" b="b"/>
              <a:pathLst>
                <a:path w="2585" h="3315" extrusionOk="0">
                  <a:moveTo>
                    <a:pt x="0" y="1"/>
                  </a:moveTo>
                  <a:lnTo>
                    <a:pt x="0" y="3314"/>
                  </a:lnTo>
                  <a:lnTo>
                    <a:pt x="2584" y="3314"/>
                  </a:lnTo>
                  <a:lnTo>
                    <a:pt x="2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63;p64">
              <a:extLst>
                <a:ext uri="{FF2B5EF4-FFF2-40B4-BE49-F238E27FC236}">
                  <a16:creationId xmlns:a16="http://schemas.microsoft.com/office/drawing/2014/main" id="{B5486469-9F8F-41F5-A5B6-50E8EEB4BD9E}"/>
                </a:ext>
              </a:extLst>
            </p:cNvPr>
            <p:cNvSpPr/>
            <p:nvPr/>
          </p:nvSpPr>
          <p:spPr>
            <a:xfrm>
              <a:off x="178850" y="1538675"/>
              <a:ext cx="400500" cy="39550"/>
            </a:xfrm>
            <a:custGeom>
              <a:avLst/>
              <a:gdLst/>
              <a:ahLst/>
              <a:cxnLst/>
              <a:rect l="l" t="t" r="r" b="b"/>
              <a:pathLst>
                <a:path w="16020" h="1582" extrusionOk="0">
                  <a:moveTo>
                    <a:pt x="1" y="1"/>
                  </a:moveTo>
                  <a:lnTo>
                    <a:pt x="1" y="1581"/>
                  </a:lnTo>
                  <a:lnTo>
                    <a:pt x="16019" y="1581"/>
                  </a:lnTo>
                  <a:lnTo>
                    <a:pt x="160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64;p64">
              <a:extLst>
                <a:ext uri="{FF2B5EF4-FFF2-40B4-BE49-F238E27FC236}">
                  <a16:creationId xmlns:a16="http://schemas.microsoft.com/office/drawing/2014/main" id="{19B9D60C-A9AE-4551-B004-E581A2716ACF}"/>
                </a:ext>
              </a:extLst>
            </p:cNvPr>
            <p:cNvSpPr/>
            <p:nvPr/>
          </p:nvSpPr>
          <p:spPr>
            <a:xfrm>
              <a:off x="283725" y="1613150"/>
              <a:ext cx="598825" cy="27375"/>
            </a:xfrm>
            <a:custGeom>
              <a:avLst/>
              <a:gdLst/>
              <a:ahLst/>
              <a:cxnLst/>
              <a:rect l="l" t="t" r="r" b="b"/>
              <a:pathLst>
                <a:path w="23953" h="1095" extrusionOk="0">
                  <a:moveTo>
                    <a:pt x="0" y="1"/>
                  </a:moveTo>
                  <a:lnTo>
                    <a:pt x="0" y="1095"/>
                  </a:lnTo>
                  <a:lnTo>
                    <a:pt x="23952" y="1095"/>
                  </a:lnTo>
                  <a:lnTo>
                    <a:pt x="239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65;p64">
              <a:extLst>
                <a:ext uri="{FF2B5EF4-FFF2-40B4-BE49-F238E27FC236}">
                  <a16:creationId xmlns:a16="http://schemas.microsoft.com/office/drawing/2014/main" id="{7894E4AF-27BC-40D1-9EF8-1A8E2A9E505A}"/>
                </a:ext>
              </a:extLst>
            </p:cNvPr>
            <p:cNvSpPr/>
            <p:nvPr/>
          </p:nvSpPr>
          <p:spPr>
            <a:xfrm>
              <a:off x="283725" y="1662550"/>
              <a:ext cx="212800" cy="27375"/>
            </a:xfrm>
            <a:custGeom>
              <a:avLst/>
              <a:gdLst/>
              <a:ahLst/>
              <a:cxnLst/>
              <a:rect l="l" t="t" r="r" b="b"/>
              <a:pathLst>
                <a:path w="8512" h="1095" extrusionOk="0">
                  <a:moveTo>
                    <a:pt x="0" y="0"/>
                  </a:moveTo>
                  <a:lnTo>
                    <a:pt x="0" y="1095"/>
                  </a:lnTo>
                  <a:lnTo>
                    <a:pt x="8511" y="1095"/>
                  </a:lnTo>
                  <a:lnTo>
                    <a:pt x="85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66;p64">
              <a:extLst>
                <a:ext uri="{FF2B5EF4-FFF2-40B4-BE49-F238E27FC236}">
                  <a16:creationId xmlns:a16="http://schemas.microsoft.com/office/drawing/2014/main" id="{B159A1E9-E093-480A-9E4B-76697266B50E}"/>
                </a:ext>
              </a:extLst>
            </p:cNvPr>
            <p:cNvSpPr/>
            <p:nvPr/>
          </p:nvSpPr>
          <p:spPr>
            <a:xfrm>
              <a:off x="283725" y="1727125"/>
              <a:ext cx="598825" cy="27400"/>
            </a:xfrm>
            <a:custGeom>
              <a:avLst/>
              <a:gdLst/>
              <a:ahLst/>
              <a:cxnLst/>
              <a:rect l="l" t="t" r="r" b="b"/>
              <a:pathLst>
                <a:path w="23953" h="1096" extrusionOk="0">
                  <a:moveTo>
                    <a:pt x="0" y="1"/>
                  </a:moveTo>
                  <a:lnTo>
                    <a:pt x="0" y="1095"/>
                  </a:lnTo>
                  <a:lnTo>
                    <a:pt x="23952" y="1095"/>
                  </a:lnTo>
                  <a:lnTo>
                    <a:pt x="239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67;p64">
              <a:extLst>
                <a:ext uri="{FF2B5EF4-FFF2-40B4-BE49-F238E27FC236}">
                  <a16:creationId xmlns:a16="http://schemas.microsoft.com/office/drawing/2014/main" id="{CDA02E2C-6B8A-48C6-A722-CDD14EE4EE80}"/>
                </a:ext>
              </a:extLst>
            </p:cNvPr>
            <p:cNvSpPr/>
            <p:nvPr/>
          </p:nvSpPr>
          <p:spPr>
            <a:xfrm>
              <a:off x="283725" y="1776525"/>
              <a:ext cx="419475" cy="27375"/>
            </a:xfrm>
            <a:custGeom>
              <a:avLst/>
              <a:gdLst/>
              <a:ahLst/>
              <a:cxnLst/>
              <a:rect l="l" t="t" r="r" b="b"/>
              <a:pathLst>
                <a:path w="16779" h="1095" extrusionOk="0">
                  <a:moveTo>
                    <a:pt x="0" y="1"/>
                  </a:moveTo>
                  <a:lnTo>
                    <a:pt x="0" y="1095"/>
                  </a:lnTo>
                  <a:lnTo>
                    <a:pt x="16779" y="1095"/>
                  </a:lnTo>
                  <a:lnTo>
                    <a:pt x="167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68;p64">
              <a:extLst>
                <a:ext uri="{FF2B5EF4-FFF2-40B4-BE49-F238E27FC236}">
                  <a16:creationId xmlns:a16="http://schemas.microsoft.com/office/drawing/2014/main" id="{F925A689-6D15-493D-B3DF-44A018F63703}"/>
                </a:ext>
              </a:extLst>
            </p:cNvPr>
            <p:cNvSpPr/>
            <p:nvPr/>
          </p:nvSpPr>
          <p:spPr>
            <a:xfrm>
              <a:off x="178850" y="1613150"/>
              <a:ext cx="76775" cy="76775"/>
            </a:xfrm>
            <a:custGeom>
              <a:avLst/>
              <a:gdLst/>
              <a:ahLst/>
              <a:cxnLst/>
              <a:rect l="l" t="t" r="r" b="b"/>
              <a:pathLst>
                <a:path w="3071" h="3071" extrusionOk="0">
                  <a:moveTo>
                    <a:pt x="1" y="1"/>
                  </a:moveTo>
                  <a:lnTo>
                    <a:pt x="1" y="3071"/>
                  </a:lnTo>
                  <a:lnTo>
                    <a:pt x="3071" y="3071"/>
                  </a:lnTo>
                  <a:lnTo>
                    <a:pt x="3071" y="1"/>
                  </a:lnTo>
                  <a:close/>
                </a:path>
              </a:pathLst>
            </a:custGeom>
            <a:solidFill>
              <a:srgbClr val="ADA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69;p64">
              <a:extLst>
                <a:ext uri="{FF2B5EF4-FFF2-40B4-BE49-F238E27FC236}">
                  <a16:creationId xmlns:a16="http://schemas.microsoft.com/office/drawing/2014/main" id="{7DCCFDD5-109C-4583-BFB6-52D1288BC13F}"/>
                </a:ext>
              </a:extLst>
            </p:cNvPr>
            <p:cNvSpPr/>
            <p:nvPr/>
          </p:nvSpPr>
          <p:spPr>
            <a:xfrm>
              <a:off x="178850" y="1727125"/>
              <a:ext cx="76775" cy="76775"/>
            </a:xfrm>
            <a:custGeom>
              <a:avLst/>
              <a:gdLst/>
              <a:ahLst/>
              <a:cxnLst/>
              <a:rect l="l" t="t" r="r" b="b"/>
              <a:pathLst>
                <a:path w="3071" h="3071" extrusionOk="0">
                  <a:moveTo>
                    <a:pt x="1" y="1"/>
                  </a:moveTo>
                  <a:lnTo>
                    <a:pt x="1" y="3071"/>
                  </a:lnTo>
                  <a:lnTo>
                    <a:pt x="3071" y="3071"/>
                  </a:lnTo>
                  <a:lnTo>
                    <a:pt x="30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70;p64">
              <a:extLst>
                <a:ext uri="{FF2B5EF4-FFF2-40B4-BE49-F238E27FC236}">
                  <a16:creationId xmlns:a16="http://schemas.microsoft.com/office/drawing/2014/main" id="{4C63CFD3-BB6C-448C-87E4-48D40A2B5F48}"/>
                </a:ext>
              </a:extLst>
            </p:cNvPr>
            <p:cNvSpPr/>
            <p:nvPr/>
          </p:nvSpPr>
          <p:spPr>
            <a:xfrm>
              <a:off x="-198075" y="1404550"/>
              <a:ext cx="120850" cy="88175"/>
            </a:xfrm>
            <a:custGeom>
              <a:avLst/>
              <a:gdLst/>
              <a:ahLst/>
              <a:cxnLst/>
              <a:rect l="l" t="t" r="r" b="b"/>
              <a:pathLst>
                <a:path w="4834" h="3527" extrusionOk="0">
                  <a:moveTo>
                    <a:pt x="1308" y="1"/>
                  </a:moveTo>
                  <a:lnTo>
                    <a:pt x="1" y="3527"/>
                  </a:lnTo>
                  <a:lnTo>
                    <a:pt x="4226" y="3527"/>
                  </a:lnTo>
                  <a:lnTo>
                    <a:pt x="4560" y="1551"/>
                  </a:lnTo>
                  <a:cubicBezTo>
                    <a:pt x="3891" y="1399"/>
                    <a:pt x="3253" y="973"/>
                    <a:pt x="2888" y="396"/>
                  </a:cubicBezTo>
                  <a:cubicBezTo>
                    <a:pt x="3496" y="396"/>
                    <a:pt x="4135" y="426"/>
                    <a:pt x="4773" y="457"/>
                  </a:cubicBezTo>
                  <a:lnTo>
                    <a:pt x="4834" y="1"/>
                  </a:lnTo>
                  <a:close/>
                </a:path>
              </a:pathLst>
            </a:custGeom>
            <a:solidFill>
              <a:srgbClr val="EAA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71;p64">
              <a:extLst>
                <a:ext uri="{FF2B5EF4-FFF2-40B4-BE49-F238E27FC236}">
                  <a16:creationId xmlns:a16="http://schemas.microsoft.com/office/drawing/2014/main" id="{0F2ED06A-8252-421F-A8D0-00A3A98DDCB8}"/>
                </a:ext>
              </a:extLst>
            </p:cNvPr>
            <p:cNvSpPr/>
            <p:nvPr/>
          </p:nvSpPr>
          <p:spPr>
            <a:xfrm>
              <a:off x="-125875" y="1414425"/>
              <a:ext cx="47125" cy="28900"/>
            </a:xfrm>
            <a:custGeom>
              <a:avLst/>
              <a:gdLst/>
              <a:ahLst/>
              <a:cxnLst/>
              <a:rect l="l" t="t" r="r" b="b"/>
              <a:pathLst>
                <a:path w="1885" h="1156" extrusionOk="0">
                  <a:moveTo>
                    <a:pt x="0" y="1"/>
                  </a:moveTo>
                  <a:cubicBezTo>
                    <a:pt x="365" y="578"/>
                    <a:pt x="1003" y="1004"/>
                    <a:pt x="1672" y="1156"/>
                  </a:cubicBezTo>
                  <a:lnTo>
                    <a:pt x="1885" y="62"/>
                  </a:lnTo>
                  <a:cubicBezTo>
                    <a:pt x="1247" y="31"/>
                    <a:pt x="608" y="1"/>
                    <a:pt x="0" y="1"/>
                  </a:cubicBezTo>
                  <a:close/>
                </a:path>
              </a:pathLst>
            </a:custGeom>
            <a:solidFill>
              <a:srgbClr val="1E19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72;p64">
              <a:extLst>
                <a:ext uri="{FF2B5EF4-FFF2-40B4-BE49-F238E27FC236}">
                  <a16:creationId xmlns:a16="http://schemas.microsoft.com/office/drawing/2014/main" id="{B098E1D1-923F-4127-AEF7-7BC6F9140C2F}"/>
                </a:ext>
              </a:extLst>
            </p:cNvPr>
            <p:cNvSpPr/>
            <p:nvPr/>
          </p:nvSpPr>
          <p:spPr>
            <a:xfrm>
              <a:off x="-1250" y="1429625"/>
              <a:ext cx="332850" cy="309300"/>
            </a:xfrm>
            <a:custGeom>
              <a:avLst/>
              <a:gdLst/>
              <a:ahLst/>
              <a:cxnLst/>
              <a:rect l="l" t="t" r="r" b="b"/>
              <a:pathLst>
                <a:path w="13314" h="12372" extrusionOk="0">
                  <a:moveTo>
                    <a:pt x="4316" y="1"/>
                  </a:moveTo>
                  <a:cubicBezTo>
                    <a:pt x="4073" y="1"/>
                    <a:pt x="3830" y="153"/>
                    <a:pt x="3769" y="396"/>
                  </a:cubicBezTo>
                  <a:lnTo>
                    <a:pt x="61" y="12007"/>
                  </a:lnTo>
                  <a:cubicBezTo>
                    <a:pt x="0" y="12190"/>
                    <a:pt x="122" y="12372"/>
                    <a:pt x="335" y="12372"/>
                  </a:cubicBezTo>
                  <a:lnTo>
                    <a:pt x="8997" y="12372"/>
                  </a:lnTo>
                  <a:cubicBezTo>
                    <a:pt x="9241" y="12372"/>
                    <a:pt x="9453" y="12220"/>
                    <a:pt x="9545" y="11977"/>
                  </a:cubicBezTo>
                  <a:lnTo>
                    <a:pt x="13253" y="366"/>
                  </a:lnTo>
                  <a:cubicBezTo>
                    <a:pt x="13314" y="183"/>
                    <a:pt x="13162" y="1"/>
                    <a:pt x="129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73;p64">
              <a:extLst>
                <a:ext uri="{FF2B5EF4-FFF2-40B4-BE49-F238E27FC236}">
                  <a16:creationId xmlns:a16="http://schemas.microsoft.com/office/drawing/2014/main" id="{159CB596-15E4-41A7-BEA8-49211527DB96}"/>
                </a:ext>
              </a:extLst>
            </p:cNvPr>
            <p:cNvSpPr/>
            <p:nvPr/>
          </p:nvSpPr>
          <p:spPr>
            <a:xfrm>
              <a:off x="39775" y="1438000"/>
              <a:ext cx="259900" cy="262175"/>
            </a:xfrm>
            <a:custGeom>
              <a:avLst/>
              <a:gdLst/>
              <a:ahLst/>
              <a:cxnLst/>
              <a:rect l="l" t="t" r="r" b="b"/>
              <a:pathLst>
                <a:path w="10396" h="10487" extrusionOk="0">
                  <a:moveTo>
                    <a:pt x="3344" y="0"/>
                  </a:moveTo>
                  <a:lnTo>
                    <a:pt x="1" y="10487"/>
                  </a:lnTo>
                  <a:lnTo>
                    <a:pt x="7052" y="10487"/>
                  </a:lnTo>
                  <a:lnTo>
                    <a:pt x="103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74;p64">
              <a:extLst>
                <a:ext uri="{FF2B5EF4-FFF2-40B4-BE49-F238E27FC236}">
                  <a16:creationId xmlns:a16="http://schemas.microsoft.com/office/drawing/2014/main" id="{7CBBA3F2-747E-467E-BCFC-0356833571BD}"/>
                </a:ext>
              </a:extLst>
            </p:cNvPr>
            <p:cNvSpPr/>
            <p:nvPr/>
          </p:nvSpPr>
          <p:spPr>
            <a:xfrm>
              <a:off x="167450" y="1417475"/>
              <a:ext cx="83600" cy="24350"/>
            </a:xfrm>
            <a:custGeom>
              <a:avLst/>
              <a:gdLst/>
              <a:ahLst/>
              <a:cxnLst/>
              <a:rect l="l" t="t" r="r" b="b"/>
              <a:pathLst>
                <a:path w="3344" h="974" extrusionOk="0">
                  <a:moveTo>
                    <a:pt x="304" y="1"/>
                  </a:moveTo>
                  <a:lnTo>
                    <a:pt x="0" y="973"/>
                  </a:lnTo>
                  <a:lnTo>
                    <a:pt x="3009" y="973"/>
                  </a:lnTo>
                  <a:lnTo>
                    <a:pt x="33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75;p64">
              <a:extLst>
                <a:ext uri="{FF2B5EF4-FFF2-40B4-BE49-F238E27FC236}">
                  <a16:creationId xmlns:a16="http://schemas.microsoft.com/office/drawing/2014/main" id="{A2954C45-F590-4A12-8E34-3024AF3671F8}"/>
                </a:ext>
              </a:extLst>
            </p:cNvPr>
            <p:cNvSpPr/>
            <p:nvPr/>
          </p:nvSpPr>
          <p:spPr>
            <a:xfrm>
              <a:off x="-302925" y="2028424"/>
              <a:ext cx="139825" cy="769821"/>
            </a:xfrm>
            <a:custGeom>
              <a:avLst/>
              <a:gdLst/>
              <a:ahLst/>
              <a:cxnLst/>
              <a:rect l="l" t="t" r="r" b="b"/>
              <a:pathLst>
                <a:path w="5593" h="19758" extrusionOk="0">
                  <a:moveTo>
                    <a:pt x="0" y="0"/>
                  </a:moveTo>
                  <a:lnTo>
                    <a:pt x="0" y="19757"/>
                  </a:lnTo>
                  <a:lnTo>
                    <a:pt x="4955" y="19757"/>
                  </a:lnTo>
                  <a:lnTo>
                    <a:pt x="5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76;p64">
              <a:extLst>
                <a:ext uri="{FF2B5EF4-FFF2-40B4-BE49-F238E27FC236}">
                  <a16:creationId xmlns:a16="http://schemas.microsoft.com/office/drawing/2014/main" id="{6EFCB22F-437D-43E9-AAA7-F86D10C2B978}"/>
                </a:ext>
              </a:extLst>
            </p:cNvPr>
            <p:cNvSpPr/>
            <p:nvPr/>
          </p:nvSpPr>
          <p:spPr>
            <a:xfrm>
              <a:off x="-286975" y="2798200"/>
              <a:ext cx="221150" cy="66125"/>
            </a:xfrm>
            <a:custGeom>
              <a:avLst/>
              <a:gdLst/>
              <a:ahLst/>
              <a:cxnLst/>
              <a:rect l="l" t="t" r="r" b="b"/>
              <a:pathLst>
                <a:path w="8846" h="2645" extrusionOk="0">
                  <a:moveTo>
                    <a:pt x="548" y="0"/>
                  </a:moveTo>
                  <a:lnTo>
                    <a:pt x="0" y="2645"/>
                  </a:lnTo>
                  <a:lnTo>
                    <a:pt x="8846" y="2645"/>
                  </a:lnTo>
                  <a:cubicBezTo>
                    <a:pt x="8481" y="2098"/>
                    <a:pt x="7873" y="1763"/>
                    <a:pt x="7204" y="1763"/>
                  </a:cubicBezTo>
                  <a:cubicBezTo>
                    <a:pt x="6779" y="1763"/>
                    <a:pt x="6384" y="1611"/>
                    <a:pt x="6049" y="1338"/>
                  </a:cubicBezTo>
                  <a:lnTo>
                    <a:pt x="43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77;p64">
              <a:extLst>
                <a:ext uri="{FF2B5EF4-FFF2-40B4-BE49-F238E27FC236}">
                  <a16:creationId xmlns:a16="http://schemas.microsoft.com/office/drawing/2014/main" id="{13C0F6AE-EA7B-48F0-94C0-A51B200C4DB4}"/>
                </a:ext>
              </a:extLst>
            </p:cNvPr>
            <p:cNvSpPr/>
            <p:nvPr/>
          </p:nvSpPr>
          <p:spPr>
            <a:xfrm>
              <a:off x="-290025" y="2864300"/>
              <a:ext cx="230275" cy="14475"/>
            </a:xfrm>
            <a:custGeom>
              <a:avLst/>
              <a:gdLst/>
              <a:ahLst/>
              <a:cxnLst/>
              <a:rect l="l" t="t" r="r" b="b"/>
              <a:pathLst>
                <a:path w="9211" h="579" extrusionOk="0">
                  <a:moveTo>
                    <a:pt x="122" y="1"/>
                  </a:moveTo>
                  <a:lnTo>
                    <a:pt x="1" y="578"/>
                  </a:lnTo>
                  <a:lnTo>
                    <a:pt x="9211" y="578"/>
                  </a:lnTo>
                  <a:lnTo>
                    <a:pt x="9120" y="335"/>
                  </a:lnTo>
                  <a:cubicBezTo>
                    <a:pt x="9089" y="213"/>
                    <a:pt x="9028" y="92"/>
                    <a:pt x="8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78;p64">
              <a:extLst>
                <a:ext uri="{FF2B5EF4-FFF2-40B4-BE49-F238E27FC236}">
                  <a16:creationId xmlns:a16="http://schemas.microsoft.com/office/drawing/2014/main" id="{41D520E2-CAEF-42CA-9C3B-A1CA5E5EE20A}"/>
                </a:ext>
              </a:extLst>
            </p:cNvPr>
            <p:cNvSpPr/>
            <p:nvPr/>
          </p:nvSpPr>
          <p:spPr>
            <a:xfrm>
              <a:off x="-313575" y="2757150"/>
              <a:ext cx="145175" cy="41075"/>
            </a:xfrm>
            <a:custGeom>
              <a:avLst/>
              <a:gdLst/>
              <a:ahLst/>
              <a:cxnLst/>
              <a:rect l="l" t="t" r="r" b="b"/>
              <a:pathLst>
                <a:path w="5807" h="1643" extrusionOk="0">
                  <a:moveTo>
                    <a:pt x="1" y="1"/>
                  </a:moveTo>
                  <a:lnTo>
                    <a:pt x="1" y="1642"/>
                  </a:lnTo>
                  <a:lnTo>
                    <a:pt x="5806" y="1642"/>
                  </a:lnTo>
                  <a:lnTo>
                    <a:pt x="58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79;p64">
              <a:extLst>
                <a:ext uri="{FF2B5EF4-FFF2-40B4-BE49-F238E27FC236}">
                  <a16:creationId xmlns:a16="http://schemas.microsoft.com/office/drawing/2014/main" id="{D88B3863-6DA5-4635-AE0F-7DDCBFFDB86D}"/>
                </a:ext>
              </a:extLst>
            </p:cNvPr>
            <p:cNvSpPr/>
            <p:nvPr/>
          </p:nvSpPr>
          <p:spPr>
            <a:xfrm>
              <a:off x="-119800" y="2028424"/>
              <a:ext cx="139850" cy="769821"/>
            </a:xfrm>
            <a:custGeom>
              <a:avLst/>
              <a:gdLst/>
              <a:ahLst/>
              <a:cxnLst/>
              <a:rect l="l" t="t" r="r" b="b"/>
              <a:pathLst>
                <a:path w="5594" h="19758" extrusionOk="0">
                  <a:moveTo>
                    <a:pt x="1" y="0"/>
                  </a:moveTo>
                  <a:lnTo>
                    <a:pt x="1" y="19757"/>
                  </a:lnTo>
                  <a:lnTo>
                    <a:pt x="4985" y="19757"/>
                  </a:lnTo>
                  <a:lnTo>
                    <a:pt x="5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80;p64">
              <a:extLst>
                <a:ext uri="{FF2B5EF4-FFF2-40B4-BE49-F238E27FC236}">
                  <a16:creationId xmlns:a16="http://schemas.microsoft.com/office/drawing/2014/main" id="{8436B55C-70D3-41C5-9DD8-F784FC07AC73}"/>
                </a:ext>
              </a:extLst>
            </p:cNvPr>
            <p:cNvSpPr/>
            <p:nvPr/>
          </p:nvSpPr>
          <p:spPr>
            <a:xfrm>
              <a:off x="-103850" y="2798200"/>
              <a:ext cx="221150" cy="66125"/>
            </a:xfrm>
            <a:custGeom>
              <a:avLst/>
              <a:gdLst/>
              <a:ahLst/>
              <a:cxnLst/>
              <a:rect l="l" t="t" r="r" b="b"/>
              <a:pathLst>
                <a:path w="8846" h="2645" extrusionOk="0">
                  <a:moveTo>
                    <a:pt x="548" y="0"/>
                  </a:moveTo>
                  <a:lnTo>
                    <a:pt x="1" y="2645"/>
                  </a:lnTo>
                  <a:lnTo>
                    <a:pt x="8846" y="2645"/>
                  </a:lnTo>
                  <a:cubicBezTo>
                    <a:pt x="8512" y="2098"/>
                    <a:pt x="7904" y="1763"/>
                    <a:pt x="7235" y="1763"/>
                  </a:cubicBezTo>
                  <a:cubicBezTo>
                    <a:pt x="6809" y="1763"/>
                    <a:pt x="6384" y="1611"/>
                    <a:pt x="6050" y="1338"/>
                  </a:cubicBezTo>
                  <a:lnTo>
                    <a:pt x="43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81;p64">
              <a:extLst>
                <a:ext uri="{FF2B5EF4-FFF2-40B4-BE49-F238E27FC236}">
                  <a16:creationId xmlns:a16="http://schemas.microsoft.com/office/drawing/2014/main" id="{B55D7402-8770-43B2-BA45-27880CF3AFCE}"/>
                </a:ext>
              </a:extLst>
            </p:cNvPr>
            <p:cNvSpPr/>
            <p:nvPr/>
          </p:nvSpPr>
          <p:spPr>
            <a:xfrm>
              <a:off x="-106125" y="2864300"/>
              <a:ext cx="230275" cy="14475"/>
            </a:xfrm>
            <a:custGeom>
              <a:avLst/>
              <a:gdLst/>
              <a:ahLst/>
              <a:cxnLst/>
              <a:rect l="l" t="t" r="r" b="b"/>
              <a:pathLst>
                <a:path w="9211" h="579" extrusionOk="0">
                  <a:moveTo>
                    <a:pt x="122" y="1"/>
                  </a:moveTo>
                  <a:lnTo>
                    <a:pt x="1" y="578"/>
                  </a:lnTo>
                  <a:lnTo>
                    <a:pt x="9211" y="578"/>
                  </a:lnTo>
                  <a:lnTo>
                    <a:pt x="9119" y="335"/>
                  </a:lnTo>
                  <a:cubicBezTo>
                    <a:pt x="9059" y="213"/>
                    <a:pt x="8998" y="92"/>
                    <a:pt x="8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82;p64">
              <a:extLst>
                <a:ext uri="{FF2B5EF4-FFF2-40B4-BE49-F238E27FC236}">
                  <a16:creationId xmlns:a16="http://schemas.microsoft.com/office/drawing/2014/main" id="{4C3CB3AF-665C-4433-8C42-47BB139F4A26}"/>
                </a:ext>
              </a:extLst>
            </p:cNvPr>
            <p:cNvSpPr/>
            <p:nvPr/>
          </p:nvSpPr>
          <p:spPr>
            <a:xfrm>
              <a:off x="-129675" y="2757150"/>
              <a:ext cx="144400" cy="41075"/>
            </a:xfrm>
            <a:custGeom>
              <a:avLst/>
              <a:gdLst/>
              <a:ahLst/>
              <a:cxnLst/>
              <a:rect l="l" t="t" r="r" b="b"/>
              <a:pathLst>
                <a:path w="5776" h="1643" extrusionOk="0">
                  <a:moveTo>
                    <a:pt x="0" y="1"/>
                  </a:moveTo>
                  <a:lnTo>
                    <a:pt x="0" y="1642"/>
                  </a:lnTo>
                  <a:lnTo>
                    <a:pt x="5776" y="1642"/>
                  </a:lnTo>
                  <a:lnTo>
                    <a:pt x="5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83;p64">
              <a:extLst>
                <a:ext uri="{FF2B5EF4-FFF2-40B4-BE49-F238E27FC236}">
                  <a16:creationId xmlns:a16="http://schemas.microsoft.com/office/drawing/2014/main" id="{69C29F75-A887-42EB-B1FC-96670E3DDEFB}"/>
                </a:ext>
              </a:extLst>
            </p:cNvPr>
            <p:cNvSpPr/>
            <p:nvPr/>
          </p:nvSpPr>
          <p:spPr>
            <a:xfrm>
              <a:off x="-334100" y="1457000"/>
              <a:ext cx="438500" cy="797900"/>
            </a:xfrm>
            <a:custGeom>
              <a:avLst/>
              <a:gdLst/>
              <a:ahLst/>
              <a:cxnLst/>
              <a:rect l="l" t="t" r="r" b="b"/>
              <a:pathLst>
                <a:path w="17540" h="31916" extrusionOk="0">
                  <a:moveTo>
                    <a:pt x="5533" y="0"/>
                  </a:moveTo>
                  <a:cubicBezTo>
                    <a:pt x="2463" y="0"/>
                    <a:pt x="1" y="2493"/>
                    <a:pt x="1" y="5563"/>
                  </a:cubicBezTo>
                  <a:lnTo>
                    <a:pt x="1" y="31915"/>
                  </a:lnTo>
                  <a:lnTo>
                    <a:pt x="2676" y="31915"/>
                  </a:lnTo>
                  <a:lnTo>
                    <a:pt x="3983" y="25928"/>
                  </a:lnTo>
                  <a:lnTo>
                    <a:pt x="5290" y="31915"/>
                  </a:lnTo>
                  <a:lnTo>
                    <a:pt x="17539" y="31915"/>
                  </a:lnTo>
                  <a:lnTo>
                    <a:pt x="16384" y="3617"/>
                  </a:lnTo>
                  <a:lnTo>
                    <a:pt x="142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84;p64">
              <a:extLst>
                <a:ext uri="{FF2B5EF4-FFF2-40B4-BE49-F238E27FC236}">
                  <a16:creationId xmlns:a16="http://schemas.microsoft.com/office/drawing/2014/main" id="{2C7EE087-0613-49C3-AFEC-C7FE89976934}"/>
                </a:ext>
              </a:extLst>
            </p:cNvPr>
            <p:cNvSpPr/>
            <p:nvPr/>
          </p:nvSpPr>
          <p:spPr>
            <a:xfrm>
              <a:off x="447075" y="1426600"/>
              <a:ext cx="122375" cy="132250"/>
            </a:xfrm>
            <a:custGeom>
              <a:avLst/>
              <a:gdLst/>
              <a:ahLst/>
              <a:cxnLst/>
              <a:rect l="l" t="t" r="r" b="b"/>
              <a:pathLst>
                <a:path w="4895" h="5290" extrusionOk="0">
                  <a:moveTo>
                    <a:pt x="4742" y="0"/>
                  </a:moveTo>
                  <a:lnTo>
                    <a:pt x="2068" y="1064"/>
                  </a:lnTo>
                  <a:cubicBezTo>
                    <a:pt x="1824" y="1186"/>
                    <a:pt x="1581" y="1338"/>
                    <a:pt x="1429" y="1581"/>
                  </a:cubicBezTo>
                  <a:lnTo>
                    <a:pt x="1" y="3496"/>
                  </a:lnTo>
                  <a:lnTo>
                    <a:pt x="1521" y="5289"/>
                  </a:lnTo>
                  <a:lnTo>
                    <a:pt x="3253" y="4499"/>
                  </a:lnTo>
                  <a:lnTo>
                    <a:pt x="4287" y="4803"/>
                  </a:lnTo>
                  <a:lnTo>
                    <a:pt x="4651" y="3283"/>
                  </a:lnTo>
                  <a:cubicBezTo>
                    <a:pt x="4712" y="3040"/>
                    <a:pt x="4651" y="2797"/>
                    <a:pt x="4469" y="2584"/>
                  </a:cubicBezTo>
                  <a:lnTo>
                    <a:pt x="3466" y="1459"/>
                  </a:lnTo>
                  <a:lnTo>
                    <a:pt x="4530" y="821"/>
                  </a:lnTo>
                  <a:cubicBezTo>
                    <a:pt x="4803" y="639"/>
                    <a:pt x="4894" y="274"/>
                    <a:pt x="4742" y="0"/>
                  </a:cubicBezTo>
                  <a:close/>
                </a:path>
              </a:pathLst>
            </a:custGeom>
            <a:solidFill>
              <a:srgbClr val="DA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85;p64">
              <a:extLst>
                <a:ext uri="{FF2B5EF4-FFF2-40B4-BE49-F238E27FC236}">
                  <a16:creationId xmlns:a16="http://schemas.microsoft.com/office/drawing/2014/main" id="{19F9514D-A25E-44D2-AA84-8D53E126AFCA}"/>
                </a:ext>
              </a:extLst>
            </p:cNvPr>
            <p:cNvSpPr/>
            <p:nvPr/>
          </p:nvSpPr>
          <p:spPr>
            <a:xfrm>
              <a:off x="21550" y="1457000"/>
              <a:ext cx="472675" cy="273500"/>
            </a:xfrm>
            <a:custGeom>
              <a:avLst/>
              <a:gdLst/>
              <a:ahLst/>
              <a:cxnLst/>
              <a:rect l="l" t="t" r="r" b="b"/>
              <a:pathLst>
                <a:path w="18907" h="10940" extrusionOk="0">
                  <a:moveTo>
                    <a:pt x="0" y="0"/>
                  </a:moveTo>
                  <a:lnTo>
                    <a:pt x="486" y="4681"/>
                  </a:lnTo>
                  <a:lnTo>
                    <a:pt x="7477" y="10304"/>
                  </a:lnTo>
                  <a:cubicBezTo>
                    <a:pt x="7993" y="10726"/>
                    <a:pt x="8621" y="10939"/>
                    <a:pt x="9251" y="10939"/>
                  </a:cubicBezTo>
                  <a:cubicBezTo>
                    <a:pt x="9845" y="10939"/>
                    <a:pt x="10440" y="10749"/>
                    <a:pt x="10943" y="10365"/>
                  </a:cubicBezTo>
                  <a:lnTo>
                    <a:pt x="18906" y="4499"/>
                  </a:lnTo>
                  <a:lnTo>
                    <a:pt x="18845" y="4073"/>
                  </a:lnTo>
                  <a:cubicBezTo>
                    <a:pt x="18724" y="3040"/>
                    <a:pt x="17964" y="2158"/>
                    <a:pt x="16961" y="1885"/>
                  </a:cubicBezTo>
                  <a:lnTo>
                    <a:pt x="9180" y="7325"/>
                  </a:lnTo>
                  <a:lnTo>
                    <a:pt x="3374" y="1429"/>
                  </a:lnTo>
                  <a:cubicBezTo>
                    <a:pt x="2493" y="517"/>
                    <a:pt x="1277"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86;p64">
              <a:extLst>
                <a:ext uri="{FF2B5EF4-FFF2-40B4-BE49-F238E27FC236}">
                  <a16:creationId xmlns:a16="http://schemas.microsoft.com/office/drawing/2014/main" id="{71F29AD2-4EEC-46DF-B2DA-BD06D179E100}"/>
                </a:ext>
              </a:extLst>
            </p:cNvPr>
            <p:cNvSpPr/>
            <p:nvPr/>
          </p:nvSpPr>
          <p:spPr>
            <a:xfrm>
              <a:off x="-234550" y="1184200"/>
              <a:ext cx="247000" cy="246975"/>
            </a:xfrm>
            <a:custGeom>
              <a:avLst/>
              <a:gdLst/>
              <a:ahLst/>
              <a:cxnLst/>
              <a:rect l="l" t="t" r="r" b="b"/>
              <a:pathLst>
                <a:path w="9880" h="9879" extrusionOk="0">
                  <a:moveTo>
                    <a:pt x="4925" y="0"/>
                  </a:moveTo>
                  <a:cubicBezTo>
                    <a:pt x="2189" y="0"/>
                    <a:pt x="1" y="2219"/>
                    <a:pt x="1" y="4924"/>
                  </a:cubicBezTo>
                  <a:cubicBezTo>
                    <a:pt x="1" y="7660"/>
                    <a:pt x="2189" y="9879"/>
                    <a:pt x="4925" y="9879"/>
                  </a:cubicBezTo>
                  <a:cubicBezTo>
                    <a:pt x="7661" y="9879"/>
                    <a:pt x="9879" y="7660"/>
                    <a:pt x="9879" y="4924"/>
                  </a:cubicBezTo>
                  <a:cubicBezTo>
                    <a:pt x="9879" y="2219"/>
                    <a:pt x="7661" y="0"/>
                    <a:pt x="4925" y="0"/>
                  </a:cubicBezTo>
                  <a:close/>
                </a:path>
              </a:pathLst>
            </a:custGeom>
            <a:solidFill>
              <a:srgbClr val="DA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87;p64">
              <a:extLst>
                <a:ext uri="{FF2B5EF4-FFF2-40B4-BE49-F238E27FC236}">
                  <a16:creationId xmlns:a16="http://schemas.microsoft.com/office/drawing/2014/main" id="{6553104F-445E-4768-9F47-945386F41FAC}"/>
                </a:ext>
              </a:extLst>
            </p:cNvPr>
            <p:cNvSpPr/>
            <p:nvPr/>
          </p:nvSpPr>
          <p:spPr>
            <a:xfrm>
              <a:off x="-347000" y="1140950"/>
              <a:ext cx="392875" cy="546600"/>
            </a:xfrm>
            <a:custGeom>
              <a:avLst/>
              <a:gdLst/>
              <a:ahLst/>
              <a:cxnLst/>
              <a:rect l="l" t="t" r="r" b="b"/>
              <a:pathLst>
                <a:path w="15715" h="21864" extrusionOk="0">
                  <a:moveTo>
                    <a:pt x="10136" y="0"/>
                  </a:moveTo>
                  <a:cubicBezTo>
                    <a:pt x="9959" y="0"/>
                    <a:pt x="9782" y="9"/>
                    <a:pt x="9605" y="28"/>
                  </a:cubicBezTo>
                  <a:cubicBezTo>
                    <a:pt x="8055" y="180"/>
                    <a:pt x="6596" y="1001"/>
                    <a:pt x="5684" y="2247"/>
                  </a:cubicBezTo>
                  <a:cubicBezTo>
                    <a:pt x="4316" y="4101"/>
                    <a:pt x="4256" y="6624"/>
                    <a:pt x="3253" y="8691"/>
                  </a:cubicBezTo>
                  <a:cubicBezTo>
                    <a:pt x="2523" y="10150"/>
                    <a:pt x="1338" y="11366"/>
                    <a:pt x="699" y="12885"/>
                  </a:cubicBezTo>
                  <a:cubicBezTo>
                    <a:pt x="61" y="14375"/>
                    <a:pt x="0" y="16138"/>
                    <a:pt x="547" y="17688"/>
                  </a:cubicBezTo>
                  <a:cubicBezTo>
                    <a:pt x="1307" y="19785"/>
                    <a:pt x="3222" y="21457"/>
                    <a:pt x="5441" y="21791"/>
                  </a:cubicBezTo>
                  <a:cubicBezTo>
                    <a:pt x="5744" y="21840"/>
                    <a:pt x="6051" y="21864"/>
                    <a:pt x="6358" y="21864"/>
                  </a:cubicBezTo>
                  <a:cubicBezTo>
                    <a:pt x="7596" y="21864"/>
                    <a:pt x="8838" y="21470"/>
                    <a:pt x="9788" y="20667"/>
                  </a:cubicBezTo>
                  <a:cubicBezTo>
                    <a:pt x="10973" y="19694"/>
                    <a:pt x="11642" y="18083"/>
                    <a:pt x="11459" y="16563"/>
                  </a:cubicBezTo>
                  <a:cubicBezTo>
                    <a:pt x="11277" y="15378"/>
                    <a:pt x="10639" y="14283"/>
                    <a:pt x="10608" y="13098"/>
                  </a:cubicBezTo>
                  <a:cubicBezTo>
                    <a:pt x="10548" y="11457"/>
                    <a:pt x="11672" y="10058"/>
                    <a:pt x="12675" y="8751"/>
                  </a:cubicBezTo>
                  <a:cubicBezTo>
                    <a:pt x="14438" y="6472"/>
                    <a:pt x="15715" y="3007"/>
                    <a:pt x="12888" y="879"/>
                  </a:cubicBezTo>
                  <a:cubicBezTo>
                    <a:pt x="12090" y="287"/>
                    <a:pt x="11117" y="0"/>
                    <a:pt x="10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sp>
        <p:nvSpPr>
          <p:cNvPr id="2018" name="Google Shape;2018;p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Resources</a:t>
            </a:r>
            <a:endParaRPr dirty="0">
              <a:solidFill>
                <a:schemeClr val="lt2"/>
              </a:solidFill>
            </a:endParaRPr>
          </a:p>
        </p:txBody>
      </p:sp>
      <p:sp>
        <p:nvSpPr>
          <p:cNvPr id="2019" name="Google Shape;2019;p66"/>
          <p:cNvSpPr txBox="1">
            <a:spLocks noGrp="1"/>
          </p:cNvSpPr>
          <p:nvPr>
            <p:ph type="subTitle" idx="1"/>
          </p:nvPr>
        </p:nvSpPr>
        <p:spPr>
          <a:xfrm>
            <a:off x="713225" y="1076275"/>
            <a:ext cx="5014244" cy="3523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200" dirty="0">
                <a:latin typeface="Montserrat "/>
                <a:ea typeface="Montserrat ExtraBold"/>
                <a:cs typeface="Montserrat ExtraBold"/>
                <a:sym typeface="Montserrat ExtraBold"/>
              </a:rPr>
              <a:t>[1] </a:t>
            </a:r>
            <a:r>
              <a:rPr lang="en-US" sz="1200" dirty="0">
                <a:latin typeface="Montserrat "/>
                <a:ea typeface="Montserrat ExtraBold"/>
                <a:cs typeface="Montserrat ExtraBold"/>
                <a:sym typeface="Montserrat ExtraBold"/>
                <a:hlinkClick r:id="rId3"/>
              </a:rPr>
              <a:t>https://docs.microsoft.com/en-us/azure/machine-learning/concept-automated-ml</a:t>
            </a:r>
            <a:endParaRPr lang="en-US" sz="1200" dirty="0">
              <a:latin typeface="Montserrat "/>
              <a:ea typeface="Montserrat ExtraBold"/>
              <a:cs typeface="Montserrat ExtraBold"/>
              <a:sym typeface="Montserrat ExtraBold"/>
            </a:endParaRPr>
          </a:p>
          <a:p>
            <a:pPr marL="0" lvl="0" indent="0" algn="l" rtl="0">
              <a:lnSpc>
                <a:spcPct val="150000"/>
              </a:lnSpc>
              <a:spcBef>
                <a:spcPts val="0"/>
              </a:spcBef>
              <a:spcAft>
                <a:spcPts val="0"/>
              </a:spcAft>
              <a:buNone/>
            </a:pPr>
            <a:r>
              <a:rPr lang="en-US" sz="1200" dirty="0">
                <a:latin typeface="Montserrat "/>
                <a:ea typeface="Montserrat ExtraBold"/>
                <a:cs typeface="Montserrat ExtraBold"/>
                <a:sym typeface="Montserrat ExtraBold"/>
              </a:rPr>
              <a:t>[2] </a:t>
            </a:r>
            <a:r>
              <a:rPr lang="en-US" sz="1200" dirty="0">
                <a:latin typeface="Montserrat "/>
                <a:ea typeface="Montserrat ExtraBold"/>
                <a:cs typeface="Montserrat ExtraBold"/>
                <a:sym typeface="Montserrat ExtraBold"/>
                <a:hlinkClick r:id="rId4"/>
              </a:rPr>
              <a:t>https://dl.acm.org/doi/10.1145/2487575.2487629</a:t>
            </a:r>
            <a:endParaRPr lang="en-US" sz="1200" dirty="0">
              <a:latin typeface="Montserrat "/>
              <a:ea typeface="Montserrat ExtraBold"/>
              <a:cs typeface="Montserrat ExtraBold"/>
              <a:sym typeface="Montserrat ExtraBold"/>
            </a:endParaRPr>
          </a:p>
          <a:p>
            <a:pPr marL="0" lvl="0" indent="0" algn="l" rtl="0">
              <a:lnSpc>
                <a:spcPct val="150000"/>
              </a:lnSpc>
              <a:spcBef>
                <a:spcPts val="0"/>
              </a:spcBef>
              <a:spcAft>
                <a:spcPts val="0"/>
              </a:spcAft>
              <a:buNone/>
            </a:pPr>
            <a:r>
              <a:rPr lang="en-US" sz="1200" dirty="0">
                <a:latin typeface="Montserrat "/>
                <a:ea typeface="Montserrat ExtraBold"/>
                <a:cs typeface="Montserrat ExtraBold"/>
                <a:sym typeface="Montserrat ExtraBold"/>
              </a:rPr>
              <a:t>[3] </a:t>
            </a:r>
            <a:r>
              <a:rPr lang="en-US" sz="1200" dirty="0">
                <a:latin typeface="Montserrat "/>
                <a:ea typeface="Montserrat ExtraBold"/>
                <a:cs typeface="Montserrat ExtraBold"/>
                <a:sym typeface="Montserrat ExtraBold"/>
                <a:hlinkClick r:id="rId5"/>
              </a:rPr>
              <a:t>https://sites.google.com/site/automlwsicml14/</a:t>
            </a:r>
            <a:endParaRPr lang="en-US" sz="1200" dirty="0">
              <a:latin typeface="Montserrat "/>
              <a:ea typeface="Montserrat ExtraBold"/>
              <a:cs typeface="Montserrat ExtraBold"/>
              <a:sym typeface="Montserrat ExtraBold"/>
            </a:endParaRPr>
          </a:p>
          <a:p>
            <a:pPr marL="0" lvl="0" indent="0" algn="l" rtl="0">
              <a:lnSpc>
                <a:spcPct val="150000"/>
              </a:lnSpc>
              <a:spcBef>
                <a:spcPts val="0"/>
              </a:spcBef>
              <a:spcAft>
                <a:spcPts val="0"/>
              </a:spcAft>
              <a:buNone/>
            </a:pPr>
            <a:r>
              <a:rPr lang="en-US" sz="1200" dirty="0">
                <a:latin typeface="Montserrat "/>
                <a:ea typeface="Montserrat ExtraBold"/>
                <a:cs typeface="Montserrat ExtraBold"/>
                <a:sym typeface="Montserrat ExtraBold"/>
              </a:rPr>
              <a:t>[4] </a:t>
            </a:r>
            <a:r>
              <a:rPr lang="en-US" sz="1200" dirty="0">
                <a:latin typeface="Montserrat "/>
                <a:ea typeface="Montserrat ExtraBold"/>
                <a:cs typeface="Montserrat ExtraBold"/>
                <a:sym typeface="Montserrat ExtraBold"/>
                <a:hlinkClick r:id="rId6"/>
              </a:rPr>
              <a:t>https://www.alibabacloud.com/blog/6-top-automl-frameworks-for-machine-learning-applications-may-2019_595317</a:t>
            </a:r>
            <a:endParaRPr lang="en-US" sz="1200" dirty="0">
              <a:latin typeface="Montserrat "/>
              <a:ea typeface="Montserrat ExtraBold"/>
              <a:cs typeface="Montserrat ExtraBold"/>
              <a:sym typeface="Montserrat ExtraBold"/>
            </a:endParaRPr>
          </a:p>
          <a:p>
            <a:pPr marL="0" lvl="0" indent="0" algn="l" rtl="0">
              <a:lnSpc>
                <a:spcPct val="150000"/>
              </a:lnSpc>
              <a:spcBef>
                <a:spcPts val="0"/>
              </a:spcBef>
              <a:spcAft>
                <a:spcPts val="0"/>
              </a:spcAft>
              <a:buNone/>
            </a:pPr>
            <a:r>
              <a:rPr lang="en-US" sz="1200" dirty="0">
                <a:latin typeface="Montserrat "/>
                <a:ea typeface="Montserrat ExtraBold"/>
                <a:cs typeface="Montserrat ExtraBold"/>
                <a:sym typeface="Montserrat ExtraBold"/>
              </a:rPr>
              <a:t>[5] </a:t>
            </a:r>
            <a:r>
              <a:rPr lang="en-US" sz="1200" dirty="0">
                <a:latin typeface="Montserrat "/>
                <a:ea typeface="Montserrat ExtraBold"/>
                <a:cs typeface="Montserrat ExtraBold"/>
                <a:sym typeface="Montserrat ExtraBold"/>
                <a:hlinkClick r:id="rId7"/>
              </a:rPr>
              <a:t>https://medium.com/analytics-vidhya/a-critical-overview-of-automl-solutions-cb37ab0eb59e</a:t>
            </a:r>
            <a:endParaRPr lang="en-US" sz="1200" dirty="0">
              <a:latin typeface="Montserrat "/>
              <a:ea typeface="Montserrat ExtraBold"/>
              <a:cs typeface="Montserrat ExtraBold"/>
              <a:sym typeface="Montserrat ExtraBold"/>
            </a:endParaRPr>
          </a:p>
          <a:p>
            <a:pPr marL="0" lvl="0" indent="0" algn="l" rtl="0">
              <a:lnSpc>
                <a:spcPct val="150000"/>
              </a:lnSpc>
              <a:spcBef>
                <a:spcPts val="0"/>
              </a:spcBef>
              <a:spcAft>
                <a:spcPts val="0"/>
              </a:spcAft>
              <a:buNone/>
            </a:pPr>
            <a:r>
              <a:rPr lang="en-US" sz="1200" dirty="0">
                <a:latin typeface="Montserrat "/>
                <a:ea typeface="Montserrat ExtraBold"/>
                <a:cs typeface="Montserrat ExtraBold"/>
                <a:sym typeface="Montserrat ExtraBold"/>
              </a:rPr>
              <a:t>[6] </a:t>
            </a:r>
            <a:r>
              <a:rPr lang="en-US" sz="1200" dirty="0">
                <a:latin typeface="Montserrat "/>
                <a:ea typeface="Montserrat ExtraBold"/>
                <a:cs typeface="Montserrat ExtraBold"/>
                <a:sym typeface="Montserrat ExtraBold"/>
                <a:hlinkClick r:id="rId8"/>
              </a:rPr>
              <a:t>https://towardsdatascience.com/will-automl-be-the-end-of-data-scientists-9af3e63990e0</a:t>
            </a:r>
            <a:endParaRPr lang="en-US" sz="1200" dirty="0">
              <a:latin typeface="Montserrat "/>
              <a:ea typeface="Montserrat ExtraBold"/>
              <a:cs typeface="Montserrat ExtraBold"/>
              <a:sym typeface="Montserrat ExtraBold"/>
            </a:endParaRPr>
          </a:p>
          <a:p>
            <a:pPr marL="0" lvl="0" indent="0" algn="l" rtl="0">
              <a:lnSpc>
                <a:spcPct val="150000"/>
              </a:lnSpc>
              <a:spcBef>
                <a:spcPts val="0"/>
              </a:spcBef>
              <a:spcAft>
                <a:spcPts val="0"/>
              </a:spcAft>
              <a:buNone/>
            </a:pPr>
            <a:endParaRPr lang="en-US" sz="1200" dirty="0">
              <a:latin typeface="Montserrat "/>
              <a:ea typeface="Montserrat ExtraBold"/>
              <a:cs typeface="Montserrat ExtraBold"/>
              <a:sym typeface="Montserrat ExtraBold"/>
            </a:endParaRPr>
          </a:p>
          <a:p>
            <a:pPr marL="0" lvl="0" indent="0" algn="l" rtl="0">
              <a:lnSpc>
                <a:spcPct val="150000"/>
              </a:lnSpc>
              <a:spcBef>
                <a:spcPts val="0"/>
              </a:spcBef>
              <a:spcAft>
                <a:spcPts val="0"/>
              </a:spcAft>
              <a:buNone/>
            </a:pPr>
            <a:endParaRPr sz="1200" dirty="0">
              <a:latin typeface="Montserrat "/>
              <a:ea typeface="Montserrat ExtraBold"/>
              <a:cs typeface="Montserrat ExtraBold"/>
              <a:sym typeface="Montserrat ExtraBold"/>
            </a:endParaRPr>
          </a:p>
        </p:txBody>
      </p:sp>
    </p:spTree>
  </p:cSld>
  <p:clrMapOvr>
    <a:masterClrMapping/>
  </p:clrMapOvr>
</p:sld>
</file>

<file path=ppt/theme/theme1.xml><?xml version="1.0" encoding="utf-8"?>
<a:theme xmlns:a="http://schemas.openxmlformats.org/drawingml/2006/main" name="Digitalisation: Impacting the Energy Value Chain by Slidesgo">
  <a:themeElements>
    <a:clrScheme name="Simple Light">
      <a:dk1>
        <a:srgbClr val="553E73"/>
      </a:dk1>
      <a:lt1>
        <a:srgbClr val="FFFFFF"/>
      </a:lt1>
      <a:dk2>
        <a:srgbClr val="FF5E7C"/>
      </a:dk2>
      <a:lt2>
        <a:srgbClr val="558DA9"/>
      </a:lt2>
      <a:accent1>
        <a:srgbClr val="58CBB6"/>
      </a:accent1>
      <a:accent2>
        <a:srgbClr val="EAFAF7"/>
      </a:accent2>
      <a:accent3>
        <a:srgbClr val="FD8EA3"/>
      </a:accent3>
      <a:accent4>
        <a:srgbClr val="FFB756"/>
      </a:accent4>
      <a:accent5>
        <a:srgbClr val="6C779F"/>
      </a:accent5>
      <a:accent6>
        <a:srgbClr val="E4E4EB"/>
      </a:accent6>
      <a:hlink>
        <a:srgbClr val="553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2273</TotalTime>
  <Words>1062</Words>
  <Application>Microsoft Office PowerPoint</Application>
  <PresentationFormat>On-screen Show (16:9)</PresentationFormat>
  <Paragraphs>87</Paragraphs>
  <Slides>9</Slides>
  <Notes>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vt:i4>
      </vt:variant>
    </vt:vector>
  </HeadingPairs>
  <TitlesOfParts>
    <vt:vector size="24" baseType="lpstr">
      <vt:lpstr>Montserrat ExtraBold</vt:lpstr>
      <vt:lpstr>Poppins</vt:lpstr>
      <vt:lpstr>Encode Sans</vt:lpstr>
      <vt:lpstr>Catamaran</vt:lpstr>
      <vt:lpstr>Arial</vt:lpstr>
      <vt:lpstr>Montserrat </vt:lpstr>
      <vt:lpstr>Oswald</vt:lpstr>
      <vt:lpstr>Encode Sans Medium</vt:lpstr>
      <vt:lpstr>Merriweather</vt:lpstr>
      <vt:lpstr>charter</vt:lpstr>
      <vt:lpstr>Montserrat</vt:lpstr>
      <vt:lpstr>Nunito</vt:lpstr>
      <vt:lpstr>Montserrat Black</vt:lpstr>
      <vt:lpstr>Open Sans</vt:lpstr>
      <vt:lpstr>Digitalisation: Impacting the Energy Value Chain by Slidesgo</vt:lpstr>
      <vt:lpstr>AUTOML will data-scientists  become redundant?</vt:lpstr>
      <vt:lpstr>Table of contents</vt:lpstr>
      <vt:lpstr>What is  AutoML?</vt:lpstr>
      <vt:lpstr>When to use AutoML?</vt:lpstr>
      <vt:lpstr>What AutoML frameworks are available?</vt:lpstr>
      <vt:lpstr>PowerPoint Presentation</vt:lpstr>
      <vt:lpstr>Does AutoML make data scientists redundant? </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AUTO-ML will data-scientists  become redundant?</dc:title>
  <cp:lastModifiedBy>AYAH FAYEQ MUSTAFA KAMAL</cp:lastModifiedBy>
  <cp:revision>1</cp:revision>
  <dcterms:modified xsi:type="dcterms:W3CDTF">2021-10-28T00:21:10Z</dcterms:modified>
</cp:coreProperties>
</file>