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8" r:id="rId19"/>
    <p:sldId id="274" r:id="rId20"/>
    <p:sldId id="275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43.svg"/><Relationship Id="rId3" Type="http://schemas.openxmlformats.org/officeDocument/2006/relationships/image" Target="../media/image35.svg"/><Relationship Id="rId7" Type="http://schemas.openxmlformats.org/officeDocument/2006/relationships/image" Target="../media/image38.svg"/><Relationship Id="rId12" Type="http://schemas.openxmlformats.org/officeDocument/2006/relationships/image" Target="../media/image42.png"/><Relationship Id="rId2" Type="http://schemas.openxmlformats.org/officeDocument/2006/relationships/image" Target="../media/image34.png"/><Relationship Id="rId1" Type="http://schemas.openxmlformats.org/officeDocument/2006/relationships/hyperlink" Target="https://app-koemky683bh.streamlit.app/" TargetMode="External"/><Relationship Id="rId6" Type="http://schemas.openxmlformats.org/officeDocument/2006/relationships/image" Target="../media/image37.png"/><Relationship Id="rId11" Type="http://schemas.openxmlformats.org/officeDocument/2006/relationships/image" Target="../media/image41.svg"/><Relationship Id="rId5" Type="http://schemas.openxmlformats.org/officeDocument/2006/relationships/image" Target="../media/image36.svg"/><Relationship Id="rId10" Type="http://schemas.openxmlformats.org/officeDocument/2006/relationships/image" Target="../media/image40.png"/><Relationship Id="rId4" Type="http://schemas.openxmlformats.org/officeDocument/2006/relationships/image" Target="../media/image14.png"/><Relationship Id="rId9" Type="http://schemas.openxmlformats.org/officeDocument/2006/relationships/image" Target="../media/image39.svg"/></Relationships>
</file>

<file path=ppt/diagrams/_rels/data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svg"/><Relationship Id="rId1" Type="http://schemas.openxmlformats.org/officeDocument/2006/relationships/image" Target="../media/image6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13" Type="http://schemas.openxmlformats.org/officeDocument/2006/relationships/hyperlink" Target="https://app-koemky683bh.streamlit.app/" TargetMode="External"/><Relationship Id="rId3" Type="http://schemas.openxmlformats.org/officeDocument/2006/relationships/image" Target="../media/image14.png"/><Relationship Id="rId7" Type="http://schemas.openxmlformats.org/officeDocument/2006/relationships/image" Target="../media/image4.png"/><Relationship Id="rId12" Type="http://schemas.openxmlformats.org/officeDocument/2006/relationships/image" Target="../media/image43.sv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8.svg"/><Relationship Id="rId11" Type="http://schemas.openxmlformats.org/officeDocument/2006/relationships/image" Target="../media/image42.png"/><Relationship Id="rId5" Type="http://schemas.openxmlformats.org/officeDocument/2006/relationships/image" Target="../media/image37.png"/><Relationship Id="rId10" Type="http://schemas.openxmlformats.org/officeDocument/2006/relationships/image" Target="../media/image41.svg"/><Relationship Id="rId4" Type="http://schemas.openxmlformats.org/officeDocument/2006/relationships/image" Target="../media/image36.svg"/><Relationship Id="rId9" Type="http://schemas.openxmlformats.org/officeDocument/2006/relationships/image" Target="../media/image40.png"/></Relationships>
</file>

<file path=ppt/diagrams/_rels/drawing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svg"/><Relationship Id="rId1" Type="http://schemas.openxmlformats.org/officeDocument/2006/relationships/image" Target="../media/image6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AF948C-0394-445A-8036-A010CDF058D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456B12D-30B7-4334-8250-A996FB855B1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Century Gothic" panose="020B0502020202020204" pitchFamily="34" charset="0"/>
            </a:rPr>
            <a:t>Introduction</a:t>
          </a:r>
        </a:p>
      </dgm:t>
    </dgm:pt>
    <dgm:pt modelId="{3EC532F1-9F10-4342-878A-1B90C4FDF439}" type="parTrans" cxnId="{5A556A22-EE51-4492-9703-7320E6725C4A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E50EFD64-9ED3-45ED-B9E3-E0B202A75C23}" type="sibTrans" cxnId="{5A556A22-EE51-4492-9703-7320E6725C4A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AA1C9732-BAE9-4FCF-AB48-8BC8A292631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Century Gothic" panose="020B0502020202020204" pitchFamily="34" charset="0"/>
            </a:rPr>
            <a:t>Problem Statement</a:t>
          </a:r>
        </a:p>
      </dgm:t>
    </dgm:pt>
    <dgm:pt modelId="{78FCF943-B397-4989-8309-AB2368667B06}" type="parTrans" cxnId="{B13368B1-9A92-4CB1-9B60-75F0B8FF850E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73EAD333-8EE2-4281-B1FB-65A3E49BA928}" type="sibTrans" cxnId="{B13368B1-9A92-4CB1-9B60-75F0B8FF850E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5E885D6B-6FE9-465C-83BC-F2578FBD6CF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Century Gothic" panose="020B0502020202020204" pitchFamily="34" charset="0"/>
            </a:rPr>
            <a:t>Project Design</a:t>
          </a:r>
        </a:p>
      </dgm:t>
    </dgm:pt>
    <dgm:pt modelId="{2517FABA-660E-445C-A9DA-B919DE112643}" type="parTrans" cxnId="{C02E4A3F-D56D-4AFC-AA27-96E49C99D704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52CA853C-E4E2-4E3F-B55F-4CFB02E4F3BD}" type="sibTrans" cxnId="{C02E4A3F-D56D-4AFC-AA27-96E49C99D704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6FE393F2-51E9-44BE-BF01-FC1E076328D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Century Gothic" panose="020B0502020202020204" pitchFamily="34" charset="0"/>
            </a:rPr>
            <a:t>Tools used in the project</a:t>
          </a:r>
        </a:p>
      </dgm:t>
    </dgm:pt>
    <dgm:pt modelId="{F0B89BCB-3701-4F6E-AA9E-64BE7B5EB493}" type="parTrans" cxnId="{A2ED8BC1-EA86-4EBC-ABF6-4CAB27AF148E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DD51D987-D8C8-4C5A-A77D-0214F5C609C6}" type="sibTrans" cxnId="{A2ED8BC1-EA86-4EBC-ABF6-4CAB27AF148E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8793EF34-2FC7-40F9-901D-325A694342C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Century Gothic" panose="020B0502020202020204" pitchFamily="34" charset="0"/>
            </a:rPr>
            <a:t>Methodology</a:t>
          </a:r>
        </a:p>
      </dgm:t>
    </dgm:pt>
    <dgm:pt modelId="{969B2334-8A9E-4A13-AFCF-102576AC222E}" type="parTrans" cxnId="{A6CC219B-6B6F-4DA5-B4EC-6CEE903B63FD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5EF318A0-8701-4A50-B054-BA74B4D3BEC4}" type="sibTrans" cxnId="{A6CC219B-6B6F-4DA5-B4EC-6CEE903B63FD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88A490EA-321A-4980-AC18-7B07A8BCE94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Century Gothic" panose="020B0502020202020204" pitchFamily="34" charset="0"/>
            </a:rPr>
            <a:t>Results</a:t>
          </a:r>
        </a:p>
      </dgm:t>
    </dgm:pt>
    <dgm:pt modelId="{1D74D328-F92C-4FCE-9E93-03BE11BA3192}" type="parTrans" cxnId="{97BD20ED-A125-4BC5-8F49-A289336CE783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9D4D67DD-63BD-4892-A4A1-BE68CFE04C79}" type="sibTrans" cxnId="{97BD20ED-A125-4BC5-8F49-A289336CE783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48668EE8-7775-42E9-BCEE-350A1A4D922F}" type="pres">
      <dgm:prSet presAssocID="{B3AF948C-0394-445A-8036-A010CDF058DE}" presName="root" presStyleCnt="0">
        <dgm:presLayoutVars>
          <dgm:dir/>
          <dgm:resizeHandles val="exact"/>
        </dgm:presLayoutVars>
      </dgm:prSet>
      <dgm:spPr/>
    </dgm:pt>
    <dgm:pt modelId="{A74E13F3-4798-47B5-A26D-DF3834F17CC9}" type="pres">
      <dgm:prSet presAssocID="{1456B12D-30B7-4334-8250-A996FB855B10}" presName="compNode" presStyleCnt="0"/>
      <dgm:spPr/>
    </dgm:pt>
    <dgm:pt modelId="{7BB469A8-5D29-41A6-9A1E-A68E8006F1F0}" type="pres">
      <dgm:prSet presAssocID="{1456B12D-30B7-4334-8250-A996FB855B10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27F15E71-A12F-492C-A4EE-A73585A0B2FC}" type="pres">
      <dgm:prSet presAssocID="{1456B12D-30B7-4334-8250-A996FB855B1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02C6EB07-02CD-4629-9624-7939AAEC3DD7}" type="pres">
      <dgm:prSet presAssocID="{1456B12D-30B7-4334-8250-A996FB855B10}" presName="spaceRect" presStyleCnt="0"/>
      <dgm:spPr/>
    </dgm:pt>
    <dgm:pt modelId="{8AC3EBB2-19CF-4269-A267-66623283733C}" type="pres">
      <dgm:prSet presAssocID="{1456B12D-30B7-4334-8250-A996FB855B10}" presName="textRect" presStyleLbl="revTx" presStyleIdx="0" presStyleCnt="6">
        <dgm:presLayoutVars>
          <dgm:chMax val="1"/>
          <dgm:chPref val="1"/>
        </dgm:presLayoutVars>
      </dgm:prSet>
      <dgm:spPr/>
    </dgm:pt>
    <dgm:pt modelId="{85CBBE18-36F0-4746-BAB8-9A8D12318495}" type="pres">
      <dgm:prSet presAssocID="{E50EFD64-9ED3-45ED-B9E3-E0B202A75C23}" presName="sibTrans" presStyleCnt="0"/>
      <dgm:spPr/>
    </dgm:pt>
    <dgm:pt modelId="{C6C58CC1-63B9-4B38-841C-9000557C5BDF}" type="pres">
      <dgm:prSet presAssocID="{AA1C9732-BAE9-4FCF-AB48-8BC8A292631D}" presName="compNode" presStyleCnt="0"/>
      <dgm:spPr/>
    </dgm:pt>
    <dgm:pt modelId="{FED84F8B-4E02-4B4C-947B-3E9236E344D8}" type="pres">
      <dgm:prSet presAssocID="{AA1C9732-BAE9-4FCF-AB48-8BC8A292631D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977F650E-09BB-4AE0-979F-09B0D05D8FB7}" type="pres">
      <dgm:prSet presAssocID="{AA1C9732-BAE9-4FCF-AB48-8BC8A292631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D543E05-454A-4FC7-8C6F-45205977FF68}" type="pres">
      <dgm:prSet presAssocID="{AA1C9732-BAE9-4FCF-AB48-8BC8A292631D}" presName="spaceRect" presStyleCnt="0"/>
      <dgm:spPr/>
    </dgm:pt>
    <dgm:pt modelId="{9470844C-714C-4AFB-933E-AD7125AE5B66}" type="pres">
      <dgm:prSet presAssocID="{AA1C9732-BAE9-4FCF-AB48-8BC8A292631D}" presName="textRect" presStyleLbl="revTx" presStyleIdx="1" presStyleCnt="6">
        <dgm:presLayoutVars>
          <dgm:chMax val="1"/>
          <dgm:chPref val="1"/>
        </dgm:presLayoutVars>
      </dgm:prSet>
      <dgm:spPr/>
    </dgm:pt>
    <dgm:pt modelId="{177696BD-D85B-4091-A087-D5C9C1AAEF6D}" type="pres">
      <dgm:prSet presAssocID="{73EAD333-8EE2-4281-B1FB-65A3E49BA928}" presName="sibTrans" presStyleCnt="0"/>
      <dgm:spPr/>
    </dgm:pt>
    <dgm:pt modelId="{66D0EFB5-2D4E-47C1-BF6A-45A0A2549750}" type="pres">
      <dgm:prSet presAssocID="{5E885D6B-6FE9-465C-83BC-F2578FBD6CFD}" presName="compNode" presStyleCnt="0"/>
      <dgm:spPr/>
    </dgm:pt>
    <dgm:pt modelId="{C82E05C1-15DA-4130-A650-12EF7DDFA94F}" type="pres">
      <dgm:prSet presAssocID="{5E885D6B-6FE9-465C-83BC-F2578FBD6CFD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89E79481-E9CF-4ECD-970C-A31CAFA902ED}" type="pres">
      <dgm:prSet presAssocID="{5E885D6B-6FE9-465C-83BC-F2578FBD6CFD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CF887393-2ACD-4C1C-A45B-044085438C3F}" type="pres">
      <dgm:prSet presAssocID="{5E885D6B-6FE9-465C-83BC-F2578FBD6CFD}" presName="spaceRect" presStyleCnt="0"/>
      <dgm:spPr/>
    </dgm:pt>
    <dgm:pt modelId="{BABE9EBC-8020-4A2C-89DD-DE6AD52604BB}" type="pres">
      <dgm:prSet presAssocID="{5E885D6B-6FE9-465C-83BC-F2578FBD6CFD}" presName="textRect" presStyleLbl="revTx" presStyleIdx="2" presStyleCnt="6">
        <dgm:presLayoutVars>
          <dgm:chMax val="1"/>
          <dgm:chPref val="1"/>
        </dgm:presLayoutVars>
      </dgm:prSet>
      <dgm:spPr/>
    </dgm:pt>
    <dgm:pt modelId="{E9C10D22-F7D9-4FD3-B5AA-BD8C40EA1433}" type="pres">
      <dgm:prSet presAssocID="{52CA853C-E4E2-4E3F-B55F-4CFB02E4F3BD}" presName="sibTrans" presStyleCnt="0"/>
      <dgm:spPr/>
    </dgm:pt>
    <dgm:pt modelId="{058142EE-3E40-46C6-9131-E7468E6C2732}" type="pres">
      <dgm:prSet presAssocID="{6FE393F2-51E9-44BE-BF01-FC1E076328DB}" presName="compNode" presStyleCnt="0"/>
      <dgm:spPr/>
    </dgm:pt>
    <dgm:pt modelId="{90421C3B-C54B-4B97-822F-9A7A4B1E6B5B}" type="pres">
      <dgm:prSet presAssocID="{6FE393F2-51E9-44BE-BF01-FC1E076328DB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3B0787FF-F7C0-442C-A8C2-D75FB61FFAF9}" type="pres">
      <dgm:prSet presAssocID="{6FE393F2-51E9-44BE-BF01-FC1E076328D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F0C3CDCC-6DCA-4ADE-8876-59B2BB28F423}" type="pres">
      <dgm:prSet presAssocID="{6FE393F2-51E9-44BE-BF01-FC1E076328DB}" presName="spaceRect" presStyleCnt="0"/>
      <dgm:spPr/>
    </dgm:pt>
    <dgm:pt modelId="{65D83CFD-C4AF-4201-A0CB-C7B901B0DF43}" type="pres">
      <dgm:prSet presAssocID="{6FE393F2-51E9-44BE-BF01-FC1E076328DB}" presName="textRect" presStyleLbl="revTx" presStyleIdx="3" presStyleCnt="6">
        <dgm:presLayoutVars>
          <dgm:chMax val="1"/>
          <dgm:chPref val="1"/>
        </dgm:presLayoutVars>
      </dgm:prSet>
      <dgm:spPr/>
    </dgm:pt>
    <dgm:pt modelId="{B901D33C-CF34-4205-AC4E-F082014BA0A7}" type="pres">
      <dgm:prSet presAssocID="{DD51D987-D8C8-4C5A-A77D-0214F5C609C6}" presName="sibTrans" presStyleCnt="0"/>
      <dgm:spPr/>
    </dgm:pt>
    <dgm:pt modelId="{EF0FD101-2F5C-4CB4-A072-9D7C67DD893A}" type="pres">
      <dgm:prSet presAssocID="{8793EF34-2FC7-40F9-901D-325A694342C5}" presName="compNode" presStyleCnt="0"/>
      <dgm:spPr/>
    </dgm:pt>
    <dgm:pt modelId="{C98FFDB2-81F1-4384-ADF3-953869BFCF36}" type="pres">
      <dgm:prSet presAssocID="{8793EF34-2FC7-40F9-901D-325A694342C5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A0CD323A-8AF3-4972-8C50-E5D6281C0046}" type="pres">
      <dgm:prSet presAssocID="{8793EF34-2FC7-40F9-901D-325A694342C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9F116CA-F51E-4878-874B-4DB8121C3CC6}" type="pres">
      <dgm:prSet presAssocID="{8793EF34-2FC7-40F9-901D-325A694342C5}" presName="spaceRect" presStyleCnt="0"/>
      <dgm:spPr/>
    </dgm:pt>
    <dgm:pt modelId="{7C9DC3A8-724D-427A-A366-B27EB43B3F47}" type="pres">
      <dgm:prSet presAssocID="{8793EF34-2FC7-40F9-901D-325A694342C5}" presName="textRect" presStyleLbl="revTx" presStyleIdx="4" presStyleCnt="6">
        <dgm:presLayoutVars>
          <dgm:chMax val="1"/>
          <dgm:chPref val="1"/>
        </dgm:presLayoutVars>
      </dgm:prSet>
      <dgm:spPr/>
    </dgm:pt>
    <dgm:pt modelId="{B5B2BAB6-F022-427A-90D7-74E7F36E3ED3}" type="pres">
      <dgm:prSet presAssocID="{5EF318A0-8701-4A50-B054-BA74B4D3BEC4}" presName="sibTrans" presStyleCnt="0"/>
      <dgm:spPr/>
    </dgm:pt>
    <dgm:pt modelId="{7CCD1E7B-532B-46AB-B924-EA1BB17D5619}" type="pres">
      <dgm:prSet presAssocID="{88A490EA-321A-4980-AC18-7B07A8BCE947}" presName="compNode" presStyleCnt="0"/>
      <dgm:spPr/>
    </dgm:pt>
    <dgm:pt modelId="{DF5EFE5C-5423-4D37-89A4-6FE2577DD170}" type="pres">
      <dgm:prSet presAssocID="{88A490EA-321A-4980-AC18-7B07A8BCE947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2FAC4DEE-D06D-43B7-AB73-51C29E13039E}" type="pres">
      <dgm:prSet presAssocID="{88A490EA-321A-4980-AC18-7B07A8BCE947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35D88F9-41A9-49C3-9AA7-2310925B5017}" type="pres">
      <dgm:prSet presAssocID="{88A490EA-321A-4980-AC18-7B07A8BCE947}" presName="spaceRect" presStyleCnt="0"/>
      <dgm:spPr/>
    </dgm:pt>
    <dgm:pt modelId="{290D382A-9380-4E2F-9EB3-86335673396E}" type="pres">
      <dgm:prSet presAssocID="{88A490EA-321A-4980-AC18-7B07A8BCE947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5C40E31B-68E6-4BC8-ACCB-8E2EA2A6ECC1}" type="presOf" srcId="{6FE393F2-51E9-44BE-BF01-FC1E076328DB}" destId="{65D83CFD-C4AF-4201-A0CB-C7B901B0DF43}" srcOrd="0" destOrd="0" presId="urn:microsoft.com/office/officeart/2018/5/layout/IconLeafLabelList"/>
    <dgm:cxn modelId="{5A556A22-EE51-4492-9703-7320E6725C4A}" srcId="{B3AF948C-0394-445A-8036-A010CDF058DE}" destId="{1456B12D-30B7-4334-8250-A996FB855B10}" srcOrd="0" destOrd="0" parTransId="{3EC532F1-9F10-4342-878A-1B90C4FDF439}" sibTransId="{E50EFD64-9ED3-45ED-B9E3-E0B202A75C23}"/>
    <dgm:cxn modelId="{E19F702D-F3C3-4E67-979D-F5F611A5D37E}" type="presOf" srcId="{5E885D6B-6FE9-465C-83BC-F2578FBD6CFD}" destId="{BABE9EBC-8020-4A2C-89DD-DE6AD52604BB}" srcOrd="0" destOrd="0" presId="urn:microsoft.com/office/officeart/2018/5/layout/IconLeafLabelList"/>
    <dgm:cxn modelId="{C02E4A3F-D56D-4AFC-AA27-96E49C99D704}" srcId="{B3AF948C-0394-445A-8036-A010CDF058DE}" destId="{5E885D6B-6FE9-465C-83BC-F2578FBD6CFD}" srcOrd="2" destOrd="0" parTransId="{2517FABA-660E-445C-A9DA-B919DE112643}" sibTransId="{52CA853C-E4E2-4E3F-B55F-4CFB02E4F3BD}"/>
    <dgm:cxn modelId="{F3CA985F-F651-4178-98F6-597D2DA13097}" type="presOf" srcId="{8793EF34-2FC7-40F9-901D-325A694342C5}" destId="{7C9DC3A8-724D-427A-A366-B27EB43B3F47}" srcOrd="0" destOrd="0" presId="urn:microsoft.com/office/officeart/2018/5/layout/IconLeafLabelList"/>
    <dgm:cxn modelId="{4E1FF367-EBDC-4FAC-9C3C-82866C5A5190}" type="presOf" srcId="{88A490EA-321A-4980-AC18-7B07A8BCE947}" destId="{290D382A-9380-4E2F-9EB3-86335673396E}" srcOrd="0" destOrd="0" presId="urn:microsoft.com/office/officeart/2018/5/layout/IconLeafLabelList"/>
    <dgm:cxn modelId="{64166D98-6614-440E-8C24-500E59B0C951}" type="presOf" srcId="{1456B12D-30B7-4334-8250-A996FB855B10}" destId="{8AC3EBB2-19CF-4269-A267-66623283733C}" srcOrd="0" destOrd="0" presId="urn:microsoft.com/office/officeart/2018/5/layout/IconLeafLabelList"/>
    <dgm:cxn modelId="{A6CC219B-6B6F-4DA5-B4EC-6CEE903B63FD}" srcId="{B3AF948C-0394-445A-8036-A010CDF058DE}" destId="{8793EF34-2FC7-40F9-901D-325A694342C5}" srcOrd="4" destOrd="0" parTransId="{969B2334-8A9E-4A13-AFCF-102576AC222E}" sibTransId="{5EF318A0-8701-4A50-B054-BA74B4D3BEC4}"/>
    <dgm:cxn modelId="{6979EAA0-41A9-483D-AF2B-4F1B89AF24C7}" type="presOf" srcId="{AA1C9732-BAE9-4FCF-AB48-8BC8A292631D}" destId="{9470844C-714C-4AFB-933E-AD7125AE5B66}" srcOrd="0" destOrd="0" presId="urn:microsoft.com/office/officeart/2018/5/layout/IconLeafLabelList"/>
    <dgm:cxn modelId="{B13368B1-9A92-4CB1-9B60-75F0B8FF850E}" srcId="{B3AF948C-0394-445A-8036-A010CDF058DE}" destId="{AA1C9732-BAE9-4FCF-AB48-8BC8A292631D}" srcOrd="1" destOrd="0" parTransId="{78FCF943-B397-4989-8309-AB2368667B06}" sibTransId="{73EAD333-8EE2-4281-B1FB-65A3E49BA928}"/>
    <dgm:cxn modelId="{A2ED8BC1-EA86-4EBC-ABF6-4CAB27AF148E}" srcId="{B3AF948C-0394-445A-8036-A010CDF058DE}" destId="{6FE393F2-51E9-44BE-BF01-FC1E076328DB}" srcOrd="3" destOrd="0" parTransId="{F0B89BCB-3701-4F6E-AA9E-64BE7B5EB493}" sibTransId="{DD51D987-D8C8-4C5A-A77D-0214F5C609C6}"/>
    <dgm:cxn modelId="{7CB046E3-6409-457B-9530-A00CA51E15B7}" type="presOf" srcId="{B3AF948C-0394-445A-8036-A010CDF058DE}" destId="{48668EE8-7775-42E9-BCEE-350A1A4D922F}" srcOrd="0" destOrd="0" presId="urn:microsoft.com/office/officeart/2018/5/layout/IconLeafLabelList"/>
    <dgm:cxn modelId="{97BD20ED-A125-4BC5-8F49-A289336CE783}" srcId="{B3AF948C-0394-445A-8036-A010CDF058DE}" destId="{88A490EA-321A-4980-AC18-7B07A8BCE947}" srcOrd="5" destOrd="0" parTransId="{1D74D328-F92C-4FCE-9E93-03BE11BA3192}" sibTransId="{9D4D67DD-63BD-4892-A4A1-BE68CFE04C79}"/>
    <dgm:cxn modelId="{86483DDF-42A0-4E7B-89BB-C664A6415911}" type="presParOf" srcId="{48668EE8-7775-42E9-BCEE-350A1A4D922F}" destId="{A74E13F3-4798-47B5-A26D-DF3834F17CC9}" srcOrd="0" destOrd="0" presId="urn:microsoft.com/office/officeart/2018/5/layout/IconLeafLabelList"/>
    <dgm:cxn modelId="{CFAA6363-7A55-42C3-94F4-E0C801D1A6A3}" type="presParOf" srcId="{A74E13F3-4798-47B5-A26D-DF3834F17CC9}" destId="{7BB469A8-5D29-41A6-9A1E-A68E8006F1F0}" srcOrd="0" destOrd="0" presId="urn:microsoft.com/office/officeart/2018/5/layout/IconLeafLabelList"/>
    <dgm:cxn modelId="{67760AB1-2EC8-45D6-9A53-44CA82444FA2}" type="presParOf" srcId="{A74E13F3-4798-47B5-A26D-DF3834F17CC9}" destId="{27F15E71-A12F-492C-A4EE-A73585A0B2FC}" srcOrd="1" destOrd="0" presId="urn:microsoft.com/office/officeart/2018/5/layout/IconLeafLabelList"/>
    <dgm:cxn modelId="{9CC23053-4695-4A20-ABFA-655C77BC63A8}" type="presParOf" srcId="{A74E13F3-4798-47B5-A26D-DF3834F17CC9}" destId="{02C6EB07-02CD-4629-9624-7939AAEC3DD7}" srcOrd="2" destOrd="0" presId="urn:microsoft.com/office/officeart/2018/5/layout/IconLeafLabelList"/>
    <dgm:cxn modelId="{45833CDA-12AA-4E0C-BDBD-2EC09E2ECAC0}" type="presParOf" srcId="{A74E13F3-4798-47B5-A26D-DF3834F17CC9}" destId="{8AC3EBB2-19CF-4269-A267-66623283733C}" srcOrd="3" destOrd="0" presId="urn:microsoft.com/office/officeart/2018/5/layout/IconLeafLabelList"/>
    <dgm:cxn modelId="{D33A1331-BB13-4690-86CD-C22A963E2247}" type="presParOf" srcId="{48668EE8-7775-42E9-BCEE-350A1A4D922F}" destId="{85CBBE18-36F0-4746-BAB8-9A8D12318495}" srcOrd="1" destOrd="0" presId="urn:microsoft.com/office/officeart/2018/5/layout/IconLeafLabelList"/>
    <dgm:cxn modelId="{AD8F4EDE-7B66-4E7A-8754-022ADF175723}" type="presParOf" srcId="{48668EE8-7775-42E9-BCEE-350A1A4D922F}" destId="{C6C58CC1-63B9-4B38-841C-9000557C5BDF}" srcOrd="2" destOrd="0" presId="urn:microsoft.com/office/officeart/2018/5/layout/IconLeafLabelList"/>
    <dgm:cxn modelId="{F738D908-8D9B-4F28-9390-7D1A14D7491C}" type="presParOf" srcId="{C6C58CC1-63B9-4B38-841C-9000557C5BDF}" destId="{FED84F8B-4E02-4B4C-947B-3E9236E344D8}" srcOrd="0" destOrd="0" presId="urn:microsoft.com/office/officeart/2018/5/layout/IconLeafLabelList"/>
    <dgm:cxn modelId="{2FF761E4-8E3D-4FA3-914D-39301227B8B2}" type="presParOf" srcId="{C6C58CC1-63B9-4B38-841C-9000557C5BDF}" destId="{977F650E-09BB-4AE0-979F-09B0D05D8FB7}" srcOrd="1" destOrd="0" presId="urn:microsoft.com/office/officeart/2018/5/layout/IconLeafLabelList"/>
    <dgm:cxn modelId="{1F4D4D10-9A55-40EA-88FB-A96A46D1B9E5}" type="presParOf" srcId="{C6C58CC1-63B9-4B38-841C-9000557C5BDF}" destId="{5D543E05-454A-4FC7-8C6F-45205977FF68}" srcOrd="2" destOrd="0" presId="urn:microsoft.com/office/officeart/2018/5/layout/IconLeafLabelList"/>
    <dgm:cxn modelId="{0F36A4EA-C56B-4F69-A506-93A270C653C1}" type="presParOf" srcId="{C6C58CC1-63B9-4B38-841C-9000557C5BDF}" destId="{9470844C-714C-4AFB-933E-AD7125AE5B66}" srcOrd="3" destOrd="0" presId="urn:microsoft.com/office/officeart/2018/5/layout/IconLeafLabelList"/>
    <dgm:cxn modelId="{30C79B28-79E9-4729-A8F3-DA1E14F1DB4F}" type="presParOf" srcId="{48668EE8-7775-42E9-BCEE-350A1A4D922F}" destId="{177696BD-D85B-4091-A087-D5C9C1AAEF6D}" srcOrd="3" destOrd="0" presId="urn:microsoft.com/office/officeart/2018/5/layout/IconLeafLabelList"/>
    <dgm:cxn modelId="{82404D04-C749-4114-99C7-DE64EC1797DA}" type="presParOf" srcId="{48668EE8-7775-42E9-BCEE-350A1A4D922F}" destId="{66D0EFB5-2D4E-47C1-BF6A-45A0A2549750}" srcOrd="4" destOrd="0" presId="urn:microsoft.com/office/officeart/2018/5/layout/IconLeafLabelList"/>
    <dgm:cxn modelId="{F9969E83-9E18-4E65-94D4-A33E8CD67049}" type="presParOf" srcId="{66D0EFB5-2D4E-47C1-BF6A-45A0A2549750}" destId="{C82E05C1-15DA-4130-A650-12EF7DDFA94F}" srcOrd="0" destOrd="0" presId="urn:microsoft.com/office/officeart/2018/5/layout/IconLeafLabelList"/>
    <dgm:cxn modelId="{815C3ED6-AE03-4E4A-854C-0BE6D4C6C3CD}" type="presParOf" srcId="{66D0EFB5-2D4E-47C1-BF6A-45A0A2549750}" destId="{89E79481-E9CF-4ECD-970C-A31CAFA902ED}" srcOrd="1" destOrd="0" presId="urn:microsoft.com/office/officeart/2018/5/layout/IconLeafLabelList"/>
    <dgm:cxn modelId="{179D56C8-60FC-41A7-94B4-9802ACE19FA0}" type="presParOf" srcId="{66D0EFB5-2D4E-47C1-BF6A-45A0A2549750}" destId="{CF887393-2ACD-4C1C-A45B-044085438C3F}" srcOrd="2" destOrd="0" presId="urn:microsoft.com/office/officeart/2018/5/layout/IconLeafLabelList"/>
    <dgm:cxn modelId="{553078C7-AA45-4A55-97A4-B70356139D27}" type="presParOf" srcId="{66D0EFB5-2D4E-47C1-BF6A-45A0A2549750}" destId="{BABE9EBC-8020-4A2C-89DD-DE6AD52604BB}" srcOrd="3" destOrd="0" presId="urn:microsoft.com/office/officeart/2018/5/layout/IconLeafLabelList"/>
    <dgm:cxn modelId="{BE6EE516-CD44-48DF-B0B8-6CFC19F3AFFA}" type="presParOf" srcId="{48668EE8-7775-42E9-BCEE-350A1A4D922F}" destId="{E9C10D22-F7D9-4FD3-B5AA-BD8C40EA1433}" srcOrd="5" destOrd="0" presId="urn:microsoft.com/office/officeart/2018/5/layout/IconLeafLabelList"/>
    <dgm:cxn modelId="{F2188FBF-78D5-4B33-8F96-89997A09E782}" type="presParOf" srcId="{48668EE8-7775-42E9-BCEE-350A1A4D922F}" destId="{058142EE-3E40-46C6-9131-E7468E6C2732}" srcOrd="6" destOrd="0" presId="urn:microsoft.com/office/officeart/2018/5/layout/IconLeafLabelList"/>
    <dgm:cxn modelId="{19E6A30B-1E5E-4880-AB2E-AB45827D812F}" type="presParOf" srcId="{058142EE-3E40-46C6-9131-E7468E6C2732}" destId="{90421C3B-C54B-4B97-822F-9A7A4B1E6B5B}" srcOrd="0" destOrd="0" presId="urn:microsoft.com/office/officeart/2018/5/layout/IconLeafLabelList"/>
    <dgm:cxn modelId="{D4EDAD80-141A-4EDD-A959-1455B2D73DFE}" type="presParOf" srcId="{058142EE-3E40-46C6-9131-E7468E6C2732}" destId="{3B0787FF-F7C0-442C-A8C2-D75FB61FFAF9}" srcOrd="1" destOrd="0" presId="urn:microsoft.com/office/officeart/2018/5/layout/IconLeafLabelList"/>
    <dgm:cxn modelId="{C22B014F-8262-4231-A866-64848B04E750}" type="presParOf" srcId="{058142EE-3E40-46C6-9131-E7468E6C2732}" destId="{F0C3CDCC-6DCA-4ADE-8876-59B2BB28F423}" srcOrd="2" destOrd="0" presId="urn:microsoft.com/office/officeart/2018/5/layout/IconLeafLabelList"/>
    <dgm:cxn modelId="{258D2BCC-3A9F-4BEA-8DF9-7B9E332A607F}" type="presParOf" srcId="{058142EE-3E40-46C6-9131-E7468E6C2732}" destId="{65D83CFD-C4AF-4201-A0CB-C7B901B0DF43}" srcOrd="3" destOrd="0" presId="urn:microsoft.com/office/officeart/2018/5/layout/IconLeafLabelList"/>
    <dgm:cxn modelId="{E24F4179-4ECE-49C2-95FF-5F728839BE5A}" type="presParOf" srcId="{48668EE8-7775-42E9-BCEE-350A1A4D922F}" destId="{B901D33C-CF34-4205-AC4E-F082014BA0A7}" srcOrd="7" destOrd="0" presId="urn:microsoft.com/office/officeart/2018/5/layout/IconLeafLabelList"/>
    <dgm:cxn modelId="{226148B5-B505-479D-BAD7-DF31BDFD3CD0}" type="presParOf" srcId="{48668EE8-7775-42E9-BCEE-350A1A4D922F}" destId="{EF0FD101-2F5C-4CB4-A072-9D7C67DD893A}" srcOrd="8" destOrd="0" presId="urn:microsoft.com/office/officeart/2018/5/layout/IconLeafLabelList"/>
    <dgm:cxn modelId="{C11F8AA5-8793-4058-A470-3242CA2720AF}" type="presParOf" srcId="{EF0FD101-2F5C-4CB4-A072-9D7C67DD893A}" destId="{C98FFDB2-81F1-4384-ADF3-953869BFCF36}" srcOrd="0" destOrd="0" presId="urn:microsoft.com/office/officeart/2018/5/layout/IconLeafLabelList"/>
    <dgm:cxn modelId="{54460613-CFDA-4F73-BFDC-9AF116FD84AF}" type="presParOf" srcId="{EF0FD101-2F5C-4CB4-A072-9D7C67DD893A}" destId="{A0CD323A-8AF3-4972-8C50-E5D6281C0046}" srcOrd="1" destOrd="0" presId="urn:microsoft.com/office/officeart/2018/5/layout/IconLeafLabelList"/>
    <dgm:cxn modelId="{A4B5DC19-C501-42DC-85B8-E6FC46A74BE8}" type="presParOf" srcId="{EF0FD101-2F5C-4CB4-A072-9D7C67DD893A}" destId="{C9F116CA-F51E-4878-874B-4DB8121C3CC6}" srcOrd="2" destOrd="0" presId="urn:microsoft.com/office/officeart/2018/5/layout/IconLeafLabelList"/>
    <dgm:cxn modelId="{18D37B97-97C6-4927-A553-F74B0B2BB17B}" type="presParOf" srcId="{EF0FD101-2F5C-4CB4-A072-9D7C67DD893A}" destId="{7C9DC3A8-724D-427A-A366-B27EB43B3F47}" srcOrd="3" destOrd="0" presId="urn:microsoft.com/office/officeart/2018/5/layout/IconLeafLabelList"/>
    <dgm:cxn modelId="{342AF11E-B4EF-4270-B7C6-8175F411716B}" type="presParOf" srcId="{48668EE8-7775-42E9-BCEE-350A1A4D922F}" destId="{B5B2BAB6-F022-427A-90D7-74E7F36E3ED3}" srcOrd="9" destOrd="0" presId="urn:microsoft.com/office/officeart/2018/5/layout/IconLeafLabelList"/>
    <dgm:cxn modelId="{20FCFB1C-3B20-496E-B4C9-C16867032871}" type="presParOf" srcId="{48668EE8-7775-42E9-BCEE-350A1A4D922F}" destId="{7CCD1E7B-532B-46AB-B924-EA1BB17D5619}" srcOrd="10" destOrd="0" presId="urn:microsoft.com/office/officeart/2018/5/layout/IconLeafLabelList"/>
    <dgm:cxn modelId="{933A73D1-F678-4AFC-BFD4-FACDBF003551}" type="presParOf" srcId="{7CCD1E7B-532B-46AB-B924-EA1BB17D5619}" destId="{DF5EFE5C-5423-4D37-89A4-6FE2577DD170}" srcOrd="0" destOrd="0" presId="urn:microsoft.com/office/officeart/2018/5/layout/IconLeafLabelList"/>
    <dgm:cxn modelId="{F031E7F2-72D7-431A-A0F4-58EB958650A4}" type="presParOf" srcId="{7CCD1E7B-532B-46AB-B924-EA1BB17D5619}" destId="{2FAC4DEE-D06D-43B7-AB73-51C29E13039E}" srcOrd="1" destOrd="0" presId="urn:microsoft.com/office/officeart/2018/5/layout/IconLeafLabelList"/>
    <dgm:cxn modelId="{0366B618-889B-425D-9017-DD4BD270CD4F}" type="presParOf" srcId="{7CCD1E7B-532B-46AB-B924-EA1BB17D5619}" destId="{535D88F9-41A9-49C3-9AA7-2310925B5017}" srcOrd="2" destOrd="0" presId="urn:microsoft.com/office/officeart/2018/5/layout/IconLeafLabelList"/>
    <dgm:cxn modelId="{06AC7C34-1CA4-4729-B2B9-3AF24184079E}" type="presParOf" srcId="{7CCD1E7B-532B-46AB-B924-EA1BB17D5619}" destId="{290D382A-9380-4E2F-9EB3-86335673396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229730F-7E07-435E-954B-0B5E132B7C73}" type="doc">
      <dgm:prSet loTypeId="urn:microsoft.com/office/officeart/2005/8/layout/default" loCatId="list" qsTypeId="urn:microsoft.com/office/officeart/2005/8/quickstyle/simple1" qsCatId="simple" csTypeId="urn:microsoft.com/office/officeart/2005/8/colors/accent1_5" csCatId="accent1"/>
      <dgm:spPr/>
      <dgm:t>
        <a:bodyPr/>
        <a:lstStyle/>
        <a:p>
          <a:endParaRPr lang="en-US"/>
        </a:p>
      </dgm:t>
    </dgm:pt>
    <dgm:pt modelId="{BBA5099A-93AC-41D1-BEB9-F8540A2BA154}">
      <dgm:prSet custT="1"/>
      <dgm:spPr/>
      <dgm:t>
        <a:bodyPr/>
        <a:lstStyle/>
        <a:p>
          <a:r>
            <a:rPr lang="en-US" sz="4000">
              <a:latin typeface="Century Gothic" panose="020B0502020202020204" pitchFamily="34" charset="0"/>
            </a:rPr>
            <a:t>Over Sampling</a:t>
          </a:r>
        </a:p>
      </dgm:t>
    </dgm:pt>
    <dgm:pt modelId="{A204D425-A063-4B55-B259-DE9AE562BAC6}" type="parTrans" cxnId="{73919588-D4C5-44DB-AC1F-5B7E4F21DBC0}">
      <dgm:prSet/>
      <dgm:spPr/>
      <dgm:t>
        <a:bodyPr/>
        <a:lstStyle/>
        <a:p>
          <a:endParaRPr lang="en-US" sz="1050">
            <a:latin typeface="Century Gothic" panose="020B0502020202020204" pitchFamily="34" charset="0"/>
          </a:endParaRPr>
        </a:p>
      </dgm:t>
    </dgm:pt>
    <dgm:pt modelId="{6BF7D364-01BF-4CBB-A4CF-CC83938C34F3}" type="sibTrans" cxnId="{73919588-D4C5-44DB-AC1F-5B7E4F21DBC0}">
      <dgm:prSet/>
      <dgm:spPr/>
      <dgm:t>
        <a:bodyPr/>
        <a:lstStyle/>
        <a:p>
          <a:endParaRPr lang="en-US" sz="1050">
            <a:latin typeface="Century Gothic" panose="020B0502020202020204" pitchFamily="34" charset="0"/>
          </a:endParaRPr>
        </a:p>
      </dgm:t>
    </dgm:pt>
    <dgm:pt modelId="{46629742-3CDD-485D-B485-E65E6FE99CE3}">
      <dgm:prSet custT="1"/>
      <dgm:spPr/>
      <dgm:t>
        <a:bodyPr/>
        <a:lstStyle/>
        <a:p>
          <a:r>
            <a:rPr lang="en-US" sz="4000">
              <a:latin typeface="Century Gothic" panose="020B0502020202020204" pitchFamily="34" charset="0"/>
            </a:rPr>
            <a:t>Under Sampling</a:t>
          </a:r>
        </a:p>
      </dgm:t>
    </dgm:pt>
    <dgm:pt modelId="{F5B109CA-929C-4EF7-AA23-4BFC9BB4C05C}" type="parTrans" cxnId="{62B24FD8-F394-46BA-85BA-3E11389873B0}">
      <dgm:prSet/>
      <dgm:spPr/>
      <dgm:t>
        <a:bodyPr/>
        <a:lstStyle/>
        <a:p>
          <a:endParaRPr lang="en-US" sz="1050">
            <a:latin typeface="Century Gothic" panose="020B0502020202020204" pitchFamily="34" charset="0"/>
          </a:endParaRPr>
        </a:p>
      </dgm:t>
    </dgm:pt>
    <dgm:pt modelId="{ACE907C4-E00A-4C32-BD47-3268E80628BB}" type="sibTrans" cxnId="{62B24FD8-F394-46BA-85BA-3E11389873B0}">
      <dgm:prSet/>
      <dgm:spPr/>
      <dgm:t>
        <a:bodyPr/>
        <a:lstStyle/>
        <a:p>
          <a:endParaRPr lang="en-US" sz="1050">
            <a:latin typeface="Century Gothic" panose="020B0502020202020204" pitchFamily="34" charset="0"/>
          </a:endParaRPr>
        </a:p>
      </dgm:t>
    </dgm:pt>
    <dgm:pt modelId="{177C9FF7-EF63-41C7-A52F-AB9D386322CE}" type="pres">
      <dgm:prSet presAssocID="{2229730F-7E07-435E-954B-0B5E132B7C73}" presName="diagram" presStyleCnt="0">
        <dgm:presLayoutVars>
          <dgm:dir/>
          <dgm:resizeHandles val="exact"/>
        </dgm:presLayoutVars>
      </dgm:prSet>
      <dgm:spPr/>
    </dgm:pt>
    <dgm:pt modelId="{53BC57FA-2754-4987-8B82-243839791062}" type="pres">
      <dgm:prSet presAssocID="{BBA5099A-93AC-41D1-BEB9-F8540A2BA154}" presName="node" presStyleLbl="node1" presStyleIdx="0" presStyleCnt="2">
        <dgm:presLayoutVars>
          <dgm:bulletEnabled val="1"/>
        </dgm:presLayoutVars>
      </dgm:prSet>
      <dgm:spPr/>
    </dgm:pt>
    <dgm:pt modelId="{EE9039C4-DFE5-4085-853B-61324DB74A23}" type="pres">
      <dgm:prSet presAssocID="{6BF7D364-01BF-4CBB-A4CF-CC83938C34F3}" presName="sibTrans" presStyleCnt="0"/>
      <dgm:spPr/>
    </dgm:pt>
    <dgm:pt modelId="{C0A6A180-0F62-46B0-A578-E3601A6531A4}" type="pres">
      <dgm:prSet presAssocID="{46629742-3CDD-485D-B485-E65E6FE99CE3}" presName="node" presStyleLbl="node1" presStyleIdx="1" presStyleCnt="2">
        <dgm:presLayoutVars>
          <dgm:bulletEnabled val="1"/>
        </dgm:presLayoutVars>
      </dgm:prSet>
      <dgm:spPr/>
    </dgm:pt>
  </dgm:ptLst>
  <dgm:cxnLst>
    <dgm:cxn modelId="{2C95513D-09AF-4C83-B24D-2AA49A294647}" type="presOf" srcId="{BBA5099A-93AC-41D1-BEB9-F8540A2BA154}" destId="{53BC57FA-2754-4987-8B82-243839791062}" srcOrd="0" destOrd="0" presId="urn:microsoft.com/office/officeart/2005/8/layout/default"/>
    <dgm:cxn modelId="{614ABD49-B44D-45EC-8590-C25C31FD7270}" type="presOf" srcId="{2229730F-7E07-435E-954B-0B5E132B7C73}" destId="{177C9FF7-EF63-41C7-A52F-AB9D386322CE}" srcOrd="0" destOrd="0" presId="urn:microsoft.com/office/officeart/2005/8/layout/default"/>
    <dgm:cxn modelId="{73919588-D4C5-44DB-AC1F-5B7E4F21DBC0}" srcId="{2229730F-7E07-435E-954B-0B5E132B7C73}" destId="{BBA5099A-93AC-41D1-BEB9-F8540A2BA154}" srcOrd="0" destOrd="0" parTransId="{A204D425-A063-4B55-B259-DE9AE562BAC6}" sibTransId="{6BF7D364-01BF-4CBB-A4CF-CC83938C34F3}"/>
    <dgm:cxn modelId="{C28F45B8-FC58-4F6E-A35B-994715A180C1}" type="presOf" srcId="{46629742-3CDD-485D-B485-E65E6FE99CE3}" destId="{C0A6A180-0F62-46B0-A578-E3601A6531A4}" srcOrd="0" destOrd="0" presId="urn:microsoft.com/office/officeart/2005/8/layout/default"/>
    <dgm:cxn modelId="{62B24FD8-F394-46BA-85BA-3E11389873B0}" srcId="{2229730F-7E07-435E-954B-0B5E132B7C73}" destId="{46629742-3CDD-485D-B485-E65E6FE99CE3}" srcOrd="1" destOrd="0" parTransId="{F5B109CA-929C-4EF7-AA23-4BFC9BB4C05C}" sibTransId="{ACE907C4-E00A-4C32-BD47-3268E80628BB}"/>
    <dgm:cxn modelId="{90A3916E-AF81-4FA8-844D-36FDFDBAABFA}" type="presParOf" srcId="{177C9FF7-EF63-41C7-A52F-AB9D386322CE}" destId="{53BC57FA-2754-4987-8B82-243839791062}" srcOrd="0" destOrd="0" presId="urn:microsoft.com/office/officeart/2005/8/layout/default"/>
    <dgm:cxn modelId="{AB123D1A-3064-48BB-801B-A29AA3B8A340}" type="presParOf" srcId="{177C9FF7-EF63-41C7-A52F-AB9D386322CE}" destId="{EE9039C4-DFE5-4085-853B-61324DB74A23}" srcOrd="1" destOrd="0" presId="urn:microsoft.com/office/officeart/2005/8/layout/default"/>
    <dgm:cxn modelId="{01CE5BD8-4325-4E13-AAD0-D405E30CEEAC}" type="presParOf" srcId="{177C9FF7-EF63-41C7-A52F-AB9D386322CE}" destId="{C0A6A180-0F62-46B0-A578-E3601A6531A4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8BD6402-1F6B-4DD8-8D68-457182B37BC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70A0606-4376-491C-ABC7-2DE4B5E1F110}">
      <dgm:prSet/>
      <dgm:spPr/>
      <dgm:t>
        <a:bodyPr/>
        <a:lstStyle/>
        <a:p>
          <a:r>
            <a:rPr lang="en-US" dirty="0">
              <a:latin typeface="Century Gothic" panose="020B0502020202020204" pitchFamily="34" charset="0"/>
            </a:rPr>
            <a:t>KNN (K nearest neighbor)</a:t>
          </a:r>
        </a:p>
      </dgm:t>
    </dgm:pt>
    <dgm:pt modelId="{9D6FDE2D-1A35-49F5-A0BE-E99D35E5B164}" type="parTrans" cxnId="{CD7CDDB1-A107-41DA-A846-93DC774E01E3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DC29B8FE-CCE4-426A-A912-C063FA47EEED}" type="sibTrans" cxnId="{CD7CDDB1-A107-41DA-A846-93DC774E01E3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21A25E70-4B03-454C-88FC-E383A276D74F}">
      <dgm:prSet/>
      <dgm:spPr/>
      <dgm:t>
        <a:bodyPr/>
        <a:lstStyle/>
        <a:p>
          <a:r>
            <a:rPr lang="en-US">
              <a:latin typeface="Century Gothic" panose="020B0502020202020204" pitchFamily="34" charset="0"/>
            </a:rPr>
            <a:t>Logistic Regression</a:t>
          </a:r>
        </a:p>
      </dgm:t>
    </dgm:pt>
    <dgm:pt modelId="{788C1E76-D9BC-4979-924F-9C749FFAAEC8}" type="parTrans" cxnId="{62D9A5DC-1746-4115-8387-902BC3409448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C923BE7B-BC06-4796-B421-05FA1017F646}" type="sibTrans" cxnId="{62D9A5DC-1746-4115-8387-902BC3409448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AA117EF8-0AD6-4CBA-8949-65270A59A050}">
      <dgm:prSet/>
      <dgm:spPr/>
      <dgm:t>
        <a:bodyPr/>
        <a:lstStyle/>
        <a:p>
          <a:r>
            <a:rPr lang="en-US">
              <a:latin typeface="Century Gothic" panose="020B0502020202020204" pitchFamily="34" charset="0"/>
            </a:rPr>
            <a:t>Decision Tree</a:t>
          </a:r>
        </a:p>
      </dgm:t>
    </dgm:pt>
    <dgm:pt modelId="{DC119EE2-5869-47C4-8E90-4D5FF6E8A8D0}" type="parTrans" cxnId="{70E69D8D-F1C1-449A-A9E0-06CEE836AF58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130D8BA2-5524-4696-AB47-931EB5D10B2A}" type="sibTrans" cxnId="{70E69D8D-F1C1-449A-A9E0-06CEE836AF58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D4F169B0-5A1B-4A28-81F4-16F0F4DCF155}">
      <dgm:prSet/>
      <dgm:spPr/>
      <dgm:t>
        <a:bodyPr/>
        <a:lstStyle/>
        <a:p>
          <a:r>
            <a:rPr lang="en-US">
              <a:latin typeface="Century Gothic" panose="020B0502020202020204" pitchFamily="34" charset="0"/>
            </a:rPr>
            <a:t>Naïve Bayes</a:t>
          </a:r>
        </a:p>
      </dgm:t>
    </dgm:pt>
    <dgm:pt modelId="{1ED793FD-A0A1-4836-9EB4-5B437EBDFAF8}" type="parTrans" cxnId="{B233B9DF-D3F2-4056-975B-6F537D3A1F5D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9BEA475A-C349-4CEB-A7A3-2DFD959EB574}" type="sibTrans" cxnId="{B233B9DF-D3F2-4056-975B-6F537D3A1F5D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8F7F0E2D-DB07-4416-B17A-29DF6C46E130}">
      <dgm:prSet/>
      <dgm:spPr/>
      <dgm:t>
        <a:bodyPr/>
        <a:lstStyle/>
        <a:p>
          <a:r>
            <a:rPr lang="en-US">
              <a:latin typeface="Century Gothic" panose="020B0502020202020204" pitchFamily="34" charset="0"/>
            </a:rPr>
            <a:t>Random Forest</a:t>
          </a:r>
        </a:p>
      </dgm:t>
    </dgm:pt>
    <dgm:pt modelId="{D86A555E-603A-48A4-B468-BF643C97D92E}" type="parTrans" cxnId="{4C0A0D06-352E-4459-964B-48D6144E6E46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CF8ED628-DF29-4010-B80A-0A0A31DA910D}" type="sibTrans" cxnId="{4C0A0D06-352E-4459-964B-48D6144E6E46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4C8C5C93-925D-4579-8CE3-4E8F2A644F8A}">
      <dgm:prSet/>
      <dgm:spPr/>
      <dgm:t>
        <a:bodyPr/>
        <a:lstStyle/>
        <a:p>
          <a:r>
            <a:rPr lang="en-US">
              <a:latin typeface="Century Gothic" panose="020B0502020202020204" pitchFamily="34" charset="0"/>
            </a:rPr>
            <a:t>SVM (Support Vector Machine)</a:t>
          </a:r>
        </a:p>
      </dgm:t>
    </dgm:pt>
    <dgm:pt modelId="{14EE83A9-8403-439D-8619-BA9715CAFBCB}" type="parTrans" cxnId="{FA3DF1B3-4EF8-49C8-819E-B9AA8A813E7F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F94D3F45-F369-4543-872F-BDE9D1FF8AD5}" type="sibTrans" cxnId="{FA3DF1B3-4EF8-49C8-819E-B9AA8A813E7F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31DD7A47-E883-4ABC-8D6F-15E539F8326F}" type="pres">
      <dgm:prSet presAssocID="{A8BD6402-1F6B-4DD8-8D68-457182B37BC7}" presName="linear" presStyleCnt="0">
        <dgm:presLayoutVars>
          <dgm:animLvl val="lvl"/>
          <dgm:resizeHandles val="exact"/>
        </dgm:presLayoutVars>
      </dgm:prSet>
      <dgm:spPr/>
    </dgm:pt>
    <dgm:pt modelId="{D9BC2189-062D-4007-ADF7-CED5F549BCA7}" type="pres">
      <dgm:prSet presAssocID="{570A0606-4376-491C-ABC7-2DE4B5E1F110}" presName="parentText" presStyleLbl="node1" presStyleIdx="0" presStyleCnt="6" custLinFactNeighborX="873" custLinFactNeighborY="-11687">
        <dgm:presLayoutVars>
          <dgm:chMax val="0"/>
          <dgm:bulletEnabled val="1"/>
        </dgm:presLayoutVars>
      </dgm:prSet>
      <dgm:spPr/>
    </dgm:pt>
    <dgm:pt modelId="{A2918AD3-3684-4BE7-9D36-60CB3BFB709C}" type="pres">
      <dgm:prSet presAssocID="{DC29B8FE-CCE4-426A-A912-C063FA47EEED}" presName="spacer" presStyleCnt="0"/>
      <dgm:spPr/>
    </dgm:pt>
    <dgm:pt modelId="{4EB1A44B-2D7D-4C5C-B245-0254F23A67B2}" type="pres">
      <dgm:prSet presAssocID="{21A25E70-4B03-454C-88FC-E383A276D74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41F70C68-EEF9-4186-A8CF-446D2A84B07D}" type="pres">
      <dgm:prSet presAssocID="{C923BE7B-BC06-4796-B421-05FA1017F646}" presName="spacer" presStyleCnt="0"/>
      <dgm:spPr/>
    </dgm:pt>
    <dgm:pt modelId="{8AAF27F4-FE71-4AB2-8364-F3319FF84AAB}" type="pres">
      <dgm:prSet presAssocID="{AA117EF8-0AD6-4CBA-8949-65270A59A050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6E9E5B2-A216-49DE-A806-AB4C652C057F}" type="pres">
      <dgm:prSet presAssocID="{130D8BA2-5524-4696-AB47-931EB5D10B2A}" presName="spacer" presStyleCnt="0"/>
      <dgm:spPr/>
    </dgm:pt>
    <dgm:pt modelId="{9C10BBF3-90B2-4982-998C-0AB5F6E9BA29}" type="pres">
      <dgm:prSet presAssocID="{D4F169B0-5A1B-4A28-81F4-16F0F4DCF15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8A793D8C-099E-48D1-8AB2-C2AD12958381}" type="pres">
      <dgm:prSet presAssocID="{9BEA475A-C349-4CEB-A7A3-2DFD959EB574}" presName="spacer" presStyleCnt="0"/>
      <dgm:spPr/>
    </dgm:pt>
    <dgm:pt modelId="{AE4B2173-CCFD-47C8-989D-8A11759DCF00}" type="pres">
      <dgm:prSet presAssocID="{8F7F0E2D-DB07-4416-B17A-29DF6C46E13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93D7A30C-18DD-4409-80F8-99AA7A5D1242}" type="pres">
      <dgm:prSet presAssocID="{CF8ED628-DF29-4010-B80A-0A0A31DA910D}" presName="spacer" presStyleCnt="0"/>
      <dgm:spPr/>
    </dgm:pt>
    <dgm:pt modelId="{E67339FC-63EA-469F-A628-56A47F1E630B}" type="pres">
      <dgm:prSet presAssocID="{4C8C5C93-925D-4579-8CE3-4E8F2A644F8A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4C0A0D06-352E-4459-964B-48D6144E6E46}" srcId="{A8BD6402-1F6B-4DD8-8D68-457182B37BC7}" destId="{8F7F0E2D-DB07-4416-B17A-29DF6C46E130}" srcOrd="4" destOrd="0" parTransId="{D86A555E-603A-48A4-B468-BF643C97D92E}" sibTransId="{CF8ED628-DF29-4010-B80A-0A0A31DA910D}"/>
    <dgm:cxn modelId="{5B1C2E07-B2BE-416A-A5D8-E6CFC4F0E85B}" type="presOf" srcId="{D4F169B0-5A1B-4A28-81F4-16F0F4DCF155}" destId="{9C10BBF3-90B2-4982-998C-0AB5F6E9BA29}" srcOrd="0" destOrd="0" presId="urn:microsoft.com/office/officeart/2005/8/layout/vList2"/>
    <dgm:cxn modelId="{F6CE6F12-37BD-4195-B50D-E5F9F7707B43}" type="presOf" srcId="{570A0606-4376-491C-ABC7-2DE4B5E1F110}" destId="{D9BC2189-062D-4007-ADF7-CED5F549BCA7}" srcOrd="0" destOrd="0" presId="urn:microsoft.com/office/officeart/2005/8/layout/vList2"/>
    <dgm:cxn modelId="{1D8CDC21-CA55-4EC1-8531-5467FF411B97}" type="presOf" srcId="{8F7F0E2D-DB07-4416-B17A-29DF6C46E130}" destId="{AE4B2173-CCFD-47C8-989D-8A11759DCF00}" srcOrd="0" destOrd="0" presId="urn:microsoft.com/office/officeart/2005/8/layout/vList2"/>
    <dgm:cxn modelId="{AB02636E-1B71-4ECA-B6B2-AE8378346FE2}" type="presOf" srcId="{A8BD6402-1F6B-4DD8-8D68-457182B37BC7}" destId="{31DD7A47-E883-4ABC-8D6F-15E539F8326F}" srcOrd="0" destOrd="0" presId="urn:microsoft.com/office/officeart/2005/8/layout/vList2"/>
    <dgm:cxn modelId="{93442D73-990D-4206-AC24-ED1DF6060678}" type="presOf" srcId="{AA117EF8-0AD6-4CBA-8949-65270A59A050}" destId="{8AAF27F4-FE71-4AB2-8364-F3319FF84AAB}" srcOrd="0" destOrd="0" presId="urn:microsoft.com/office/officeart/2005/8/layout/vList2"/>
    <dgm:cxn modelId="{5734EA73-1DB9-4DAD-9C16-C8D34F9BF438}" type="presOf" srcId="{21A25E70-4B03-454C-88FC-E383A276D74F}" destId="{4EB1A44B-2D7D-4C5C-B245-0254F23A67B2}" srcOrd="0" destOrd="0" presId="urn:microsoft.com/office/officeart/2005/8/layout/vList2"/>
    <dgm:cxn modelId="{70E69D8D-F1C1-449A-A9E0-06CEE836AF58}" srcId="{A8BD6402-1F6B-4DD8-8D68-457182B37BC7}" destId="{AA117EF8-0AD6-4CBA-8949-65270A59A050}" srcOrd="2" destOrd="0" parTransId="{DC119EE2-5869-47C4-8E90-4D5FF6E8A8D0}" sibTransId="{130D8BA2-5524-4696-AB47-931EB5D10B2A}"/>
    <dgm:cxn modelId="{CD7CDDB1-A107-41DA-A846-93DC774E01E3}" srcId="{A8BD6402-1F6B-4DD8-8D68-457182B37BC7}" destId="{570A0606-4376-491C-ABC7-2DE4B5E1F110}" srcOrd="0" destOrd="0" parTransId="{9D6FDE2D-1A35-49F5-A0BE-E99D35E5B164}" sibTransId="{DC29B8FE-CCE4-426A-A912-C063FA47EEED}"/>
    <dgm:cxn modelId="{FA3DF1B3-4EF8-49C8-819E-B9AA8A813E7F}" srcId="{A8BD6402-1F6B-4DD8-8D68-457182B37BC7}" destId="{4C8C5C93-925D-4579-8CE3-4E8F2A644F8A}" srcOrd="5" destOrd="0" parTransId="{14EE83A9-8403-439D-8619-BA9715CAFBCB}" sibTransId="{F94D3F45-F369-4543-872F-BDE9D1FF8AD5}"/>
    <dgm:cxn modelId="{62D9A5DC-1746-4115-8387-902BC3409448}" srcId="{A8BD6402-1F6B-4DD8-8D68-457182B37BC7}" destId="{21A25E70-4B03-454C-88FC-E383A276D74F}" srcOrd="1" destOrd="0" parTransId="{788C1E76-D9BC-4979-924F-9C749FFAAEC8}" sibTransId="{C923BE7B-BC06-4796-B421-05FA1017F646}"/>
    <dgm:cxn modelId="{B233B9DF-D3F2-4056-975B-6F537D3A1F5D}" srcId="{A8BD6402-1F6B-4DD8-8D68-457182B37BC7}" destId="{D4F169B0-5A1B-4A28-81F4-16F0F4DCF155}" srcOrd="3" destOrd="0" parTransId="{1ED793FD-A0A1-4836-9EB4-5B437EBDFAF8}" sibTransId="{9BEA475A-C349-4CEB-A7A3-2DFD959EB574}"/>
    <dgm:cxn modelId="{FB1834EC-18F3-4DC0-AE0E-C3F50CB1948C}" type="presOf" srcId="{4C8C5C93-925D-4579-8CE3-4E8F2A644F8A}" destId="{E67339FC-63EA-469F-A628-56A47F1E630B}" srcOrd="0" destOrd="0" presId="urn:microsoft.com/office/officeart/2005/8/layout/vList2"/>
    <dgm:cxn modelId="{4AF32C82-9174-4EE4-9B0B-A951056C6262}" type="presParOf" srcId="{31DD7A47-E883-4ABC-8D6F-15E539F8326F}" destId="{D9BC2189-062D-4007-ADF7-CED5F549BCA7}" srcOrd="0" destOrd="0" presId="urn:microsoft.com/office/officeart/2005/8/layout/vList2"/>
    <dgm:cxn modelId="{AAB2D25F-50E0-4BD9-B06D-836287ECE296}" type="presParOf" srcId="{31DD7A47-E883-4ABC-8D6F-15E539F8326F}" destId="{A2918AD3-3684-4BE7-9D36-60CB3BFB709C}" srcOrd="1" destOrd="0" presId="urn:microsoft.com/office/officeart/2005/8/layout/vList2"/>
    <dgm:cxn modelId="{6708D87F-31AC-4593-BCE2-9344CED6FBA1}" type="presParOf" srcId="{31DD7A47-E883-4ABC-8D6F-15E539F8326F}" destId="{4EB1A44B-2D7D-4C5C-B245-0254F23A67B2}" srcOrd="2" destOrd="0" presId="urn:microsoft.com/office/officeart/2005/8/layout/vList2"/>
    <dgm:cxn modelId="{9FFCC59B-3344-4A71-9508-B62794E948EE}" type="presParOf" srcId="{31DD7A47-E883-4ABC-8D6F-15E539F8326F}" destId="{41F70C68-EEF9-4186-A8CF-446D2A84B07D}" srcOrd="3" destOrd="0" presId="urn:microsoft.com/office/officeart/2005/8/layout/vList2"/>
    <dgm:cxn modelId="{5E2BB599-734F-4ABA-BFAF-28EE01B7810B}" type="presParOf" srcId="{31DD7A47-E883-4ABC-8D6F-15E539F8326F}" destId="{8AAF27F4-FE71-4AB2-8364-F3319FF84AAB}" srcOrd="4" destOrd="0" presId="urn:microsoft.com/office/officeart/2005/8/layout/vList2"/>
    <dgm:cxn modelId="{7810D83F-618D-453A-A89B-CBEC225A7045}" type="presParOf" srcId="{31DD7A47-E883-4ABC-8D6F-15E539F8326F}" destId="{B6E9E5B2-A216-49DE-A806-AB4C652C057F}" srcOrd="5" destOrd="0" presId="urn:microsoft.com/office/officeart/2005/8/layout/vList2"/>
    <dgm:cxn modelId="{655ADFF0-5821-48A7-A941-926492DBD74E}" type="presParOf" srcId="{31DD7A47-E883-4ABC-8D6F-15E539F8326F}" destId="{9C10BBF3-90B2-4982-998C-0AB5F6E9BA29}" srcOrd="6" destOrd="0" presId="urn:microsoft.com/office/officeart/2005/8/layout/vList2"/>
    <dgm:cxn modelId="{7B6C8D99-CF8D-4462-86EA-5A76E1E6F2D0}" type="presParOf" srcId="{31DD7A47-E883-4ABC-8D6F-15E539F8326F}" destId="{8A793D8C-099E-48D1-8AB2-C2AD12958381}" srcOrd="7" destOrd="0" presId="urn:microsoft.com/office/officeart/2005/8/layout/vList2"/>
    <dgm:cxn modelId="{FB5142E8-BD3A-4794-8AA4-87D03B01F3E8}" type="presParOf" srcId="{31DD7A47-E883-4ABC-8D6F-15E539F8326F}" destId="{AE4B2173-CCFD-47C8-989D-8A11759DCF00}" srcOrd="8" destOrd="0" presId="urn:microsoft.com/office/officeart/2005/8/layout/vList2"/>
    <dgm:cxn modelId="{DB6E298A-3BEB-40DB-B0B8-D565C573E669}" type="presParOf" srcId="{31DD7A47-E883-4ABC-8D6F-15E539F8326F}" destId="{93D7A30C-18DD-4409-80F8-99AA7A5D1242}" srcOrd="9" destOrd="0" presId="urn:microsoft.com/office/officeart/2005/8/layout/vList2"/>
    <dgm:cxn modelId="{58579B68-3B39-4EC4-A75E-2A61B597CD1B}" type="presParOf" srcId="{31DD7A47-E883-4ABC-8D6F-15E539F8326F}" destId="{E67339FC-63EA-469F-A628-56A47F1E630B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D6968F7-4CDB-4FFA-8C64-91C8A2420AE9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4F20CFA-5A11-4DCB-BDE4-4A35AE220FD0}">
      <dgm:prSet/>
      <dgm:spPr/>
      <dgm:t>
        <a:bodyPr/>
        <a:lstStyle/>
        <a:p>
          <a:r>
            <a:rPr lang="en-US" dirty="0">
              <a:latin typeface="Century Gothic" panose="020B0502020202020204" pitchFamily="34" charset="0"/>
            </a:rPr>
            <a:t>Choose the top 5 data frames for each model</a:t>
          </a:r>
        </a:p>
      </dgm:t>
    </dgm:pt>
    <dgm:pt modelId="{DE0B10C5-2991-4E89-AF23-57E88E632647}" type="parTrans" cxnId="{60AD286C-99F6-4942-823D-4471DB2B4C0D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A464B6D0-0A83-4F8A-A615-F961F65316AB}" type="sibTrans" cxnId="{60AD286C-99F6-4942-823D-4471DB2B4C0D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4FDDE60B-21DB-43C3-9F14-3BEA139383D0}">
      <dgm:prSet/>
      <dgm:spPr/>
      <dgm:t>
        <a:bodyPr/>
        <a:lstStyle/>
        <a:p>
          <a:r>
            <a:rPr lang="en-US" dirty="0">
              <a:latin typeface="Century Gothic" panose="020B0502020202020204" pitchFamily="34" charset="0"/>
            </a:rPr>
            <a:t>The choice is based on the metrics</a:t>
          </a:r>
        </a:p>
      </dgm:t>
    </dgm:pt>
    <dgm:pt modelId="{34524F1E-0C5D-433C-900C-B672AF9783AF}" type="parTrans" cxnId="{78E70D50-D230-47FE-B605-83F503599766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BE5BC60A-3D40-478B-AD62-518FFFE9ABD7}" type="sibTrans" cxnId="{78E70D50-D230-47FE-B605-83F503599766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2A115FF9-FD5A-4617-8790-DF1F5C8B3B70}">
      <dgm:prSet/>
      <dgm:spPr/>
      <dgm:t>
        <a:bodyPr/>
        <a:lstStyle/>
        <a:p>
          <a:r>
            <a:rPr lang="en-US" dirty="0">
              <a:latin typeface="Century Gothic" panose="020B0502020202020204" pitchFamily="34" charset="0"/>
            </a:rPr>
            <a:t>Put all data frames in one list</a:t>
          </a:r>
        </a:p>
      </dgm:t>
    </dgm:pt>
    <dgm:pt modelId="{7ABE94F1-2E4C-4AF2-B715-0EE6AFB8C0AD}" type="parTrans" cxnId="{D450F9A1-37B8-48D6-8C34-12B5D5E3497B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91A69A40-6EF9-4056-B4B5-4540B5925178}" type="sibTrans" cxnId="{D450F9A1-37B8-48D6-8C34-12B5D5E3497B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221ECE0D-4AAC-4307-8734-C83296493E34}">
      <dgm:prSet/>
      <dgm:spPr/>
      <dgm:t>
        <a:bodyPr/>
        <a:lstStyle/>
        <a:p>
          <a:r>
            <a:rPr lang="en-US" dirty="0">
              <a:latin typeface="Century Gothic" panose="020B0502020202020204" pitchFamily="34" charset="0"/>
            </a:rPr>
            <a:t>Sort the list according to the metrics</a:t>
          </a:r>
        </a:p>
      </dgm:t>
    </dgm:pt>
    <dgm:pt modelId="{AE7E7714-6353-40BF-AF87-42E1FA86F80F}" type="parTrans" cxnId="{A9F88E44-5A13-447B-AD98-0D53C0F72791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D642E10F-9F86-46C2-9972-44B2B303D2DF}" type="sibTrans" cxnId="{A9F88E44-5A13-447B-AD98-0D53C0F72791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A7CAE69E-8C0F-4E3A-B7CF-27A4F6E90F91}">
      <dgm:prSet/>
      <dgm:spPr/>
      <dgm:t>
        <a:bodyPr/>
        <a:lstStyle/>
        <a:p>
          <a:r>
            <a:rPr lang="en-US" dirty="0">
              <a:latin typeface="Century Gothic" panose="020B0502020202020204" pitchFamily="34" charset="0"/>
            </a:rPr>
            <a:t>Choose the top 3 data frames</a:t>
          </a:r>
        </a:p>
      </dgm:t>
    </dgm:pt>
    <dgm:pt modelId="{474E9A48-DA61-40E5-9706-680BFCDB611A}" type="parTrans" cxnId="{530D08B4-6417-43AC-B51C-0F1514CEA0B9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3F9A3EDD-A81A-4DFC-91BE-21D6574F7B61}" type="sibTrans" cxnId="{530D08B4-6417-43AC-B51C-0F1514CEA0B9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C489DA82-5508-405F-9207-7E3CC4E84691}">
      <dgm:prSet/>
      <dgm:spPr/>
      <dgm:t>
        <a:bodyPr/>
        <a:lstStyle/>
        <a:p>
          <a:r>
            <a:rPr lang="en-US" dirty="0">
              <a:latin typeface="Century Gothic" panose="020B0502020202020204" pitchFamily="34" charset="0"/>
            </a:rPr>
            <a:t>Check which model is the best</a:t>
          </a:r>
        </a:p>
      </dgm:t>
    </dgm:pt>
    <dgm:pt modelId="{17E64C5A-C783-412A-B298-265D6FC3E8BA}" type="parTrans" cxnId="{15C19D5F-0AE6-4741-B2D0-A4D8FF5E782E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926DD25F-6737-40F2-A398-6B104358CF50}" type="sibTrans" cxnId="{15C19D5F-0AE6-4741-B2D0-A4D8FF5E782E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A98A06F8-0B52-41D1-84BD-2AA1558CCA4E}" type="pres">
      <dgm:prSet presAssocID="{5D6968F7-4CDB-4FFA-8C64-91C8A2420AE9}" presName="Name0" presStyleCnt="0">
        <dgm:presLayoutVars>
          <dgm:dir/>
          <dgm:resizeHandles val="exact"/>
        </dgm:presLayoutVars>
      </dgm:prSet>
      <dgm:spPr/>
    </dgm:pt>
    <dgm:pt modelId="{6F87BABF-8ACE-484B-A688-99BE1F9C95D1}" type="pres">
      <dgm:prSet presAssocID="{64F20CFA-5A11-4DCB-BDE4-4A35AE220FD0}" presName="node" presStyleLbl="node1" presStyleIdx="0" presStyleCnt="6">
        <dgm:presLayoutVars>
          <dgm:bulletEnabled val="1"/>
        </dgm:presLayoutVars>
      </dgm:prSet>
      <dgm:spPr/>
    </dgm:pt>
    <dgm:pt modelId="{346BB80C-109F-4FDD-B0A6-CEA91ADA4985}" type="pres">
      <dgm:prSet presAssocID="{A464B6D0-0A83-4F8A-A615-F961F65316AB}" presName="sibTrans" presStyleLbl="sibTrans1D1" presStyleIdx="0" presStyleCnt="5"/>
      <dgm:spPr/>
    </dgm:pt>
    <dgm:pt modelId="{9F6A5990-45A6-4B97-BA4E-4DAA1CE3A713}" type="pres">
      <dgm:prSet presAssocID="{A464B6D0-0A83-4F8A-A615-F961F65316AB}" presName="connectorText" presStyleLbl="sibTrans1D1" presStyleIdx="0" presStyleCnt="5"/>
      <dgm:spPr/>
    </dgm:pt>
    <dgm:pt modelId="{B8EF124D-3A0E-42F4-AA04-192FFED5412F}" type="pres">
      <dgm:prSet presAssocID="{4FDDE60B-21DB-43C3-9F14-3BEA139383D0}" presName="node" presStyleLbl="node1" presStyleIdx="1" presStyleCnt="6">
        <dgm:presLayoutVars>
          <dgm:bulletEnabled val="1"/>
        </dgm:presLayoutVars>
      </dgm:prSet>
      <dgm:spPr/>
    </dgm:pt>
    <dgm:pt modelId="{C31F21CA-6F93-4015-9621-7840D85FE4DE}" type="pres">
      <dgm:prSet presAssocID="{BE5BC60A-3D40-478B-AD62-518FFFE9ABD7}" presName="sibTrans" presStyleLbl="sibTrans1D1" presStyleIdx="1" presStyleCnt="5"/>
      <dgm:spPr/>
    </dgm:pt>
    <dgm:pt modelId="{48D0B2B8-F9FA-4BE9-A17A-BD0348B3928F}" type="pres">
      <dgm:prSet presAssocID="{BE5BC60A-3D40-478B-AD62-518FFFE9ABD7}" presName="connectorText" presStyleLbl="sibTrans1D1" presStyleIdx="1" presStyleCnt="5"/>
      <dgm:spPr/>
    </dgm:pt>
    <dgm:pt modelId="{7563444B-C5A8-4B52-9FF4-32628302BEBA}" type="pres">
      <dgm:prSet presAssocID="{2A115FF9-FD5A-4617-8790-DF1F5C8B3B70}" presName="node" presStyleLbl="node1" presStyleIdx="2" presStyleCnt="6">
        <dgm:presLayoutVars>
          <dgm:bulletEnabled val="1"/>
        </dgm:presLayoutVars>
      </dgm:prSet>
      <dgm:spPr/>
    </dgm:pt>
    <dgm:pt modelId="{211E3365-F915-459D-BE23-C72EBA3B421B}" type="pres">
      <dgm:prSet presAssocID="{91A69A40-6EF9-4056-B4B5-4540B5925178}" presName="sibTrans" presStyleLbl="sibTrans1D1" presStyleIdx="2" presStyleCnt="5"/>
      <dgm:spPr/>
    </dgm:pt>
    <dgm:pt modelId="{2C7226B3-7AC9-475B-A67E-076E2735D23F}" type="pres">
      <dgm:prSet presAssocID="{91A69A40-6EF9-4056-B4B5-4540B5925178}" presName="connectorText" presStyleLbl="sibTrans1D1" presStyleIdx="2" presStyleCnt="5"/>
      <dgm:spPr/>
    </dgm:pt>
    <dgm:pt modelId="{723ADA79-F1E8-4201-BE77-1F364B08DEB8}" type="pres">
      <dgm:prSet presAssocID="{221ECE0D-4AAC-4307-8734-C83296493E34}" presName="node" presStyleLbl="node1" presStyleIdx="3" presStyleCnt="6">
        <dgm:presLayoutVars>
          <dgm:bulletEnabled val="1"/>
        </dgm:presLayoutVars>
      </dgm:prSet>
      <dgm:spPr/>
    </dgm:pt>
    <dgm:pt modelId="{60A96A5E-35D8-4E68-9B14-9AC9DA92D2CF}" type="pres">
      <dgm:prSet presAssocID="{D642E10F-9F86-46C2-9972-44B2B303D2DF}" presName="sibTrans" presStyleLbl="sibTrans1D1" presStyleIdx="3" presStyleCnt="5"/>
      <dgm:spPr/>
    </dgm:pt>
    <dgm:pt modelId="{1AAEA0BA-1C03-4A26-B981-E008AD83F834}" type="pres">
      <dgm:prSet presAssocID="{D642E10F-9F86-46C2-9972-44B2B303D2DF}" presName="connectorText" presStyleLbl="sibTrans1D1" presStyleIdx="3" presStyleCnt="5"/>
      <dgm:spPr/>
    </dgm:pt>
    <dgm:pt modelId="{F5672C3D-47FD-42D7-8E06-7E7E0A3D6177}" type="pres">
      <dgm:prSet presAssocID="{A7CAE69E-8C0F-4E3A-B7CF-27A4F6E90F91}" presName="node" presStyleLbl="node1" presStyleIdx="4" presStyleCnt="6">
        <dgm:presLayoutVars>
          <dgm:bulletEnabled val="1"/>
        </dgm:presLayoutVars>
      </dgm:prSet>
      <dgm:spPr/>
    </dgm:pt>
    <dgm:pt modelId="{38DD9CDD-E937-4760-9EEC-1932B13BEA9A}" type="pres">
      <dgm:prSet presAssocID="{3F9A3EDD-A81A-4DFC-91BE-21D6574F7B61}" presName="sibTrans" presStyleLbl="sibTrans1D1" presStyleIdx="4" presStyleCnt="5"/>
      <dgm:spPr/>
    </dgm:pt>
    <dgm:pt modelId="{BB093576-8495-4823-B6A1-4CFBE47412A2}" type="pres">
      <dgm:prSet presAssocID="{3F9A3EDD-A81A-4DFC-91BE-21D6574F7B61}" presName="connectorText" presStyleLbl="sibTrans1D1" presStyleIdx="4" presStyleCnt="5"/>
      <dgm:spPr/>
    </dgm:pt>
    <dgm:pt modelId="{026E6F61-D9AA-4AF9-A112-01D0373464D2}" type="pres">
      <dgm:prSet presAssocID="{C489DA82-5508-405F-9207-7E3CC4E84691}" presName="node" presStyleLbl="node1" presStyleIdx="5" presStyleCnt="6">
        <dgm:presLayoutVars>
          <dgm:bulletEnabled val="1"/>
        </dgm:presLayoutVars>
      </dgm:prSet>
      <dgm:spPr/>
    </dgm:pt>
  </dgm:ptLst>
  <dgm:cxnLst>
    <dgm:cxn modelId="{E65DB800-3AD0-428A-81A5-0FB8D5FD18FC}" type="presOf" srcId="{91A69A40-6EF9-4056-B4B5-4540B5925178}" destId="{2C7226B3-7AC9-475B-A67E-076E2735D23F}" srcOrd="1" destOrd="0" presId="urn:microsoft.com/office/officeart/2016/7/layout/RepeatingBendingProcessNew"/>
    <dgm:cxn modelId="{4624E606-D081-4449-B2DF-1704D4E5F9DA}" type="presOf" srcId="{D642E10F-9F86-46C2-9972-44B2B303D2DF}" destId="{60A96A5E-35D8-4E68-9B14-9AC9DA92D2CF}" srcOrd="0" destOrd="0" presId="urn:microsoft.com/office/officeart/2016/7/layout/RepeatingBendingProcessNew"/>
    <dgm:cxn modelId="{3E4FCF11-C838-49DA-A491-CEA85BC4A026}" type="presOf" srcId="{91A69A40-6EF9-4056-B4B5-4540B5925178}" destId="{211E3365-F915-459D-BE23-C72EBA3B421B}" srcOrd="0" destOrd="0" presId="urn:microsoft.com/office/officeart/2016/7/layout/RepeatingBendingProcessNew"/>
    <dgm:cxn modelId="{E960D11A-1FDF-4C11-B0DD-3B45C3787F87}" type="presOf" srcId="{A7CAE69E-8C0F-4E3A-B7CF-27A4F6E90F91}" destId="{F5672C3D-47FD-42D7-8E06-7E7E0A3D6177}" srcOrd="0" destOrd="0" presId="urn:microsoft.com/office/officeart/2016/7/layout/RepeatingBendingProcessNew"/>
    <dgm:cxn modelId="{EE454420-BE72-4F28-AAF0-4F826C7F506A}" type="presOf" srcId="{C489DA82-5508-405F-9207-7E3CC4E84691}" destId="{026E6F61-D9AA-4AF9-A112-01D0373464D2}" srcOrd="0" destOrd="0" presId="urn:microsoft.com/office/officeart/2016/7/layout/RepeatingBendingProcessNew"/>
    <dgm:cxn modelId="{A0688124-11CA-42E9-BA4C-CA2A00B9B30A}" type="presOf" srcId="{221ECE0D-4AAC-4307-8734-C83296493E34}" destId="{723ADA79-F1E8-4201-BE77-1F364B08DEB8}" srcOrd="0" destOrd="0" presId="urn:microsoft.com/office/officeart/2016/7/layout/RepeatingBendingProcessNew"/>
    <dgm:cxn modelId="{FF6AA640-B8FC-446E-921F-FD17F603AAB9}" type="presOf" srcId="{BE5BC60A-3D40-478B-AD62-518FFFE9ABD7}" destId="{C31F21CA-6F93-4015-9621-7840D85FE4DE}" srcOrd="0" destOrd="0" presId="urn:microsoft.com/office/officeart/2016/7/layout/RepeatingBendingProcessNew"/>
    <dgm:cxn modelId="{15C19D5F-0AE6-4741-B2D0-A4D8FF5E782E}" srcId="{5D6968F7-4CDB-4FFA-8C64-91C8A2420AE9}" destId="{C489DA82-5508-405F-9207-7E3CC4E84691}" srcOrd="5" destOrd="0" parTransId="{17E64C5A-C783-412A-B298-265D6FC3E8BA}" sibTransId="{926DD25F-6737-40F2-A398-6B104358CF50}"/>
    <dgm:cxn modelId="{A9F88E44-5A13-447B-AD98-0D53C0F72791}" srcId="{5D6968F7-4CDB-4FFA-8C64-91C8A2420AE9}" destId="{221ECE0D-4AAC-4307-8734-C83296493E34}" srcOrd="3" destOrd="0" parTransId="{AE7E7714-6353-40BF-AF87-42E1FA86F80F}" sibTransId="{D642E10F-9F86-46C2-9972-44B2B303D2DF}"/>
    <dgm:cxn modelId="{D057234B-363B-4D80-B159-7D99DAEC7DA1}" type="presOf" srcId="{A464B6D0-0A83-4F8A-A615-F961F65316AB}" destId="{346BB80C-109F-4FDD-B0A6-CEA91ADA4985}" srcOrd="0" destOrd="0" presId="urn:microsoft.com/office/officeart/2016/7/layout/RepeatingBendingProcessNew"/>
    <dgm:cxn modelId="{60AD286C-99F6-4942-823D-4471DB2B4C0D}" srcId="{5D6968F7-4CDB-4FFA-8C64-91C8A2420AE9}" destId="{64F20CFA-5A11-4DCB-BDE4-4A35AE220FD0}" srcOrd="0" destOrd="0" parTransId="{DE0B10C5-2991-4E89-AF23-57E88E632647}" sibTransId="{A464B6D0-0A83-4F8A-A615-F961F65316AB}"/>
    <dgm:cxn modelId="{78E70D50-D230-47FE-B605-83F503599766}" srcId="{5D6968F7-4CDB-4FFA-8C64-91C8A2420AE9}" destId="{4FDDE60B-21DB-43C3-9F14-3BEA139383D0}" srcOrd="1" destOrd="0" parTransId="{34524F1E-0C5D-433C-900C-B672AF9783AF}" sibTransId="{BE5BC60A-3D40-478B-AD62-518FFFE9ABD7}"/>
    <dgm:cxn modelId="{9C88347F-4772-4B31-994E-B4571F1DCB18}" type="presOf" srcId="{3F9A3EDD-A81A-4DFC-91BE-21D6574F7B61}" destId="{BB093576-8495-4823-B6A1-4CFBE47412A2}" srcOrd="1" destOrd="0" presId="urn:microsoft.com/office/officeart/2016/7/layout/RepeatingBendingProcessNew"/>
    <dgm:cxn modelId="{FF23B48B-361B-4650-BCDB-5B42B2A3D4D7}" type="presOf" srcId="{3F9A3EDD-A81A-4DFC-91BE-21D6574F7B61}" destId="{38DD9CDD-E937-4760-9EEC-1932B13BEA9A}" srcOrd="0" destOrd="0" presId="urn:microsoft.com/office/officeart/2016/7/layout/RepeatingBendingProcessNew"/>
    <dgm:cxn modelId="{2AC2C98E-D49F-4E9E-AF5A-C1607C44B76C}" type="presOf" srcId="{D642E10F-9F86-46C2-9972-44B2B303D2DF}" destId="{1AAEA0BA-1C03-4A26-B981-E008AD83F834}" srcOrd="1" destOrd="0" presId="urn:microsoft.com/office/officeart/2016/7/layout/RepeatingBendingProcessNew"/>
    <dgm:cxn modelId="{D7322194-254E-404E-A6B8-96C59BF8310E}" type="presOf" srcId="{5D6968F7-4CDB-4FFA-8C64-91C8A2420AE9}" destId="{A98A06F8-0B52-41D1-84BD-2AA1558CCA4E}" srcOrd="0" destOrd="0" presId="urn:microsoft.com/office/officeart/2016/7/layout/RepeatingBendingProcessNew"/>
    <dgm:cxn modelId="{D450F9A1-37B8-48D6-8C34-12B5D5E3497B}" srcId="{5D6968F7-4CDB-4FFA-8C64-91C8A2420AE9}" destId="{2A115FF9-FD5A-4617-8790-DF1F5C8B3B70}" srcOrd="2" destOrd="0" parTransId="{7ABE94F1-2E4C-4AF2-B715-0EE6AFB8C0AD}" sibTransId="{91A69A40-6EF9-4056-B4B5-4540B5925178}"/>
    <dgm:cxn modelId="{E34821A5-437D-4F75-9DA1-8811D856DB36}" type="presOf" srcId="{4FDDE60B-21DB-43C3-9F14-3BEA139383D0}" destId="{B8EF124D-3A0E-42F4-AA04-192FFED5412F}" srcOrd="0" destOrd="0" presId="urn:microsoft.com/office/officeart/2016/7/layout/RepeatingBendingProcessNew"/>
    <dgm:cxn modelId="{530D08B4-6417-43AC-B51C-0F1514CEA0B9}" srcId="{5D6968F7-4CDB-4FFA-8C64-91C8A2420AE9}" destId="{A7CAE69E-8C0F-4E3A-B7CF-27A4F6E90F91}" srcOrd="4" destOrd="0" parTransId="{474E9A48-DA61-40E5-9706-680BFCDB611A}" sibTransId="{3F9A3EDD-A81A-4DFC-91BE-21D6574F7B61}"/>
    <dgm:cxn modelId="{6102B7BA-D70D-4C77-AE22-914C44B102AB}" type="presOf" srcId="{A464B6D0-0A83-4F8A-A615-F961F65316AB}" destId="{9F6A5990-45A6-4B97-BA4E-4DAA1CE3A713}" srcOrd="1" destOrd="0" presId="urn:microsoft.com/office/officeart/2016/7/layout/RepeatingBendingProcessNew"/>
    <dgm:cxn modelId="{C77847DB-39E4-464E-9640-348BA2C75B18}" type="presOf" srcId="{2A115FF9-FD5A-4617-8790-DF1F5C8B3B70}" destId="{7563444B-C5A8-4B52-9FF4-32628302BEBA}" srcOrd="0" destOrd="0" presId="urn:microsoft.com/office/officeart/2016/7/layout/RepeatingBendingProcessNew"/>
    <dgm:cxn modelId="{497AEBF2-7434-4162-9BB7-11E493084A2E}" type="presOf" srcId="{64F20CFA-5A11-4DCB-BDE4-4A35AE220FD0}" destId="{6F87BABF-8ACE-484B-A688-99BE1F9C95D1}" srcOrd="0" destOrd="0" presId="urn:microsoft.com/office/officeart/2016/7/layout/RepeatingBendingProcessNew"/>
    <dgm:cxn modelId="{EF4765F6-A315-4281-A0C2-96866887B793}" type="presOf" srcId="{BE5BC60A-3D40-478B-AD62-518FFFE9ABD7}" destId="{48D0B2B8-F9FA-4BE9-A17A-BD0348B3928F}" srcOrd="1" destOrd="0" presId="urn:microsoft.com/office/officeart/2016/7/layout/RepeatingBendingProcessNew"/>
    <dgm:cxn modelId="{72888A3C-D2E2-4CAB-8769-AC1A02D9A42A}" type="presParOf" srcId="{A98A06F8-0B52-41D1-84BD-2AA1558CCA4E}" destId="{6F87BABF-8ACE-484B-A688-99BE1F9C95D1}" srcOrd="0" destOrd="0" presId="urn:microsoft.com/office/officeart/2016/7/layout/RepeatingBendingProcessNew"/>
    <dgm:cxn modelId="{1DE0EE45-2F05-4D8F-8BF2-613314A7F3F8}" type="presParOf" srcId="{A98A06F8-0B52-41D1-84BD-2AA1558CCA4E}" destId="{346BB80C-109F-4FDD-B0A6-CEA91ADA4985}" srcOrd="1" destOrd="0" presId="urn:microsoft.com/office/officeart/2016/7/layout/RepeatingBendingProcessNew"/>
    <dgm:cxn modelId="{BFBF8D73-5A89-4A30-8CB4-9CCF7A901435}" type="presParOf" srcId="{346BB80C-109F-4FDD-B0A6-CEA91ADA4985}" destId="{9F6A5990-45A6-4B97-BA4E-4DAA1CE3A713}" srcOrd="0" destOrd="0" presId="urn:microsoft.com/office/officeart/2016/7/layout/RepeatingBendingProcessNew"/>
    <dgm:cxn modelId="{3071C169-EFD0-406F-AD92-2F1FF45EC2EE}" type="presParOf" srcId="{A98A06F8-0B52-41D1-84BD-2AA1558CCA4E}" destId="{B8EF124D-3A0E-42F4-AA04-192FFED5412F}" srcOrd="2" destOrd="0" presId="urn:microsoft.com/office/officeart/2016/7/layout/RepeatingBendingProcessNew"/>
    <dgm:cxn modelId="{A272A8F8-5814-4FAC-BDAC-8278B4E21A74}" type="presParOf" srcId="{A98A06F8-0B52-41D1-84BD-2AA1558CCA4E}" destId="{C31F21CA-6F93-4015-9621-7840D85FE4DE}" srcOrd="3" destOrd="0" presId="urn:microsoft.com/office/officeart/2016/7/layout/RepeatingBendingProcessNew"/>
    <dgm:cxn modelId="{00AB8EB0-CE60-46E9-8207-767251F4B7D8}" type="presParOf" srcId="{C31F21CA-6F93-4015-9621-7840D85FE4DE}" destId="{48D0B2B8-F9FA-4BE9-A17A-BD0348B3928F}" srcOrd="0" destOrd="0" presId="urn:microsoft.com/office/officeart/2016/7/layout/RepeatingBendingProcessNew"/>
    <dgm:cxn modelId="{E2C3E86E-8ABA-4C60-8864-EAE103061685}" type="presParOf" srcId="{A98A06F8-0B52-41D1-84BD-2AA1558CCA4E}" destId="{7563444B-C5A8-4B52-9FF4-32628302BEBA}" srcOrd="4" destOrd="0" presId="urn:microsoft.com/office/officeart/2016/7/layout/RepeatingBendingProcessNew"/>
    <dgm:cxn modelId="{997330E1-80E8-4E89-91DA-28FC4E6AAF46}" type="presParOf" srcId="{A98A06F8-0B52-41D1-84BD-2AA1558CCA4E}" destId="{211E3365-F915-459D-BE23-C72EBA3B421B}" srcOrd="5" destOrd="0" presId="urn:microsoft.com/office/officeart/2016/7/layout/RepeatingBendingProcessNew"/>
    <dgm:cxn modelId="{FC107DE3-8E79-4F26-98F3-F00086ED249F}" type="presParOf" srcId="{211E3365-F915-459D-BE23-C72EBA3B421B}" destId="{2C7226B3-7AC9-475B-A67E-076E2735D23F}" srcOrd="0" destOrd="0" presId="urn:microsoft.com/office/officeart/2016/7/layout/RepeatingBendingProcessNew"/>
    <dgm:cxn modelId="{203A70E1-0B4C-4CCC-BDB0-32D3A21183E9}" type="presParOf" srcId="{A98A06F8-0B52-41D1-84BD-2AA1558CCA4E}" destId="{723ADA79-F1E8-4201-BE77-1F364B08DEB8}" srcOrd="6" destOrd="0" presId="urn:microsoft.com/office/officeart/2016/7/layout/RepeatingBendingProcessNew"/>
    <dgm:cxn modelId="{365618FA-6B6C-4BA7-8CC1-F6606D569505}" type="presParOf" srcId="{A98A06F8-0B52-41D1-84BD-2AA1558CCA4E}" destId="{60A96A5E-35D8-4E68-9B14-9AC9DA92D2CF}" srcOrd="7" destOrd="0" presId="urn:microsoft.com/office/officeart/2016/7/layout/RepeatingBendingProcessNew"/>
    <dgm:cxn modelId="{D9E8ABE7-714E-4DCE-BBA5-44772975CAE3}" type="presParOf" srcId="{60A96A5E-35D8-4E68-9B14-9AC9DA92D2CF}" destId="{1AAEA0BA-1C03-4A26-B981-E008AD83F834}" srcOrd="0" destOrd="0" presId="urn:microsoft.com/office/officeart/2016/7/layout/RepeatingBendingProcessNew"/>
    <dgm:cxn modelId="{9D74A368-F597-44F3-93D1-93AB5C2B565B}" type="presParOf" srcId="{A98A06F8-0B52-41D1-84BD-2AA1558CCA4E}" destId="{F5672C3D-47FD-42D7-8E06-7E7E0A3D6177}" srcOrd="8" destOrd="0" presId="urn:microsoft.com/office/officeart/2016/7/layout/RepeatingBendingProcessNew"/>
    <dgm:cxn modelId="{1DDCE55D-12C6-41DB-82B3-CA90FF521F26}" type="presParOf" srcId="{A98A06F8-0B52-41D1-84BD-2AA1558CCA4E}" destId="{38DD9CDD-E937-4760-9EEC-1932B13BEA9A}" srcOrd="9" destOrd="0" presId="urn:microsoft.com/office/officeart/2016/7/layout/RepeatingBendingProcessNew"/>
    <dgm:cxn modelId="{3AB0FF77-E7E5-4851-B505-22E8389D424F}" type="presParOf" srcId="{38DD9CDD-E937-4760-9EEC-1932B13BEA9A}" destId="{BB093576-8495-4823-B6A1-4CFBE47412A2}" srcOrd="0" destOrd="0" presId="urn:microsoft.com/office/officeart/2016/7/layout/RepeatingBendingProcessNew"/>
    <dgm:cxn modelId="{D3FFB478-1BAC-4853-8F31-46733ABA5676}" type="presParOf" srcId="{A98A06F8-0B52-41D1-84BD-2AA1558CCA4E}" destId="{026E6F61-D9AA-4AF9-A112-01D0373464D2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B66CEBC-E4E8-4C7A-9327-AF263BDB7D2D}" type="doc">
      <dgm:prSet loTypeId="urn:microsoft.com/office/officeart/2005/8/layout/cycle8" loCatId="cycle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3F189E-1FFC-413D-895E-422C93F780D9}">
      <dgm:prSet/>
      <dgm:spPr/>
      <dgm:t>
        <a:bodyPr/>
        <a:lstStyle/>
        <a:p>
          <a:r>
            <a:rPr lang="en-US" dirty="0">
              <a:latin typeface="Century Gothic" panose="020B0502020202020204" pitchFamily="34" charset="0"/>
            </a:rPr>
            <a:t>Random Forest is the best model</a:t>
          </a:r>
        </a:p>
      </dgm:t>
    </dgm:pt>
    <dgm:pt modelId="{EA2B7E6D-7A26-4D83-BDEF-68570B08D5F8}" type="parTrans" cxnId="{CA33A31C-F5E6-4687-B933-3A1F8E4C9964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BC7D5178-FA77-4EA5-9774-B1C442148B2A}" type="sibTrans" cxnId="{CA33A31C-F5E6-4687-B933-3A1F8E4C9964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D4F04737-5C3D-4AE9-A861-2961C61EC9D5}">
      <dgm:prSet/>
      <dgm:spPr/>
      <dgm:t>
        <a:bodyPr/>
        <a:lstStyle/>
        <a:p>
          <a:r>
            <a:rPr lang="en-US" dirty="0">
              <a:latin typeface="Century Gothic" panose="020B0502020202020204" pitchFamily="34" charset="0"/>
            </a:rPr>
            <a:t>Fill missing data by mean and mode</a:t>
          </a:r>
        </a:p>
      </dgm:t>
    </dgm:pt>
    <dgm:pt modelId="{5F5963D2-5F18-4BD0-9827-9E8E11B2A434}" type="parTrans" cxnId="{1D44DB1F-7C17-4894-B98C-105018FB2169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C34E7E5C-B0C2-40AB-8A2B-C7D362447DC5}" type="sibTrans" cxnId="{1D44DB1F-7C17-4894-B98C-105018FB2169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022CDCC3-18FB-4553-89B0-AC53D958F0CA}">
      <dgm:prSet/>
      <dgm:spPr/>
      <dgm:t>
        <a:bodyPr/>
        <a:lstStyle/>
        <a:p>
          <a:r>
            <a:rPr lang="en-US">
              <a:latin typeface="Century Gothic" panose="020B0502020202020204" pitchFamily="34" charset="0"/>
            </a:rPr>
            <a:t>Remove outliers by Standard Deviation</a:t>
          </a:r>
        </a:p>
      </dgm:t>
    </dgm:pt>
    <dgm:pt modelId="{EBB08307-B290-4811-B850-27CCFE5FE4EB}" type="parTrans" cxnId="{F60C5A46-67D1-48F9-9904-2654E88C385C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EABFD1CF-F017-47D1-81AB-75EB93DF333B}" type="sibTrans" cxnId="{F60C5A46-67D1-48F9-9904-2654E88C385C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435F7A90-4CBA-447B-9DB5-C5FA6CCC65B1}">
      <dgm:prSet/>
      <dgm:spPr/>
      <dgm:t>
        <a:bodyPr/>
        <a:lstStyle/>
        <a:p>
          <a:r>
            <a:rPr lang="en-US">
              <a:latin typeface="Century Gothic" panose="020B0502020202020204" pitchFamily="34" charset="0"/>
            </a:rPr>
            <a:t>Keep all the features</a:t>
          </a:r>
        </a:p>
      </dgm:t>
    </dgm:pt>
    <dgm:pt modelId="{AEC96F5C-FDF0-4717-9362-444B6AA090DC}" type="parTrans" cxnId="{3A46FB0E-6A34-4261-B846-A57855EDCB06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6D0179CB-DDA8-44DE-9199-E3CC04893409}" type="sibTrans" cxnId="{3A46FB0E-6A34-4261-B846-A57855EDCB06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2F987B7C-753D-4D62-A454-D40CBCAF089E}">
      <dgm:prSet/>
      <dgm:spPr/>
      <dgm:t>
        <a:bodyPr/>
        <a:lstStyle/>
        <a:p>
          <a:r>
            <a:rPr lang="en-US">
              <a:latin typeface="Century Gothic" panose="020B0502020202020204" pitchFamily="34" charset="0"/>
            </a:rPr>
            <a:t>Over sampling</a:t>
          </a:r>
        </a:p>
      </dgm:t>
    </dgm:pt>
    <dgm:pt modelId="{F27D4486-9ADA-41CB-81F4-2BBEE6B92AD8}" type="parTrans" cxnId="{478EC5E9-33DF-47C8-9B63-86093FB8AAC6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F6F1F6B3-EB31-4C42-8EF4-41EADA22424D}" type="sibTrans" cxnId="{478EC5E9-33DF-47C8-9B63-86093FB8AAC6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A2630EFF-14D7-4685-BE38-2CEA3B9A4966}" type="pres">
      <dgm:prSet presAssocID="{CB66CEBC-E4E8-4C7A-9327-AF263BDB7D2D}" presName="compositeShape" presStyleCnt="0">
        <dgm:presLayoutVars>
          <dgm:chMax val="7"/>
          <dgm:dir/>
          <dgm:resizeHandles val="exact"/>
        </dgm:presLayoutVars>
      </dgm:prSet>
      <dgm:spPr/>
    </dgm:pt>
    <dgm:pt modelId="{D6ACE521-BE82-4F90-87D3-2F735C6156A2}" type="pres">
      <dgm:prSet presAssocID="{CB66CEBC-E4E8-4C7A-9327-AF263BDB7D2D}" presName="wedge1" presStyleLbl="node1" presStyleIdx="0" presStyleCnt="5"/>
      <dgm:spPr/>
    </dgm:pt>
    <dgm:pt modelId="{4B10DD4C-75E1-49DE-9FCA-10896D80F220}" type="pres">
      <dgm:prSet presAssocID="{CB66CEBC-E4E8-4C7A-9327-AF263BDB7D2D}" presName="dummy1a" presStyleCnt="0"/>
      <dgm:spPr/>
    </dgm:pt>
    <dgm:pt modelId="{8F1F8492-1C29-46A0-A488-050074D918EB}" type="pres">
      <dgm:prSet presAssocID="{CB66CEBC-E4E8-4C7A-9327-AF263BDB7D2D}" presName="dummy1b" presStyleCnt="0"/>
      <dgm:spPr/>
    </dgm:pt>
    <dgm:pt modelId="{85379DFA-0F36-4C8B-B1E4-9BEB12F6119D}" type="pres">
      <dgm:prSet presAssocID="{CB66CEBC-E4E8-4C7A-9327-AF263BDB7D2D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810C236F-4C51-4064-A56B-908BD6AB4F9C}" type="pres">
      <dgm:prSet presAssocID="{CB66CEBC-E4E8-4C7A-9327-AF263BDB7D2D}" presName="wedge2" presStyleLbl="node1" presStyleIdx="1" presStyleCnt="5"/>
      <dgm:spPr/>
    </dgm:pt>
    <dgm:pt modelId="{EA487FD7-11C4-443E-8118-674D7F70D919}" type="pres">
      <dgm:prSet presAssocID="{CB66CEBC-E4E8-4C7A-9327-AF263BDB7D2D}" presName="dummy2a" presStyleCnt="0"/>
      <dgm:spPr/>
    </dgm:pt>
    <dgm:pt modelId="{23B4B702-8C16-4CF3-8F62-4DFBA604220D}" type="pres">
      <dgm:prSet presAssocID="{CB66CEBC-E4E8-4C7A-9327-AF263BDB7D2D}" presName="dummy2b" presStyleCnt="0"/>
      <dgm:spPr/>
    </dgm:pt>
    <dgm:pt modelId="{1F247CB3-D8C3-4DC6-B6B1-8F8879AC75BB}" type="pres">
      <dgm:prSet presAssocID="{CB66CEBC-E4E8-4C7A-9327-AF263BDB7D2D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84C46D3B-B80F-4245-B534-56FED93F1E5B}" type="pres">
      <dgm:prSet presAssocID="{CB66CEBC-E4E8-4C7A-9327-AF263BDB7D2D}" presName="wedge3" presStyleLbl="node1" presStyleIdx="2" presStyleCnt="5"/>
      <dgm:spPr/>
    </dgm:pt>
    <dgm:pt modelId="{4E8F1823-98BB-490F-9ADA-818D036B57FB}" type="pres">
      <dgm:prSet presAssocID="{CB66CEBC-E4E8-4C7A-9327-AF263BDB7D2D}" presName="dummy3a" presStyleCnt="0"/>
      <dgm:spPr/>
    </dgm:pt>
    <dgm:pt modelId="{9F893F1E-305A-4D7B-937A-9A5A320F8FF2}" type="pres">
      <dgm:prSet presAssocID="{CB66CEBC-E4E8-4C7A-9327-AF263BDB7D2D}" presName="dummy3b" presStyleCnt="0"/>
      <dgm:spPr/>
    </dgm:pt>
    <dgm:pt modelId="{5B113C6E-3916-462C-B6F1-FE065FE0F6EA}" type="pres">
      <dgm:prSet presAssocID="{CB66CEBC-E4E8-4C7A-9327-AF263BDB7D2D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BD2DB638-D28E-4A9B-8A6F-5835F70D56B3}" type="pres">
      <dgm:prSet presAssocID="{CB66CEBC-E4E8-4C7A-9327-AF263BDB7D2D}" presName="wedge4" presStyleLbl="node1" presStyleIdx="3" presStyleCnt="5"/>
      <dgm:spPr/>
    </dgm:pt>
    <dgm:pt modelId="{8C1C5A5D-B317-4CC1-B0D8-AB511FBB4A83}" type="pres">
      <dgm:prSet presAssocID="{CB66CEBC-E4E8-4C7A-9327-AF263BDB7D2D}" presName="dummy4a" presStyleCnt="0"/>
      <dgm:spPr/>
    </dgm:pt>
    <dgm:pt modelId="{F84D5B5C-2281-45A3-ABD9-D3E078FED48B}" type="pres">
      <dgm:prSet presAssocID="{CB66CEBC-E4E8-4C7A-9327-AF263BDB7D2D}" presName="dummy4b" presStyleCnt="0"/>
      <dgm:spPr/>
    </dgm:pt>
    <dgm:pt modelId="{561038D5-CDC6-4B7A-B422-B0EE181BA726}" type="pres">
      <dgm:prSet presAssocID="{CB66CEBC-E4E8-4C7A-9327-AF263BDB7D2D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5A9E476F-FCB4-4C58-9DD8-10DCDD459D0A}" type="pres">
      <dgm:prSet presAssocID="{CB66CEBC-E4E8-4C7A-9327-AF263BDB7D2D}" presName="wedge5" presStyleLbl="node1" presStyleIdx="4" presStyleCnt="5"/>
      <dgm:spPr/>
    </dgm:pt>
    <dgm:pt modelId="{577B2524-907D-42D6-ABEF-A8299ADC42CC}" type="pres">
      <dgm:prSet presAssocID="{CB66CEBC-E4E8-4C7A-9327-AF263BDB7D2D}" presName="dummy5a" presStyleCnt="0"/>
      <dgm:spPr/>
    </dgm:pt>
    <dgm:pt modelId="{8B885CA0-2FF9-4DBD-8027-35341EBE3595}" type="pres">
      <dgm:prSet presAssocID="{CB66CEBC-E4E8-4C7A-9327-AF263BDB7D2D}" presName="dummy5b" presStyleCnt="0"/>
      <dgm:spPr/>
    </dgm:pt>
    <dgm:pt modelId="{F172CAAD-42E7-411B-A8F3-811A8DE5C527}" type="pres">
      <dgm:prSet presAssocID="{CB66CEBC-E4E8-4C7A-9327-AF263BDB7D2D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2A91239F-32AF-43D5-B552-5A6889F4E499}" type="pres">
      <dgm:prSet presAssocID="{BC7D5178-FA77-4EA5-9774-B1C442148B2A}" presName="arrowWedge1" presStyleLbl="fgSibTrans2D1" presStyleIdx="0" presStyleCnt="5"/>
      <dgm:spPr/>
    </dgm:pt>
    <dgm:pt modelId="{D6C98547-0CC8-48FE-ABF5-936BEA5B1031}" type="pres">
      <dgm:prSet presAssocID="{C34E7E5C-B0C2-40AB-8A2B-C7D362447DC5}" presName="arrowWedge2" presStyleLbl="fgSibTrans2D1" presStyleIdx="1" presStyleCnt="5"/>
      <dgm:spPr/>
    </dgm:pt>
    <dgm:pt modelId="{00137C21-47E6-443A-9239-F2E103C411B1}" type="pres">
      <dgm:prSet presAssocID="{EABFD1CF-F017-47D1-81AB-75EB93DF333B}" presName="arrowWedge3" presStyleLbl="fgSibTrans2D1" presStyleIdx="2" presStyleCnt="5"/>
      <dgm:spPr/>
    </dgm:pt>
    <dgm:pt modelId="{6A97D51D-F252-411D-9F09-29FDD5FE62DB}" type="pres">
      <dgm:prSet presAssocID="{6D0179CB-DDA8-44DE-9199-E3CC04893409}" presName="arrowWedge4" presStyleLbl="fgSibTrans2D1" presStyleIdx="3" presStyleCnt="5"/>
      <dgm:spPr/>
    </dgm:pt>
    <dgm:pt modelId="{B1BBAFA2-AF73-411D-87B3-A5240C2A23A4}" type="pres">
      <dgm:prSet presAssocID="{F6F1F6B3-EB31-4C42-8EF4-41EADA22424D}" presName="arrowWedge5" presStyleLbl="fgSibTrans2D1" presStyleIdx="4" presStyleCnt="5"/>
      <dgm:spPr/>
    </dgm:pt>
  </dgm:ptLst>
  <dgm:cxnLst>
    <dgm:cxn modelId="{3A46FB0E-6A34-4261-B846-A57855EDCB06}" srcId="{CB66CEBC-E4E8-4C7A-9327-AF263BDB7D2D}" destId="{435F7A90-4CBA-447B-9DB5-C5FA6CCC65B1}" srcOrd="3" destOrd="0" parTransId="{AEC96F5C-FDF0-4717-9362-444B6AA090DC}" sibTransId="{6D0179CB-DDA8-44DE-9199-E3CC04893409}"/>
    <dgm:cxn modelId="{B5F16913-2868-45FB-965A-FB82C4126CB0}" type="presOf" srcId="{DC3F189E-1FFC-413D-895E-422C93F780D9}" destId="{D6ACE521-BE82-4F90-87D3-2F735C6156A2}" srcOrd="0" destOrd="0" presId="urn:microsoft.com/office/officeart/2005/8/layout/cycle8"/>
    <dgm:cxn modelId="{CA33A31C-F5E6-4687-B933-3A1F8E4C9964}" srcId="{CB66CEBC-E4E8-4C7A-9327-AF263BDB7D2D}" destId="{DC3F189E-1FFC-413D-895E-422C93F780D9}" srcOrd="0" destOrd="0" parTransId="{EA2B7E6D-7A26-4D83-BDEF-68570B08D5F8}" sibTransId="{BC7D5178-FA77-4EA5-9774-B1C442148B2A}"/>
    <dgm:cxn modelId="{1D44DB1F-7C17-4894-B98C-105018FB2169}" srcId="{CB66CEBC-E4E8-4C7A-9327-AF263BDB7D2D}" destId="{D4F04737-5C3D-4AE9-A861-2961C61EC9D5}" srcOrd="1" destOrd="0" parTransId="{5F5963D2-5F18-4BD0-9827-9E8E11B2A434}" sibTransId="{C34E7E5C-B0C2-40AB-8A2B-C7D362447DC5}"/>
    <dgm:cxn modelId="{BD8CA544-2480-449C-A840-6F1F1662B458}" type="presOf" srcId="{D4F04737-5C3D-4AE9-A861-2961C61EC9D5}" destId="{1F247CB3-D8C3-4DC6-B6B1-8F8879AC75BB}" srcOrd="1" destOrd="0" presId="urn:microsoft.com/office/officeart/2005/8/layout/cycle8"/>
    <dgm:cxn modelId="{F60C5A46-67D1-48F9-9904-2654E88C385C}" srcId="{CB66CEBC-E4E8-4C7A-9327-AF263BDB7D2D}" destId="{022CDCC3-18FB-4553-89B0-AC53D958F0CA}" srcOrd="2" destOrd="0" parTransId="{EBB08307-B290-4811-B850-27CCFE5FE4EB}" sibTransId="{EABFD1CF-F017-47D1-81AB-75EB93DF333B}"/>
    <dgm:cxn modelId="{1CACEA67-49AF-439B-AA70-8828F1AFBFB8}" type="presOf" srcId="{2F987B7C-753D-4D62-A454-D40CBCAF089E}" destId="{5A9E476F-FCB4-4C58-9DD8-10DCDD459D0A}" srcOrd="0" destOrd="0" presId="urn:microsoft.com/office/officeart/2005/8/layout/cycle8"/>
    <dgm:cxn modelId="{D604A850-3420-4277-8807-04C0D1F3BDD0}" type="presOf" srcId="{D4F04737-5C3D-4AE9-A861-2961C61EC9D5}" destId="{810C236F-4C51-4064-A56B-908BD6AB4F9C}" srcOrd="0" destOrd="0" presId="urn:microsoft.com/office/officeart/2005/8/layout/cycle8"/>
    <dgm:cxn modelId="{E740A798-AE75-4F6D-9589-048C07190868}" type="presOf" srcId="{2F987B7C-753D-4D62-A454-D40CBCAF089E}" destId="{F172CAAD-42E7-411B-A8F3-811A8DE5C527}" srcOrd="1" destOrd="0" presId="urn:microsoft.com/office/officeart/2005/8/layout/cycle8"/>
    <dgm:cxn modelId="{A605F5AC-915A-452A-AA98-1E8F5264B8BC}" type="presOf" srcId="{022CDCC3-18FB-4553-89B0-AC53D958F0CA}" destId="{84C46D3B-B80F-4245-B534-56FED93F1E5B}" srcOrd="0" destOrd="0" presId="urn:microsoft.com/office/officeart/2005/8/layout/cycle8"/>
    <dgm:cxn modelId="{680978B0-7411-408F-AF4C-961E405D03DF}" type="presOf" srcId="{DC3F189E-1FFC-413D-895E-422C93F780D9}" destId="{85379DFA-0F36-4C8B-B1E4-9BEB12F6119D}" srcOrd="1" destOrd="0" presId="urn:microsoft.com/office/officeart/2005/8/layout/cycle8"/>
    <dgm:cxn modelId="{D0CC57B7-D86C-42D8-9A62-A8C8AC9C725B}" type="presOf" srcId="{CB66CEBC-E4E8-4C7A-9327-AF263BDB7D2D}" destId="{A2630EFF-14D7-4685-BE38-2CEA3B9A4966}" srcOrd="0" destOrd="0" presId="urn:microsoft.com/office/officeart/2005/8/layout/cycle8"/>
    <dgm:cxn modelId="{6D4D57B9-D0E4-418C-9141-F59D2094F1A6}" type="presOf" srcId="{022CDCC3-18FB-4553-89B0-AC53D958F0CA}" destId="{5B113C6E-3916-462C-B6F1-FE065FE0F6EA}" srcOrd="1" destOrd="0" presId="urn:microsoft.com/office/officeart/2005/8/layout/cycle8"/>
    <dgm:cxn modelId="{20C05BC0-FBDE-4A40-A6FE-C4401D6431CC}" type="presOf" srcId="{435F7A90-4CBA-447B-9DB5-C5FA6CCC65B1}" destId="{561038D5-CDC6-4B7A-B422-B0EE181BA726}" srcOrd="1" destOrd="0" presId="urn:microsoft.com/office/officeart/2005/8/layout/cycle8"/>
    <dgm:cxn modelId="{478EC5E9-33DF-47C8-9B63-86093FB8AAC6}" srcId="{CB66CEBC-E4E8-4C7A-9327-AF263BDB7D2D}" destId="{2F987B7C-753D-4D62-A454-D40CBCAF089E}" srcOrd="4" destOrd="0" parTransId="{F27D4486-9ADA-41CB-81F4-2BBEE6B92AD8}" sibTransId="{F6F1F6B3-EB31-4C42-8EF4-41EADA22424D}"/>
    <dgm:cxn modelId="{1FD755EB-E214-4837-92F4-15D541627010}" type="presOf" srcId="{435F7A90-4CBA-447B-9DB5-C5FA6CCC65B1}" destId="{BD2DB638-D28E-4A9B-8A6F-5835F70D56B3}" srcOrd="0" destOrd="0" presId="urn:microsoft.com/office/officeart/2005/8/layout/cycle8"/>
    <dgm:cxn modelId="{BA3DCFE5-DE96-4424-BD8A-BF48DBDF28D6}" type="presParOf" srcId="{A2630EFF-14D7-4685-BE38-2CEA3B9A4966}" destId="{D6ACE521-BE82-4F90-87D3-2F735C6156A2}" srcOrd="0" destOrd="0" presId="urn:microsoft.com/office/officeart/2005/8/layout/cycle8"/>
    <dgm:cxn modelId="{5F63F222-E30A-4AC2-ADC1-14254E8657DE}" type="presParOf" srcId="{A2630EFF-14D7-4685-BE38-2CEA3B9A4966}" destId="{4B10DD4C-75E1-49DE-9FCA-10896D80F220}" srcOrd="1" destOrd="0" presId="urn:microsoft.com/office/officeart/2005/8/layout/cycle8"/>
    <dgm:cxn modelId="{E44FD350-CB73-44F4-9C9B-B4C599AEA372}" type="presParOf" srcId="{A2630EFF-14D7-4685-BE38-2CEA3B9A4966}" destId="{8F1F8492-1C29-46A0-A488-050074D918EB}" srcOrd="2" destOrd="0" presId="urn:microsoft.com/office/officeart/2005/8/layout/cycle8"/>
    <dgm:cxn modelId="{4A65ABC5-15EF-4ECB-8398-2139D3610974}" type="presParOf" srcId="{A2630EFF-14D7-4685-BE38-2CEA3B9A4966}" destId="{85379DFA-0F36-4C8B-B1E4-9BEB12F6119D}" srcOrd="3" destOrd="0" presId="urn:microsoft.com/office/officeart/2005/8/layout/cycle8"/>
    <dgm:cxn modelId="{75E5C168-0FBC-4107-8C1B-2310F6DFAB83}" type="presParOf" srcId="{A2630EFF-14D7-4685-BE38-2CEA3B9A4966}" destId="{810C236F-4C51-4064-A56B-908BD6AB4F9C}" srcOrd="4" destOrd="0" presId="urn:microsoft.com/office/officeart/2005/8/layout/cycle8"/>
    <dgm:cxn modelId="{748C4A76-091E-460F-935A-9FB0A3A07252}" type="presParOf" srcId="{A2630EFF-14D7-4685-BE38-2CEA3B9A4966}" destId="{EA487FD7-11C4-443E-8118-674D7F70D919}" srcOrd="5" destOrd="0" presId="urn:microsoft.com/office/officeart/2005/8/layout/cycle8"/>
    <dgm:cxn modelId="{7CA20791-EBCB-47B8-BF30-A9B186ED5D37}" type="presParOf" srcId="{A2630EFF-14D7-4685-BE38-2CEA3B9A4966}" destId="{23B4B702-8C16-4CF3-8F62-4DFBA604220D}" srcOrd="6" destOrd="0" presId="urn:microsoft.com/office/officeart/2005/8/layout/cycle8"/>
    <dgm:cxn modelId="{F540A85F-CF72-40BE-9FCD-44D08E2ED643}" type="presParOf" srcId="{A2630EFF-14D7-4685-BE38-2CEA3B9A4966}" destId="{1F247CB3-D8C3-4DC6-B6B1-8F8879AC75BB}" srcOrd="7" destOrd="0" presId="urn:microsoft.com/office/officeart/2005/8/layout/cycle8"/>
    <dgm:cxn modelId="{B3A891FA-86BE-429E-8488-AC1341083899}" type="presParOf" srcId="{A2630EFF-14D7-4685-BE38-2CEA3B9A4966}" destId="{84C46D3B-B80F-4245-B534-56FED93F1E5B}" srcOrd="8" destOrd="0" presId="urn:microsoft.com/office/officeart/2005/8/layout/cycle8"/>
    <dgm:cxn modelId="{9F9FF1FA-960C-40BF-B9F6-BB9792FB132A}" type="presParOf" srcId="{A2630EFF-14D7-4685-BE38-2CEA3B9A4966}" destId="{4E8F1823-98BB-490F-9ADA-818D036B57FB}" srcOrd="9" destOrd="0" presId="urn:microsoft.com/office/officeart/2005/8/layout/cycle8"/>
    <dgm:cxn modelId="{43FA689D-883C-4F44-B35B-479CC815F706}" type="presParOf" srcId="{A2630EFF-14D7-4685-BE38-2CEA3B9A4966}" destId="{9F893F1E-305A-4D7B-937A-9A5A320F8FF2}" srcOrd="10" destOrd="0" presId="urn:microsoft.com/office/officeart/2005/8/layout/cycle8"/>
    <dgm:cxn modelId="{C118040F-5478-440D-8329-4A4667FE6C37}" type="presParOf" srcId="{A2630EFF-14D7-4685-BE38-2CEA3B9A4966}" destId="{5B113C6E-3916-462C-B6F1-FE065FE0F6EA}" srcOrd="11" destOrd="0" presId="urn:microsoft.com/office/officeart/2005/8/layout/cycle8"/>
    <dgm:cxn modelId="{7C29FADF-EFFC-420F-9EFA-9B43E48F6CBC}" type="presParOf" srcId="{A2630EFF-14D7-4685-BE38-2CEA3B9A4966}" destId="{BD2DB638-D28E-4A9B-8A6F-5835F70D56B3}" srcOrd="12" destOrd="0" presId="urn:microsoft.com/office/officeart/2005/8/layout/cycle8"/>
    <dgm:cxn modelId="{431D7E0C-0548-4922-B1F3-593E952CCA4D}" type="presParOf" srcId="{A2630EFF-14D7-4685-BE38-2CEA3B9A4966}" destId="{8C1C5A5D-B317-4CC1-B0D8-AB511FBB4A83}" srcOrd="13" destOrd="0" presId="urn:microsoft.com/office/officeart/2005/8/layout/cycle8"/>
    <dgm:cxn modelId="{1EF9C60E-E57B-42A2-AE72-1C5C8289329D}" type="presParOf" srcId="{A2630EFF-14D7-4685-BE38-2CEA3B9A4966}" destId="{F84D5B5C-2281-45A3-ABD9-D3E078FED48B}" srcOrd="14" destOrd="0" presId="urn:microsoft.com/office/officeart/2005/8/layout/cycle8"/>
    <dgm:cxn modelId="{85E13A06-C636-4B31-9730-89D5EB893500}" type="presParOf" srcId="{A2630EFF-14D7-4685-BE38-2CEA3B9A4966}" destId="{561038D5-CDC6-4B7A-B422-B0EE181BA726}" srcOrd="15" destOrd="0" presId="urn:microsoft.com/office/officeart/2005/8/layout/cycle8"/>
    <dgm:cxn modelId="{F720E0D2-77B8-4827-B7DE-B359F87D08A7}" type="presParOf" srcId="{A2630EFF-14D7-4685-BE38-2CEA3B9A4966}" destId="{5A9E476F-FCB4-4C58-9DD8-10DCDD459D0A}" srcOrd="16" destOrd="0" presId="urn:microsoft.com/office/officeart/2005/8/layout/cycle8"/>
    <dgm:cxn modelId="{BAA70B41-30E8-43B7-B59D-BC99C1E5FF53}" type="presParOf" srcId="{A2630EFF-14D7-4685-BE38-2CEA3B9A4966}" destId="{577B2524-907D-42D6-ABEF-A8299ADC42CC}" srcOrd="17" destOrd="0" presId="urn:microsoft.com/office/officeart/2005/8/layout/cycle8"/>
    <dgm:cxn modelId="{FE95E175-1280-4321-9451-040E90B3834C}" type="presParOf" srcId="{A2630EFF-14D7-4685-BE38-2CEA3B9A4966}" destId="{8B885CA0-2FF9-4DBD-8027-35341EBE3595}" srcOrd="18" destOrd="0" presId="urn:microsoft.com/office/officeart/2005/8/layout/cycle8"/>
    <dgm:cxn modelId="{4CA80901-5D8F-4987-BD13-877D093B00C4}" type="presParOf" srcId="{A2630EFF-14D7-4685-BE38-2CEA3B9A4966}" destId="{F172CAAD-42E7-411B-A8F3-811A8DE5C527}" srcOrd="19" destOrd="0" presId="urn:microsoft.com/office/officeart/2005/8/layout/cycle8"/>
    <dgm:cxn modelId="{D5DDAE32-B418-4089-A985-62D34567B3DA}" type="presParOf" srcId="{A2630EFF-14D7-4685-BE38-2CEA3B9A4966}" destId="{2A91239F-32AF-43D5-B552-5A6889F4E499}" srcOrd="20" destOrd="0" presId="urn:microsoft.com/office/officeart/2005/8/layout/cycle8"/>
    <dgm:cxn modelId="{4555FBF9-8C62-44B1-A48F-3F1EB398FE89}" type="presParOf" srcId="{A2630EFF-14D7-4685-BE38-2CEA3B9A4966}" destId="{D6C98547-0CC8-48FE-ABF5-936BEA5B1031}" srcOrd="21" destOrd="0" presId="urn:microsoft.com/office/officeart/2005/8/layout/cycle8"/>
    <dgm:cxn modelId="{00AF5B47-5419-4E7C-81BF-A8D8F639B13D}" type="presParOf" srcId="{A2630EFF-14D7-4685-BE38-2CEA3B9A4966}" destId="{00137C21-47E6-443A-9239-F2E103C411B1}" srcOrd="22" destOrd="0" presId="urn:microsoft.com/office/officeart/2005/8/layout/cycle8"/>
    <dgm:cxn modelId="{77D03F13-CE27-4490-AB68-0BD6B5288B54}" type="presParOf" srcId="{A2630EFF-14D7-4685-BE38-2CEA3B9A4966}" destId="{6A97D51D-F252-411D-9F09-29FDD5FE62DB}" srcOrd="23" destOrd="0" presId="urn:microsoft.com/office/officeart/2005/8/layout/cycle8"/>
    <dgm:cxn modelId="{2782D5F6-BA56-4E01-9CEF-255BA7A5F1D2}" type="presParOf" srcId="{A2630EFF-14D7-4685-BE38-2CEA3B9A4966}" destId="{B1BBAFA2-AF73-411D-87B3-A5240C2A23A4}" srcOrd="2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F1F813A-88E3-4C73-A514-F82F5D57420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2CDBE62-F224-4B0B-A320-682473A8AF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entury Gothic" panose="020B0502020202020204" pitchFamily="34" charset="0"/>
            </a:rPr>
            <a:t>Simple web app</a:t>
          </a:r>
        </a:p>
      </dgm:t>
    </dgm:pt>
    <dgm:pt modelId="{8E1CFEE4-CEB6-4A73-B89E-DD8A83DE553E}" type="parTrans" cxnId="{06EB3C49-07A4-4D47-B33C-18162EC5D6B7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7354F922-9046-429B-91CC-5D32812D7D58}" type="sibTrans" cxnId="{06EB3C49-07A4-4D47-B33C-18162EC5D6B7}">
      <dgm:prSet/>
      <dgm:spPr/>
      <dgm:t>
        <a:bodyPr/>
        <a:lstStyle/>
        <a:p>
          <a:pPr>
            <a:lnSpc>
              <a:spcPct val="100000"/>
            </a:lnSpc>
          </a:pPr>
          <a:endParaRPr lang="en-US">
            <a:latin typeface="Century Gothic" panose="020B0502020202020204" pitchFamily="34" charset="0"/>
          </a:endParaRPr>
        </a:p>
      </dgm:t>
    </dgm:pt>
    <dgm:pt modelId="{6CACB72F-FFA1-4449-BF91-03A54D7362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entury Gothic" panose="020B0502020202020204" pitchFamily="34" charset="0"/>
            </a:rPr>
            <a:t>Using streamlit</a:t>
          </a:r>
        </a:p>
      </dgm:t>
    </dgm:pt>
    <dgm:pt modelId="{E3583638-AA26-47E6-B77E-EC4710AE59B5}" type="parTrans" cxnId="{0EC83DD6-8412-4DDA-9EB5-79189C249390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5A0BB42A-1F1F-4BE2-8DDC-EBAAE441F557}" type="sibTrans" cxnId="{0EC83DD6-8412-4DDA-9EB5-79189C249390}">
      <dgm:prSet/>
      <dgm:spPr/>
      <dgm:t>
        <a:bodyPr/>
        <a:lstStyle/>
        <a:p>
          <a:pPr>
            <a:lnSpc>
              <a:spcPct val="100000"/>
            </a:lnSpc>
          </a:pPr>
          <a:endParaRPr lang="en-US">
            <a:latin typeface="Century Gothic" panose="020B0502020202020204" pitchFamily="34" charset="0"/>
          </a:endParaRPr>
        </a:p>
      </dgm:t>
    </dgm:pt>
    <dgm:pt modelId="{ABF1CD58-E487-46DD-845E-ECEF204EDC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entury Gothic" panose="020B0502020202020204" pitchFamily="34" charset="0"/>
            </a:rPr>
            <a:t>Takes medical records from user</a:t>
          </a:r>
        </a:p>
      </dgm:t>
    </dgm:pt>
    <dgm:pt modelId="{388C8EAF-738A-43B8-AA56-9CD9BAEA8514}" type="parTrans" cxnId="{73F0E2D5-96CB-4CDB-B94D-0514D6E3B4C1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53C29E98-3880-4BF9-8A74-C626D29D1313}" type="sibTrans" cxnId="{73F0E2D5-96CB-4CDB-B94D-0514D6E3B4C1}">
      <dgm:prSet/>
      <dgm:spPr/>
      <dgm:t>
        <a:bodyPr/>
        <a:lstStyle/>
        <a:p>
          <a:pPr>
            <a:lnSpc>
              <a:spcPct val="100000"/>
            </a:lnSpc>
          </a:pPr>
          <a:endParaRPr lang="en-US">
            <a:latin typeface="Century Gothic" panose="020B0502020202020204" pitchFamily="34" charset="0"/>
          </a:endParaRPr>
        </a:p>
      </dgm:t>
    </dgm:pt>
    <dgm:pt modelId="{A146C2CE-A909-4DF0-B802-1AAB56DB41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entury Gothic" panose="020B0502020202020204" pitchFamily="34" charset="0"/>
            </a:rPr>
            <a:t>Generate percentage</a:t>
          </a:r>
        </a:p>
      </dgm:t>
    </dgm:pt>
    <dgm:pt modelId="{A8887A35-7C44-4475-B1CD-9CA71FB58AB3}" type="parTrans" cxnId="{E7BD0185-D2E7-4AE8-9614-4CC1077554AC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B7584D13-C428-499D-84FA-D5F700A5A7EE}" type="sibTrans" cxnId="{E7BD0185-D2E7-4AE8-9614-4CC1077554AC}">
      <dgm:prSet/>
      <dgm:spPr/>
      <dgm:t>
        <a:bodyPr/>
        <a:lstStyle/>
        <a:p>
          <a:pPr>
            <a:lnSpc>
              <a:spcPct val="100000"/>
            </a:lnSpc>
          </a:pPr>
          <a:endParaRPr lang="en-US">
            <a:latin typeface="Century Gothic" panose="020B0502020202020204" pitchFamily="34" charset="0"/>
          </a:endParaRPr>
        </a:p>
      </dgm:t>
    </dgm:pt>
    <dgm:pt modelId="{28586923-D005-4CC5-B587-C8BE81DD71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entury Gothic" panose="020B0502020202020204" pitchFamily="34" charset="0"/>
            </a:rPr>
            <a:t>Percentage is based on number of output 1 in the random forest model</a:t>
          </a:r>
        </a:p>
      </dgm:t>
    </dgm:pt>
    <dgm:pt modelId="{5388F510-02E1-40AC-A0DE-B3F26BDEC615}" type="parTrans" cxnId="{F7314A07-4FD3-4496-B370-240B7D5AA144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CF1470E8-B87F-4107-8D08-41A29A8C58C4}" type="sibTrans" cxnId="{F7314A07-4FD3-4496-B370-240B7D5AA144}">
      <dgm:prSet/>
      <dgm:spPr/>
      <dgm:t>
        <a:bodyPr/>
        <a:lstStyle/>
        <a:p>
          <a:pPr>
            <a:lnSpc>
              <a:spcPct val="100000"/>
            </a:lnSpc>
          </a:pPr>
          <a:endParaRPr lang="en-US">
            <a:latin typeface="Century Gothic" panose="020B0502020202020204" pitchFamily="34" charset="0"/>
          </a:endParaRPr>
        </a:p>
      </dgm:t>
    </dgm:pt>
    <dgm:pt modelId="{144E4DD1-5A35-40E4-A5A1-BEB8C674F8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entury Gothic" panose="020B0502020202020204" pitchFamily="34" charset="0"/>
              <a:hlinkClick xmlns:r="http://schemas.openxmlformats.org/officeDocument/2006/relationships" r:id="rId1"/>
            </a:rPr>
            <a:t>Try it out !</a:t>
          </a:r>
          <a:endParaRPr lang="en-US" dirty="0">
            <a:latin typeface="Century Gothic" panose="020B0502020202020204" pitchFamily="34" charset="0"/>
          </a:endParaRPr>
        </a:p>
      </dgm:t>
    </dgm:pt>
    <dgm:pt modelId="{CB99D806-3490-4E0E-9413-66EFB1FFBC58}" type="parTrans" cxnId="{3C863451-E732-4CC0-81B1-857D27BA6E7D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7E0781BE-FB81-42C1-8BD0-7851EDDC34F2}" type="sibTrans" cxnId="{3C863451-E732-4CC0-81B1-857D27BA6E7D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5FB616C5-B754-4F0B-B8A0-2744E6BF3C0D}" type="pres">
      <dgm:prSet presAssocID="{9F1F813A-88E3-4C73-A514-F82F5D574200}" presName="root" presStyleCnt="0">
        <dgm:presLayoutVars>
          <dgm:dir/>
          <dgm:resizeHandles val="exact"/>
        </dgm:presLayoutVars>
      </dgm:prSet>
      <dgm:spPr/>
    </dgm:pt>
    <dgm:pt modelId="{A4048FBB-75F7-4269-850C-06AD71AAA1BF}" type="pres">
      <dgm:prSet presAssocID="{9F1F813A-88E3-4C73-A514-F82F5D574200}" presName="container" presStyleCnt="0">
        <dgm:presLayoutVars>
          <dgm:dir/>
          <dgm:resizeHandles val="exact"/>
        </dgm:presLayoutVars>
      </dgm:prSet>
      <dgm:spPr/>
    </dgm:pt>
    <dgm:pt modelId="{9D6D8F0D-91AA-46BB-85FA-F54C467D109E}" type="pres">
      <dgm:prSet presAssocID="{D2CDBE62-F224-4B0B-A320-682473A8AFE2}" presName="compNode" presStyleCnt="0"/>
      <dgm:spPr/>
    </dgm:pt>
    <dgm:pt modelId="{4598887D-1F9F-497B-81F6-DAE883E04809}" type="pres">
      <dgm:prSet presAssocID="{D2CDBE62-F224-4B0B-A320-682473A8AFE2}" presName="iconBgRect" presStyleLbl="bgShp" presStyleIdx="0" presStyleCnt="6"/>
      <dgm:spPr/>
    </dgm:pt>
    <dgm:pt modelId="{7BC2CC4E-198E-4E6C-BAEC-59E5FE6380D7}" type="pres">
      <dgm:prSet presAssocID="{D2CDBE62-F224-4B0B-A320-682473A8AFE2}" presName="iconRect" presStyleLbl="node1" presStyleIdx="0" presStyleCnt="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7E8E47D2-83EF-41E9-864E-4BBB924535F1}" type="pres">
      <dgm:prSet presAssocID="{D2CDBE62-F224-4B0B-A320-682473A8AFE2}" presName="spaceRect" presStyleCnt="0"/>
      <dgm:spPr/>
    </dgm:pt>
    <dgm:pt modelId="{CC520BCA-0B4F-4A60-82CF-9A26C8F59069}" type="pres">
      <dgm:prSet presAssocID="{D2CDBE62-F224-4B0B-A320-682473A8AFE2}" presName="textRect" presStyleLbl="revTx" presStyleIdx="0" presStyleCnt="6">
        <dgm:presLayoutVars>
          <dgm:chMax val="1"/>
          <dgm:chPref val="1"/>
        </dgm:presLayoutVars>
      </dgm:prSet>
      <dgm:spPr/>
    </dgm:pt>
    <dgm:pt modelId="{49D6F3C3-DAFE-43FF-AD46-92953C78B9C1}" type="pres">
      <dgm:prSet presAssocID="{7354F922-9046-429B-91CC-5D32812D7D58}" presName="sibTrans" presStyleLbl="sibTrans2D1" presStyleIdx="0" presStyleCnt="0"/>
      <dgm:spPr/>
    </dgm:pt>
    <dgm:pt modelId="{194F4762-00DC-4A92-BA57-CF2F0D2466CE}" type="pres">
      <dgm:prSet presAssocID="{6CACB72F-FFA1-4449-BF91-03A54D736274}" presName="compNode" presStyleCnt="0"/>
      <dgm:spPr/>
    </dgm:pt>
    <dgm:pt modelId="{A772C9A5-961C-43D1-A26B-0C737B419699}" type="pres">
      <dgm:prSet presAssocID="{6CACB72F-FFA1-4449-BF91-03A54D736274}" presName="iconBgRect" presStyleLbl="bgShp" presStyleIdx="1" presStyleCnt="6"/>
      <dgm:spPr/>
    </dgm:pt>
    <dgm:pt modelId="{71F2CF8E-8DC5-4D4E-86FD-9EAED74967CD}" type="pres">
      <dgm:prSet presAssocID="{6CACB72F-FFA1-4449-BF91-03A54D736274}" presName="iconRect" presStyleLbl="node1" presStyleIdx="1" presStyleCnt="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E231601-F426-42CC-91EA-8101A1118308}" type="pres">
      <dgm:prSet presAssocID="{6CACB72F-FFA1-4449-BF91-03A54D736274}" presName="spaceRect" presStyleCnt="0"/>
      <dgm:spPr/>
    </dgm:pt>
    <dgm:pt modelId="{05693881-CF13-4881-B48B-E923CF5D95A2}" type="pres">
      <dgm:prSet presAssocID="{6CACB72F-FFA1-4449-BF91-03A54D736274}" presName="textRect" presStyleLbl="revTx" presStyleIdx="1" presStyleCnt="6">
        <dgm:presLayoutVars>
          <dgm:chMax val="1"/>
          <dgm:chPref val="1"/>
        </dgm:presLayoutVars>
      </dgm:prSet>
      <dgm:spPr/>
    </dgm:pt>
    <dgm:pt modelId="{0A5AD5C4-360E-4C89-B750-CF3737531272}" type="pres">
      <dgm:prSet presAssocID="{5A0BB42A-1F1F-4BE2-8DDC-EBAAE441F557}" presName="sibTrans" presStyleLbl="sibTrans2D1" presStyleIdx="0" presStyleCnt="0"/>
      <dgm:spPr/>
    </dgm:pt>
    <dgm:pt modelId="{56ED6B94-862F-4ACA-A4A6-21B53341391A}" type="pres">
      <dgm:prSet presAssocID="{ABF1CD58-E487-46DD-845E-ECEF204EDC2D}" presName="compNode" presStyleCnt="0"/>
      <dgm:spPr/>
    </dgm:pt>
    <dgm:pt modelId="{B5FF726A-7236-4413-A020-2BEFCBD3A658}" type="pres">
      <dgm:prSet presAssocID="{ABF1CD58-E487-46DD-845E-ECEF204EDC2D}" presName="iconBgRect" presStyleLbl="bgShp" presStyleIdx="2" presStyleCnt="6"/>
      <dgm:spPr/>
    </dgm:pt>
    <dgm:pt modelId="{3ADEB70C-2042-4C4F-94D3-16F509F09E6E}" type="pres">
      <dgm:prSet presAssocID="{ABF1CD58-E487-46DD-845E-ECEF204EDC2D}" presName="iconRect" presStyleLbl="node1" presStyleIdx="2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6A144025-F7E2-42FE-AEA2-01E4A4797A2E}" type="pres">
      <dgm:prSet presAssocID="{ABF1CD58-E487-46DD-845E-ECEF204EDC2D}" presName="spaceRect" presStyleCnt="0"/>
      <dgm:spPr/>
    </dgm:pt>
    <dgm:pt modelId="{EDE6D23F-4704-45C9-8F8F-05C8C36776C9}" type="pres">
      <dgm:prSet presAssocID="{ABF1CD58-E487-46DD-845E-ECEF204EDC2D}" presName="textRect" presStyleLbl="revTx" presStyleIdx="2" presStyleCnt="6">
        <dgm:presLayoutVars>
          <dgm:chMax val="1"/>
          <dgm:chPref val="1"/>
        </dgm:presLayoutVars>
      </dgm:prSet>
      <dgm:spPr/>
    </dgm:pt>
    <dgm:pt modelId="{243EC00E-7D07-4784-A3AD-AD859DA92337}" type="pres">
      <dgm:prSet presAssocID="{53C29E98-3880-4BF9-8A74-C626D29D1313}" presName="sibTrans" presStyleLbl="sibTrans2D1" presStyleIdx="0" presStyleCnt="0"/>
      <dgm:spPr/>
    </dgm:pt>
    <dgm:pt modelId="{DA54C247-4025-429D-A93E-453D05D2DC46}" type="pres">
      <dgm:prSet presAssocID="{A146C2CE-A909-4DF0-B802-1AAB56DB41F7}" presName="compNode" presStyleCnt="0"/>
      <dgm:spPr/>
    </dgm:pt>
    <dgm:pt modelId="{AF084346-D0A1-4A2B-91D2-657AA27A813F}" type="pres">
      <dgm:prSet presAssocID="{A146C2CE-A909-4DF0-B802-1AAB56DB41F7}" presName="iconBgRect" presStyleLbl="bgShp" presStyleIdx="3" presStyleCnt="6"/>
      <dgm:spPr/>
    </dgm:pt>
    <dgm:pt modelId="{F22C8CFE-AE3F-4C3B-8347-96D8C9BF0307}" type="pres">
      <dgm:prSet presAssocID="{A146C2CE-A909-4DF0-B802-1AAB56DB41F7}" presName="iconRect" presStyleLbl="node1" presStyleIdx="3" presStyleCnt="6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F02ACD6-8512-4C9B-8598-7DD599AA22E7}" type="pres">
      <dgm:prSet presAssocID="{A146C2CE-A909-4DF0-B802-1AAB56DB41F7}" presName="spaceRect" presStyleCnt="0"/>
      <dgm:spPr/>
    </dgm:pt>
    <dgm:pt modelId="{4FE57D13-23AE-4994-8A92-0FFC29CC61A1}" type="pres">
      <dgm:prSet presAssocID="{A146C2CE-A909-4DF0-B802-1AAB56DB41F7}" presName="textRect" presStyleLbl="revTx" presStyleIdx="3" presStyleCnt="6">
        <dgm:presLayoutVars>
          <dgm:chMax val="1"/>
          <dgm:chPref val="1"/>
        </dgm:presLayoutVars>
      </dgm:prSet>
      <dgm:spPr/>
    </dgm:pt>
    <dgm:pt modelId="{4889DC9B-29A5-457E-9C3E-C09CED3210DE}" type="pres">
      <dgm:prSet presAssocID="{B7584D13-C428-499D-84FA-D5F700A5A7EE}" presName="sibTrans" presStyleLbl="sibTrans2D1" presStyleIdx="0" presStyleCnt="0"/>
      <dgm:spPr/>
    </dgm:pt>
    <dgm:pt modelId="{8E41DA3E-4DAE-4BD4-8CFD-C3273AA80808}" type="pres">
      <dgm:prSet presAssocID="{28586923-D005-4CC5-B587-C8BE81DD7182}" presName="compNode" presStyleCnt="0"/>
      <dgm:spPr/>
    </dgm:pt>
    <dgm:pt modelId="{5701DE32-4F72-474E-B73A-6DF551F9EE54}" type="pres">
      <dgm:prSet presAssocID="{28586923-D005-4CC5-B587-C8BE81DD7182}" presName="iconBgRect" presStyleLbl="bgShp" presStyleIdx="4" presStyleCnt="6"/>
      <dgm:spPr/>
    </dgm:pt>
    <dgm:pt modelId="{D814BB98-FBE9-40FE-B80E-B49FDD89215C}" type="pres">
      <dgm:prSet presAssocID="{28586923-D005-4CC5-B587-C8BE81DD7182}" presName="iconRect" presStyleLbl="node1" presStyleIdx="4" presStyleCnt="6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C72C2679-D918-4012-BC25-18CEB92F50E0}" type="pres">
      <dgm:prSet presAssocID="{28586923-D005-4CC5-B587-C8BE81DD7182}" presName="spaceRect" presStyleCnt="0"/>
      <dgm:spPr/>
    </dgm:pt>
    <dgm:pt modelId="{DD445995-7A46-4D7D-8D12-EE061C2CD525}" type="pres">
      <dgm:prSet presAssocID="{28586923-D005-4CC5-B587-C8BE81DD7182}" presName="textRect" presStyleLbl="revTx" presStyleIdx="4" presStyleCnt="6">
        <dgm:presLayoutVars>
          <dgm:chMax val="1"/>
          <dgm:chPref val="1"/>
        </dgm:presLayoutVars>
      </dgm:prSet>
      <dgm:spPr/>
    </dgm:pt>
    <dgm:pt modelId="{CF199995-17DE-4F60-9443-5DB83ADB6B88}" type="pres">
      <dgm:prSet presAssocID="{CF1470E8-B87F-4107-8D08-41A29A8C58C4}" presName="sibTrans" presStyleLbl="sibTrans2D1" presStyleIdx="0" presStyleCnt="0"/>
      <dgm:spPr/>
    </dgm:pt>
    <dgm:pt modelId="{4C41A1B6-6529-41FC-BD21-FA835E3C8863}" type="pres">
      <dgm:prSet presAssocID="{144E4DD1-5A35-40E4-A5A1-BEB8C674F851}" presName="compNode" presStyleCnt="0"/>
      <dgm:spPr/>
    </dgm:pt>
    <dgm:pt modelId="{14FEF9E0-67BC-4462-9759-3875ED6130A7}" type="pres">
      <dgm:prSet presAssocID="{144E4DD1-5A35-40E4-A5A1-BEB8C674F851}" presName="iconBgRect" presStyleLbl="bgShp" presStyleIdx="5" presStyleCnt="6"/>
      <dgm:spPr/>
    </dgm:pt>
    <dgm:pt modelId="{A83C5D7F-BD9F-438E-AFA2-EC8B8E790E4E}" type="pres">
      <dgm:prSet presAssocID="{144E4DD1-5A35-40E4-A5A1-BEB8C674F851}" presName="iconRect" presStyleLbl="node1" presStyleIdx="5" presStyleCnt="6"/>
      <dgm:spPr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55E80B6A-5F31-4221-82CE-F80C5ADA4F69}" type="pres">
      <dgm:prSet presAssocID="{144E4DD1-5A35-40E4-A5A1-BEB8C674F851}" presName="spaceRect" presStyleCnt="0"/>
      <dgm:spPr/>
    </dgm:pt>
    <dgm:pt modelId="{E58DC4E0-79FC-4C3F-8376-D09D955FB431}" type="pres">
      <dgm:prSet presAssocID="{144E4DD1-5A35-40E4-A5A1-BEB8C674F851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F7314A07-4FD3-4496-B370-240B7D5AA144}" srcId="{9F1F813A-88E3-4C73-A514-F82F5D574200}" destId="{28586923-D005-4CC5-B587-C8BE81DD7182}" srcOrd="4" destOrd="0" parTransId="{5388F510-02E1-40AC-A0DE-B3F26BDEC615}" sibTransId="{CF1470E8-B87F-4107-8D08-41A29A8C58C4}"/>
    <dgm:cxn modelId="{C69A8408-9B03-4F16-89DC-BAC48ED16C6A}" type="presOf" srcId="{7354F922-9046-429B-91CC-5D32812D7D58}" destId="{49D6F3C3-DAFE-43FF-AD46-92953C78B9C1}" srcOrd="0" destOrd="0" presId="urn:microsoft.com/office/officeart/2018/2/layout/IconCircleList"/>
    <dgm:cxn modelId="{A689660D-76EF-4B6A-9EDE-0C49DBDA6B48}" type="presOf" srcId="{28586923-D005-4CC5-B587-C8BE81DD7182}" destId="{DD445995-7A46-4D7D-8D12-EE061C2CD525}" srcOrd="0" destOrd="0" presId="urn:microsoft.com/office/officeart/2018/2/layout/IconCircleList"/>
    <dgm:cxn modelId="{A237A821-E8D4-4CF7-A9B3-FE04523C7102}" type="presOf" srcId="{9F1F813A-88E3-4C73-A514-F82F5D574200}" destId="{5FB616C5-B754-4F0B-B8A0-2744E6BF3C0D}" srcOrd="0" destOrd="0" presId="urn:microsoft.com/office/officeart/2018/2/layout/IconCircleList"/>
    <dgm:cxn modelId="{D78CA024-D7A7-4FF9-9E8E-FAEFBC05D8BB}" type="presOf" srcId="{53C29E98-3880-4BF9-8A74-C626D29D1313}" destId="{243EC00E-7D07-4784-A3AD-AD859DA92337}" srcOrd="0" destOrd="0" presId="urn:microsoft.com/office/officeart/2018/2/layout/IconCircleList"/>
    <dgm:cxn modelId="{BA8E822B-9DF9-4EB4-B0B2-64EDB10A1059}" type="presOf" srcId="{6CACB72F-FFA1-4449-BF91-03A54D736274}" destId="{05693881-CF13-4881-B48B-E923CF5D95A2}" srcOrd="0" destOrd="0" presId="urn:microsoft.com/office/officeart/2018/2/layout/IconCircleList"/>
    <dgm:cxn modelId="{07BC1335-4ED5-46E5-951E-FE1E45D462D8}" type="presOf" srcId="{CF1470E8-B87F-4107-8D08-41A29A8C58C4}" destId="{CF199995-17DE-4F60-9443-5DB83ADB6B88}" srcOrd="0" destOrd="0" presId="urn:microsoft.com/office/officeart/2018/2/layout/IconCircleList"/>
    <dgm:cxn modelId="{06EB3C49-07A4-4D47-B33C-18162EC5D6B7}" srcId="{9F1F813A-88E3-4C73-A514-F82F5D574200}" destId="{D2CDBE62-F224-4B0B-A320-682473A8AFE2}" srcOrd="0" destOrd="0" parTransId="{8E1CFEE4-CEB6-4A73-B89E-DD8A83DE553E}" sibTransId="{7354F922-9046-429B-91CC-5D32812D7D58}"/>
    <dgm:cxn modelId="{BF28446A-6CFC-4F5A-A8CF-C6308E639B4E}" type="presOf" srcId="{A146C2CE-A909-4DF0-B802-1AAB56DB41F7}" destId="{4FE57D13-23AE-4994-8A92-0FFC29CC61A1}" srcOrd="0" destOrd="0" presId="urn:microsoft.com/office/officeart/2018/2/layout/IconCircleList"/>
    <dgm:cxn modelId="{3C863451-E732-4CC0-81B1-857D27BA6E7D}" srcId="{9F1F813A-88E3-4C73-A514-F82F5D574200}" destId="{144E4DD1-5A35-40E4-A5A1-BEB8C674F851}" srcOrd="5" destOrd="0" parTransId="{CB99D806-3490-4E0E-9413-66EFB1FFBC58}" sibTransId="{7E0781BE-FB81-42C1-8BD0-7851EDDC34F2}"/>
    <dgm:cxn modelId="{07E0B973-8162-457C-8C2A-3B391FC5E67D}" type="presOf" srcId="{144E4DD1-5A35-40E4-A5A1-BEB8C674F851}" destId="{E58DC4E0-79FC-4C3F-8376-D09D955FB431}" srcOrd="0" destOrd="0" presId="urn:microsoft.com/office/officeart/2018/2/layout/IconCircleList"/>
    <dgm:cxn modelId="{081FBB76-A0ED-4E98-A004-D042F4C14F16}" type="presOf" srcId="{5A0BB42A-1F1F-4BE2-8DDC-EBAAE441F557}" destId="{0A5AD5C4-360E-4C89-B750-CF3737531272}" srcOrd="0" destOrd="0" presId="urn:microsoft.com/office/officeart/2018/2/layout/IconCircleList"/>
    <dgm:cxn modelId="{D8155E84-00B1-4C07-8272-1F970600D4C0}" type="presOf" srcId="{D2CDBE62-F224-4B0B-A320-682473A8AFE2}" destId="{CC520BCA-0B4F-4A60-82CF-9A26C8F59069}" srcOrd="0" destOrd="0" presId="urn:microsoft.com/office/officeart/2018/2/layout/IconCircleList"/>
    <dgm:cxn modelId="{E7BD0185-D2E7-4AE8-9614-4CC1077554AC}" srcId="{9F1F813A-88E3-4C73-A514-F82F5D574200}" destId="{A146C2CE-A909-4DF0-B802-1AAB56DB41F7}" srcOrd="3" destOrd="0" parTransId="{A8887A35-7C44-4475-B1CD-9CA71FB58AB3}" sibTransId="{B7584D13-C428-499D-84FA-D5F700A5A7EE}"/>
    <dgm:cxn modelId="{2F004DAE-AEC8-49C2-B2CE-7835A9E57DF7}" type="presOf" srcId="{B7584D13-C428-499D-84FA-D5F700A5A7EE}" destId="{4889DC9B-29A5-457E-9C3E-C09CED3210DE}" srcOrd="0" destOrd="0" presId="urn:microsoft.com/office/officeart/2018/2/layout/IconCircleList"/>
    <dgm:cxn modelId="{C53CF7C7-598C-4737-8BB2-8E8B4E61C8FC}" type="presOf" srcId="{ABF1CD58-E487-46DD-845E-ECEF204EDC2D}" destId="{EDE6D23F-4704-45C9-8F8F-05C8C36776C9}" srcOrd="0" destOrd="0" presId="urn:microsoft.com/office/officeart/2018/2/layout/IconCircleList"/>
    <dgm:cxn modelId="{73F0E2D5-96CB-4CDB-B94D-0514D6E3B4C1}" srcId="{9F1F813A-88E3-4C73-A514-F82F5D574200}" destId="{ABF1CD58-E487-46DD-845E-ECEF204EDC2D}" srcOrd="2" destOrd="0" parTransId="{388C8EAF-738A-43B8-AA56-9CD9BAEA8514}" sibTransId="{53C29E98-3880-4BF9-8A74-C626D29D1313}"/>
    <dgm:cxn modelId="{0EC83DD6-8412-4DDA-9EB5-79189C249390}" srcId="{9F1F813A-88E3-4C73-A514-F82F5D574200}" destId="{6CACB72F-FFA1-4449-BF91-03A54D736274}" srcOrd="1" destOrd="0" parTransId="{E3583638-AA26-47E6-B77E-EC4710AE59B5}" sibTransId="{5A0BB42A-1F1F-4BE2-8DDC-EBAAE441F557}"/>
    <dgm:cxn modelId="{24D1FA94-7EFF-4551-A8D1-B5131B511277}" type="presParOf" srcId="{5FB616C5-B754-4F0B-B8A0-2744E6BF3C0D}" destId="{A4048FBB-75F7-4269-850C-06AD71AAA1BF}" srcOrd="0" destOrd="0" presId="urn:microsoft.com/office/officeart/2018/2/layout/IconCircleList"/>
    <dgm:cxn modelId="{92294CA8-E4AD-4686-B896-972C2AE7D1E8}" type="presParOf" srcId="{A4048FBB-75F7-4269-850C-06AD71AAA1BF}" destId="{9D6D8F0D-91AA-46BB-85FA-F54C467D109E}" srcOrd="0" destOrd="0" presId="urn:microsoft.com/office/officeart/2018/2/layout/IconCircleList"/>
    <dgm:cxn modelId="{3692C4C0-9FBB-449B-BA86-6C9029D2F3F9}" type="presParOf" srcId="{9D6D8F0D-91AA-46BB-85FA-F54C467D109E}" destId="{4598887D-1F9F-497B-81F6-DAE883E04809}" srcOrd="0" destOrd="0" presId="urn:microsoft.com/office/officeart/2018/2/layout/IconCircleList"/>
    <dgm:cxn modelId="{BE52EE6E-4995-4D34-AA52-969564A6227D}" type="presParOf" srcId="{9D6D8F0D-91AA-46BB-85FA-F54C467D109E}" destId="{7BC2CC4E-198E-4E6C-BAEC-59E5FE6380D7}" srcOrd="1" destOrd="0" presId="urn:microsoft.com/office/officeart/2018/2/layout/IconCircleList"/>
    <dgm:cxn modelId="{20BB555B-5482-464F-8A72-71D8E401B664}" type="presParOf" srcId="{9D6D8F0D-91AA-46BB-85FA-F54C467D109E}" destId="{7E8E47D2-83EF-41E9-864E-4BBB924535F1}" srcOrd="2" destOrd="0" presId="urn:microsoft.com/office/officeart/2018/2/layout/IconCircleList"/>
    <dgm:cxn modelId="{1917FDE8-7474-4FDD-8F14-28936C39D638}" type="presParOf" srcId="{9D6D8F0D-91AA-46BB-85FA-F54C467D109E}" destId="{CC520BCA-0B4F-4A60-82CF-9A26C8F59069}" srcOrd="3" destOrd="0" presId="urn:microsoft.com/office/officeart/2018/2/layout/IconCircleList"/>
    <dgm:cxn modelId="{48AE7A3B-E8F0-42EC-B45E-84E2FB72ABE4}" type="presParOf" srcId="{A4048FBB-75F7-4269-850C-06AD71AAA1BF}" destId="{49D6F3C3-DAFE-43FF-AD46-92953C78B9C1}" srcOrd="1" destOrd="0" presId="urn:microsoft.com/office/officeart/2018/2/layout/IconCircleList"/>
    <dgm:cxn modelId="{B851D4E1-2D6A-4FC6-A9D3-0AE41A61EEFA}" type="presParOf" srcId="{A4048FBB-75F7-4269-850C-06AD71AAA1BF}" destId="{194F4762-00DC-4A92-BA57-CF2F0D2466CE}" srcOrd="2" destOrd="0" presId="urn:microsoft.com/office/officeart/2018/2/layout/IconCircleList"/>
    <dgm:cxn modelId="{7966ED7C-BAC0-4259-9F8A-C85B55132D46}" type="presParOf" srcId="{194F4762-00DC-4A92-BA57-CF2F0D2466CE}" destId="{A772C9A5-961C-43D1-A26B-0C737B419699}" srcOrd="0" destOrd="0" presId="urn:microsoft.com/office/officeart/2018/2/layout/IconCircleList"/>
    <dgm:cxn modelId="{FB5596F5-9E32-4B23-8FE9-EE7600C17BCF}" type="presParOf" srcId="{194F4762-00DC-4A92-BA57-CF2F0D2466CE}" destId="{71F2CF8E-8DC5-4D4E-86FD-9EAED74967CD}" srcOrd="1" destOrd="0" presId="urn:microsoft.com/office/officeart/2018/2/layout/IconCircleList"/>
    <dgm:cxn modelId="{0BB491E0-E17F-4126-95FF-B350A1A39EC6}" type="presParOf" srcId="{194F4762-00DC-4A92-BA57-CF2F0D2466CE}" destId="{FE231601-F426-42CC-91EA-8101A1118308}" srcOrd="2" destOrd="0" presId="urn:microsoft.com/office/officeart/2018/2/layout/IconCircleList"/>
    <dgm:cxn modelId="{C2609C73-1051-4999-A4C3-5900DE90AE7A}" type="presParOf" srcId="{194F4762-00DC-4A92-BA57-CF2F0D2466CE}" destId="{05693881-CF13-4881-B48B-E923CF5D95A2}" srcOrd="3" destOrd="0" presId="urn:microsoft.com/office/officeart/2018/2/layout/IconCircleList"/>
    <dgm:cxn modelId="{A91F1251-F3F2-47AE-8223-FC5904C84932}" type="presParOf" srcId="{A4048FBB-75F7-4269-850C-06AD71AAA1BF}" destId="{0A5AD5C4-360E-4C89-B750-CF3737531272}" srcOrd="3" destOrd="0" presId="urn:microsoft.com/office/officeart/2018/2/layout/IconCircleList"/>
    <dgm:cxn modelId="{9D854D7B-7B47-49F0-8CC8-C99DAC67472D}" type="presParOf" srcId="{A4048FBB-75F7-4269-850C-06AD71AAA1BF}" destId="{56ED6B94-862F-4ACA-A4A6-21B53341391A}" srcOrd="4" destOrd="0" presId="urn:microsoft.com/office/officeart/2018/2/layout/IconCircleList"/>
    <dgm:cxn modelId="{FFE7FBF5-1AB9-4898-B041-924D746C30BF}" type="presParOf" srcId="{56ED6B94-862F-4ACA-A4A6-21B53341391A}" destId="{B5FF726A-7236-4413-A020-2BEFCBD3A658}" srcOrd="0" destOrd="0" presId="urn:microsoft.com/office/officeart/2018/2/layout/IconCircleList"/>
    <dgm:cxn modelId="{F3B4ADC1-2CFB-43F5-A2BD-9E23B95F5C81}" type="presParOf" srcId="{56ED6B94-862F-4ACA-A4A6-21B53341391A}" destId="{3ADEB70C-2042-4C4F-94D3-16F509F09E6E}" srcOrd="1" destOrd="0" presId="urn:microsoft.com/office/officeart/2018/2/layout/IconCircleList"/>
    <dgm:cxn modelId="{8BD81FD8-FD11-4A88-A68C-79BF952978DC}" type="presParOf" srcId="{56ED6B94-862F-4ACA-A4A6-21B53341391A}" destId="{6A144025-F7E2-42FE-AEA2-01E4A4797A2E}" srcOrd="2" destOrd="0" presId="urn:microsoft.com/office/officeart/2018/2/layout/IconCircleList"/>
    <dgm:cxn modelId="{363F798D-4115-4295-A77A-86A09BC6B3FC}" type="presParOf" srcId="{56ED6B94-862F-4ACA-A4A6-21B53341391A}" destId="{EDE6D23F-4704-45C9-8F8F-05C8C36776C9}" srcOrd="3" destOrd="0" presId="urn:microsoft.com/office/officeart/2018/2/layout/IconCircleList"/>
    <dgm:cxn modelId="{9D6F8539-556F-4767-B7D3-1E576AAFC6B3}" type="presParOf" srcId="{A4048FBB-75F7-4269-850C-06AD71AAA1BF}" destId="{243EC00E-7D07-4784-A3AD-AD859DA92337}" srcOrd="5" destOrd="0" presId="urn:microsoft.com/office/officeart/2018/2/layout/IconCircleList"/>
    <dgm:cxn modelId="{39E4FFDB-B883-4CB2-89EC-91E34C05C8EA}" type="presParOf" srcId="{A4048FBB-75F7-4269-850C-06AD71AAA1BF}" destId="{DA54C247-4025-429D-A93E-453D05D2DC46}" srcOrd="6" destOrd="0" presId="urn:microsoft.com/office/officeart/2018/2/layout/IconCircleList"/>
    <dgm:cxn modelId="{0262355C-CCC5-4383-AD4B-EA23AB8E3DC1}" type="presParOf" srcId="{DA54C247-4025-429D-A93E-453D05D2DC46}" destId="{AF084346-D0A1-4A2B-91D2-657AA27A813F}" srcOrd="0" destOrd="0" presId="urn:microsoft.com/office/officeart/2018/2/layout/IconCircleList"/>
    <dgm:cxn modelId="{3B02E67A-6E0F-45AD-9966-52E31A8E045D}" type="presParOf" srcId="{DA54C247-4025-429D-A93E-453D05D2DC46}" destId="{F22C8CFE-AE3F-4C3B-8347-96D8C9BF0307}" srcOrd="1" destOrd="0" presId="urn:microsoft.com/office/officeart/2018/2/layout/IconCircleList"/>
    <dgm:cxn modelId="{C256B503-25B9-4758-BFCF-22390425DBB7}" type="presParOf" srcId="{DA54C247-4025-429D-A93E-453D05D2DC46}" destId="{4F02ACD6-8512-4C9B-8598-7DD599AA22E7}" srcOrd="2" destOrd="0" presId="urn:microsoft.com/office/officeart/2018/2/layout/IconCircleList"/>
    <dgm:cxn modelId="{C9B515F6-5161-4942-BD47-1AB22E4016DB}" type="presParOf" srcId="{DA54C247-4025-429D-A93E-453D05D2DC46}" destId="{4FE57D13-23AE-4994-8A92-0FFC29CC61A1}" srcOrd="3" destOrd="0" presId="urn:microsoft.com/office/officeart/2018/2/layout/IconCircleList"/>
    <dgm:cxn modelId="{BE6CFBF1-F8EC-4692-A0D8-A1BEAEA3B975}" type="presParOf" srcId="{A4048FBB-75F7-4269-850C-06AD71AAA1BF}" destId="{4889DC9B-29A5-457E-9C3E-C09CED3210DE}" srcOrd="7" destOrd="0" presId="urn:microsoft.com/office/officeart/2018/2/layout/IconCircleList"/>
    <dgm:cxn modelId="{8D074ADD-E86C-46F2-BB81-40044BE5EBB4}" type="presParOf" srcId="{A4048FBB-75F7-4269-850C-06AD71AAA1BF}" destId="{8E41DA3E-4DAE-4BD4-8CFD-C3273AA80808}" srcOrd="8" destOrd="0" presId="urn:microsoft.com/office/officeart/2018/2/layout/IconCircleList"/>
    <dgm:cxn modelId="{9705B78C-0B03-4231-BEF2-6EAC9993E740}" type="presParOf" srcId="{8E41DA3E-4DAE-4BD4-8CFD-C3273AA80808}" destId="{5701DE32-4F72-474E-B73A-6DF551F9EE54}" srcOrd="0" destOrd="0" presId="urn:microsoft.com/office/officeart/2018/2/layout/IconCircleList"/>
    <dgm:cxn modelId="{DE351C12-59AA-4BCC-9F0F-4FD27E557AA3}" type="presParOf" srcId="{8E41DA3E-4DAE-4BD4-8CFD-C3273AA80808}" destId="{D814BB98-FBE9-40FE-B80E-B49FDD89215C}" srcOrd="1" destOrd="0" presId="urn:microsoft.com/office/officeart/2018/2/layout/IconCircleList"/>
    <dgm:cxn modelId="{97768147-2A1B-4354-9AF3-5CB7CF631A54}" type="presParOf" srcId="{8E41DA3E-4DAE-4BD4-8CFD-C3273AA80808}" destId="{C72C2679-D918-4012-BC25-18CEB92F50E0}" srcOrd="2" destOrd="0" presId="urn:microsoft.com/office/officeart/2018/2/layout/IconCircleList"/>
    <dgm:cxn modelId="{988D15D0-A23A-4E68-B9A3-BF7A59A758FA}" type="presParOf" srcId="{8E41DA3E-4DAE-4BD4-8CFD-C3273AA80808}" destId="{DD445995-7A46-4D7D-8D12-EE061C2CD525}" srcOrd="3" destOrd="0" presId="urn:microsoft.com/office/officeart/2018/2/layout/IconCircleList"/>
    <dgm:cxn modelId="{C4611F95-067D-42BB-9A45-7CACB30F984D}" type="presParOf" srcId="{A4048FBB-75F7-4269-850C-06AD71AAA1BF}" destId="{CF199995-17DE-4F60-9443-5DB83ADB6B88}" srcOrd="9" destOrd="0" presId="urn:microsoft.com/office/officeart/2018/2/layout/IconCircleList"/>
    <dgm:cxn modelId="{F9D97DC3-9CBB-48A5-BA34-60D39649698C}" type="presParOf" srcId="{A4048FBB-75F7-4269-850C-06AD71AAA1BF}" destId="{4C41A1B6-6529-41FC-BD21-FA835E3C8863}" srcOrd="10" destOrd="0" presId="urn:microsoft.com/office/officeart/2018/2/layout/IconCircleList"/>
    <dgm:cxn modelId="{DE230409-8ED7-44E3-B58A-A4063067D978}" type="presParOf" srcId="{4C41A1B6-6529-41FC-BD21-FA835E3C8863}" destId="{14FEF9E0-67BC-4462-9759-3875ED6130A7}" srcOrd="0" destOrd="0" presId="urn:microsoft.com/office/officeart/2018/2/layout/IconCircleList"/>
    <dgm:cxn modelId="{AE1401B6-090F-48FA-8BE3-6CFBE50D653D}" type="presParOf" srcId="{4C41A1B6-6529-41FC-BD21-FA835E3C8863}" destId="{A83C5D7F-BD9F-438E-AFA2-EC8B8E790E4E}" srcOrd="1" destOrd="0" presId="urn:microsoft.com/office/officeart/2018/2/layout/IconCircleList"/>
    <dgm:cxn modelId="{829C7F7F-9EFC-4911-9F55-B13CE93BA88B}" type="presParOf" srcId="{4C41A1B6-6529-41FC-BD21-FA835E3C8863}" destId="{55E80B6A-5F31-4221-82CE-F80C5ADA4F69}" srcOrd="2" destOrd="0" presId="urn:microsoft.com/office/officeart/2018/2/layout/IconCircleList"/>
    <dgm:cxn modelId="{F064FD79-9002-4E99-BEBC-34E0BF231E1B}" type="presParOf" srcId="{4C41A1B6-6529-41FC-BD21-FA835E3C8863}" destId="{E58DC4E0-79FC-4C3F-8376-D09D955FB43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81DBD6C-9995-4CDC-BFB7-630D9B5C563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FBB1EA8-5CE0-4543-8D56-84DB8072F6DE}">
      <dgm:prSet/>
      <dgm:spPr/>
      <dgm:t>
        <a:bodyPr/>
        <a:lstStyle/>
        <a:p>
          <a:r>
            <a:rPr lang="en-US" dirty="0">
              <a:latin typeface="Century Gothic" panose="020B0502020202020204" pitchFamily="34" charset="0"/>
            </a:rPr>
            <a:t>Predictive modeling system</a:t>
          </a:r>
        </a:p>
      </dgm:t>
    </dgm:pt>
    <dgm:pt modelId="{BB27E14C-32FE-4FAE-8181-5623343A24DF}" type="parTrans" cxnId="{92CD7FC6-C8FF-45E8-8CB7-90DA4AF3E043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68795B7E-5B0A-48D2-A15E-849FC165D3C0}" type="sibTrans" cxnId="{92CD7FC6-C8FF-45E8-8CB7-90DA4AF3E043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2899B1F4-DE9B-4E98-AEEE-A6888FB74C58}">
      <dgm:prSet/>
      <dgm:spPr/>
      <dgm:t>
        <a:bodyPr/>
        <a:lstStyle/>
        <a:p>
          <a:r>
            <a:rPr lang="en-US" dirty="0">
              <a:latin typeface="Century Gothic" panose="020B0502020202020204" pitchFamily="34" charset="0"/>
            </a:rPr>
            <a:t>Can be used by patients or doctors</a:t>
          </a:r>
        </a:p>
      </dgm:t>
    </dgm:pt>
    <dgm:pt modelId="{20089C2D-0981-4724-8311-B3D622F7178E}" type="parTrans" cxnId="{CE655C71-D3E4-4346-9875-184F2E8C3E88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23C4E4B1-8170-4BFC-8E8D-EE1D937F0A49}" type="sibTrans" cxnId="{CE655C71-D3E4-4346-9875-184F2E8C3E88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0EC9C680-D5A0-4290-9811-5D5E36401C8C}">
      <dgm:prSet/>
      <dgm:spPr/>
      <dgm:t>
        <a:bodyPr/>
        <a:lstStyle/>
        <a:p>
          <a:r>
            <a:rPr lang="en-US" dirty="0">
              <a:latin typeface="Century Gothic" panose="020B0502020202020204" pitchFamily="34" charset="0"/>
            </a:rPr>
            <a:t>Uses Random Forest algorithm</a:t>
          </a:r>
        </a:p>
      </dgm:t>
    </dgm:pt>
    <dgm:pt modelId="{90414541-FDAD-47B0-8426-CBCBCFD4680E}" type="parTrans" cxnId="{9664FB4A-D5A0-4E1F-8DD6-C02D65F4E267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25794D59-1F22-4592-A006-40F0F89399FF}" type="sibTrans" cxnId="{9664FB4A-D5A0-4E1F-8DD6-C02D65F4E267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2F7F8438-A1C6-4AA0-BD2F-7F3CD00A2133}">
      <dgm:prSet/>
      <dgm:spPr/>
      <dgm:t>
        <a:bodyPr/>
        <a:lstStyle/>
        <a:p>
          <a:r>
            <a:rPr lang="en-US" dirty="0">
              <a:latin typeface="Century Gothic" panose="020B0502020202020204" pitchFamily="34" charset="0"/>
            </a:rPr>
            <a:t>Help doctors prioritize patient treatment</a:t>
          </a:r>
        </a:p>
      </dgm:t>
    </dgm:pt>
    <dgm:pt modelId="{37A76972-0BE9-44D6-9615-ED29BC208817}" type="parTrans" cxnId="{1608DBDC-206E-482A-9D24-B19393B8C108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5009679D-10E5-4E7D-BE44-FCF1C4D26C7C}" type="sibTrans" cxnId="{1608DBDC-206E-482A-9D24-B19393B8C108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539314D6-DD18-4966-8A85-81D4453EE472}" type="pres">
      <dgm:prSet presAssocID="{481DBD6C-9995-4CDC-BFB7-630D9B5C5637}" presName="root" presStyleCnt="0">
        <dgm:presLayoutVars>
          <dgm:dir/>
          <dgm:resizeHandles val="exact"/>
        </dgm:presLayoutVars>
      </dgm:prSet>
      <dgm:spPr/>
    </dgm:pt>
    <dgm:pt modelId="{811589C0-DF3F-407F-848B-62A450743FCE}" type="pres">
      <dgm:prSet presAssocID="{481DBD6C-9995-4CDC-BFB7-630D9B5C5637}" presName="container" presStyleCnt="0">
        <dgm:presLayoutVars>
          <dgm:dir/>
          <dgm:resizeHandles val="exact"/>
        </dgm:presLayoutVars>
      </dgm:prSet>
      <dgm:spPr/>
    </dgm:pt>
    <dgm:pt modelId="{A1AA926F-83A8-4C11-93B0-0E3D1A78CCD0}" type="pres">
      <dgm:prSet presAssocID="{2FBB1EA8-5CE0-4543-8D56-84DB8072F6DE}" presName="compNode" presStyleCnt="0"/>
      <dgm:spPr/>
    </dgm:pt>
    <dgm:pt modelId="{8FDC1EF8-6265-46EB-A24A-BA9F1D6FB0B3}" type="pres">
      <dgm:prSet presAssocID="{2FBB1EA8-5CE0-4543-8D56-84DB8072F6DE}" presName="iconBgRect" presStyleLbl="bgShp" presStyleIdx="0" presStyleCnt="4"/>
      <dgm:spPr/>
    </dgm:pt>
    <dgm:pt modelId="{B25FCACB-A25B-4E82-86B4-CFC476D67E48}" type="pres">
      <dgm:prSet presAssocID="{2FBB1EA8-5CE0-4543-8D56-84DB8072F6D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3568E67-3D61-4AE0-8C01-C5AFAEBC6038}" type="pres">
      <dgm:prSet presAssocID="{2FBB1EA8-5CE0-4543-8D56-84DB8072F6DE}" presName="spaceRect" presStyleCnt="0"/>
      <dgm:spPr/>
    </dgm:pt>
    <dgm:pt modelId="{B349BC6E-12FD-44FD-9A94-EB5959DB7100}" type="pres">
      <dgm:prSet presAssocID="{2FBB1EA8-5CE0-4543-8D56-84DB8072F6DE}" presName="textRect" presStyleLbl="revTx" presStyleIdx="0" presStyleCnt="4">
        <dgm:presLayoutVars>
          <dgm:chMax val="1"/>
          <dgm:chPref val="1"/>
        </dgm:presLayoutVars>
      </dgm:prSet>
      <dgm:spPr/>
    </dgm:pt>
    <dgm:pt modelId="{7526E6D9-9C03-47D6-933F-EAF7DCB3A66C}" type="pres">
      <dgm:prSet presAssocID="{68795B7E-5B0A-48D2-A15E-849FC165D3C0}" presName="sibTrans" presStyleLbl="sibTrans2D1" presStyleIdx="0" presStyleCnt="0"/>
      <dgm:spPr/>
    </dgm:pt>
    <dgm:pt modelId="{B5178376-21AB-49A7-B5B9-BEE34E65E654}" type="pres">
      <dgm:prSet presAssocID="{2899B1F4-DE9B-4E98-AEEE-A6888FB74C58}" presName="compNode" presStyleCnt="0"/>
      <dgm:spPr/>
    </dgm:pt>
    <dgm:pt modelId="{66D359B1-7796-4A58-A6F2-F3023C3B8E10}" type="pres">
      <dgm:prSet presAssocID="{2899B1F4-DE9B-4E98-AEEE-A6888FB74C58}" presName="iconBgRect" presStyleLbl="bgShp" presStyleIdx="1" presStyleCnt="4"/>
      <dgm:spPr/>
    </dgm:pt>
    <dgm:pt modelId="{F93864D7-4DCD-40C3-AC10-399667289017}" type="pres">
      <dgm:prSet presAssocID="{2899B1F4-DE9B-4E98-AEEE-A6888FB74C5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A1D76156-ACEE-4040-8900-AB49714AA31B}" type="pres">
      <dgm:prSet presAssocID="{2899B1F4-DE9B-4E98-AEEE-A6888FB74C58}" presName="spaceRect" presStyleCnt="0"/>
      <dgm:spPr/>
    </dgm:pt>
    <dgm:pt modelId="{9E9540C5-EE7F-46FB-B7C5-B60C96DB29D2}" type="pres">
      <dgm:prSet presAssocID="{2899B1F4-DE9B-4E98-AEEE-A6888FB74C58}" presName="textRect" presStyleLbl="revTx" presStyleIdx="1" presStyleCnt="4">
        <dgm:presLayoutVars>
          <dgm:chMax val="1"/>
          <dgm:chPref val="1"/>
        </dgm:presLayoutVars>
      </dgm:prSet>
      <dgm:spPr/>
    </dgm:pt>
    <dgm:pt modelId="{38904A6A-96D6-4322-A444-FA2DAD5F49BB}" type="pres">
      <dgm:prSet presAssocID="{23C4E4B1-8170-4BFC-8E8D-EE1D937F0A49}" presName="sibTrans" presStyleLbl="sibTrans2D1" presStyleIdx="0" presStyleCnt="0"/>
      <dgm:spPr/>
    </dgm:pt>
    <dgm:pt modelId="{E710D578-D1B3-442F-B8E3-BD7887052CF2}" type="pres">
      <dgm:prSet presAssocID="{0EC9C680-D5A0-4290-9811-5D5E36401C8C}" presName="compNode" presStyleCnt="0"/>
      <dgm:spPr/>
    </dgm:pt>
    <dgm:pt modelId="{E7410B03-F410-443E-B34A-670A166029DD}" type="pres">
      <dgm:prSet presAssocID="{0EC9C680-D5A0-4290-9811-5D5E36401C8C}" presName="iconBgRect" presStyleLbl="bgShp" presStyleIdx="2" presStyleCnt="4"/>
      <dgm:spPr/>
    </dgm:pt>
    <dgm:pt modelId="{D8AC070D-E10F-449F-A710-AF1A25C7627D}" type="pres">
      <dgm:prSet presAssocID="{0EC9C680-D5A0-4290-9811-5D5E36401C8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 with solid fill"/>
        </a:ext>
      </dgm:extLst>
    </dgm:pt>
    <dgm:pt modelId="{A94C14C5-0805-4013-B72B-56484048BEBB}" type="pres">
      <dgm:prSet presAssocID="{0EC9C680-D5A0-4290-9811-5D5E36401C8C}" presName="spaceRect" presStyleCnt="0"/>
      <dgm:spPr/>
    </dgm:pt>
    <dgm:pt modelId="{065DF940-57ED-47C3-A2AA-85513260AF77}" type="pres">
      <dgm:prSet presAssocID="{0EC9C680-D5A0-4290-9811-5D5E36401C8C}" presName="textRect" presStyleLbl="revTx" presStyleIdx="2" presStyleCnt="4">
        <dgm:presLayoutVars>
          <dgm:chMax val="1"/>
          <dgm:chPref val="1"/>
        </dgm:presLayoutVars>
      </dgm:prSet>
      <dgm:spPr/>
    </dgm:pt>
    <dgm:pt modelId="{D5AD45DE-3B43-4BBC-A556-FE8244B14645}" type="pres">
      <dgm:prSet presAssocID="{25794D59-1F22-4592-A006-40F0F89399FF}" presName="sibTrans" presStyleLbl="sibTrans2D1" presStyleIdx="0" presStyleCnt="0"/>
      <dgm:spPr/>
    </dgm:pt>
    <dgm:pt modelId="{DCE9AF10-1030-48C0-B02D-ACC009011B0A}" type="pres">
      <dgm:prSet presAssocID="{2F7F8438-A1C6-4AA0-BD2F-7F3CD00A2133}" presName="compNode" presStyleCnt="0"/>
      <dgm:spPr/>
    </dgm:pt>
    <dgm:pt modelId="{24EDCF56-0221-456F-9340-52B211A9E843}" type="pres">
      <dgm:prSet presAssocID="{2F7F8438-A1C6-4AA0-BD2F-7F3CD00A2133}" presName="iconBgRect" presStyleLbl="bgShp" presStyleIdx="3" presStyleCnt="4"/>
      <dgm:spPr/>
    </dgm:pt>
    <dgm:pt modelId="{C3A334B5-ABAB-4520-A85C-6645E9987F7D}" type="pres">
      <dgm:prSet presAssocID="{2F7F8438-A1C6-4AA0-BD2F-7F3CD00A213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ADE32FD0-456C-464B-B256-108CA633F752}" type="pres">
      <dgm:prSet presAssocID="{2F7F8438-A1C6-4AA0-BD2F-7F3CD00A2133}" presName="spaceRect" presStyleCnt="0"/>
      <dgm:spPr/>
    </dgm:pt>
    <dgm:pt modelId="{0E82993A-26B9-4692-B1AD-ECD0CDA35861}" type="pres">
      <dgm:prSet presAssocID="{2F7F8438-A1C6-4AA0-BD2F-7F3CD00A213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3B02D09-1256-4DCA-9981-E8F71B07CA4F}" type="presOf" srcId="{68795B7E-5B0A-48D2-A15E-849FC165D3C0}" destId="{7526E6D9-9C03-47D6-933F-EAF7DCB3A66C}" srcOrd="0" destOrd="0" presId="urn:microsoft.com/office/officeart/2018/2/layout/IconCircleList"/>
    <dgm:cxn modelId="{9664FB4A-D5A0-4E1F-8DD6-C02D65F4E267}" srcId="{481DBD6C-9995-4CDC-BFB7-630D9B5C5637}" destId="{0EC9C680-D5A0-4290-9811-5D5E36401C8C}" srcOrd="2" destOrd="0" parTransId="{90414541-FDAD-47B0-8426-CBCBCFD4680E}" sibTransId="{25794D59-1F22-4592-A006-40F0F89399FF}"/>
    <dgm:cxn modelId="{5377CD70-9577-4965-B44D-17C841EB3082}" type="presOf" srcId="{23C4E4B1-8170-4BFC-8E8D-EE1D937F0A49}" destId="{38904A6A-96D6-4322-A444-FA2DAD5F49BB}" srcOrd="0" destOrd="0" presId="urn:microsoft.com/office/officeart/2018/2/layout/IconCircleList"/>
    <dgm:cxn modelId="{CE655C71-D3E4-4346-9875-184F2E8C3E88}" srcId="{481DBD6C-9995-4CDC-BFB7-630D9B5C5637}" destId="{2899B1F4-DE9B-4E98-AEEE-A6888FB74C58}" srcOrd="1" destOrd="0" parTransId="{20089C2D-0981-4724-8311-B3D622F7178E}" sibTransId="{23C4E4B1-8170-4BFC-8E8D-EE1D937F0A49}"/>
    <dgm:cxn modelId="{DCFF0575-4F74-4225-85E0-E4466A81BEDE}" type="presOf" srcId="{0EC9C680-D5A0-4290-9811-5D5E36401C8C}" destId="{065DF940-57ED-47C3-A2AA-85513260AF77}" srcOrd="0" destOrd="0" presId="urn:microsoft.com/office/officeart/2018/2/layout/IconCircleList"/>
    <dgm:cxn modelId="{0F833C92-67C7-49B5-99E5-E4BB2CEAD34C}" type="presOf" srcId="{2FBB1EA8-5CE0-4543-8D56-84DB8072F6DE}" destId="{B349BC6E-12FD-44FD-9A94-EB5959DB7100}" srcOrd="0" destOrd="0" presId="urn:microsoft.com/office/officeart/2018/2/layout/IconCircleList"/>
    <dgm:cxn modelId="{AD89C7A8-C561-4910-87C5-A76D9983D417}" type="presOf" srcId="{25794D59-1F22-4592-A006-40F0F89399FF}" destId="{D5AD45DE-3B43-4BBC-A556-FE8244B14645}" srcOrd="0" destOrd="0" presId="urn:microsoft.com/office/officeart/2018/2/layout/IconCircleList"/>
    <dgm:cxn modelId="{1D702BAE-B5D7-41EC-A226-1B8CD12F72CF}" type="presOf" srcId="{2899B1F4-DE9B-4E98-AEEE-A6888FB74C58}" destId="{9E9540C5-EE7F-46FB-B7C5-B60C96DB29D2}" srcOrd="0" destOrd="0" presId="urn:microsoft.com/office/officeart/2018/2/layout/IconCircleList"/>
    <dgm:cxn modelId="{939348BF-85AB-426A-AD0C-852095A20EFA}" type="presOf" srcId="{481DBD6C-9995-4CDC-BFB7-630D9B5C5637}" destId="{539314D6-DD18-4966-8A85-81D4453EE472}" srcOrd="0" destOrd="0" presId="urn:microsoft.com/office/officeart/2018/2/layout/IconCircleList"/>
    <dgm:cxn modelId="{92CD7FC6-C8FF-45E8-8CB7-90DA4AF3E043}" srcId="{481DBD6C-9995-4CDC-BFB7-630D9B5C5637}" destId="{2FBB1EA8-5CE0-4543-8D56-84DB8072F6DE}" srcOrd="0" destOrd="0" parTransId="{BB27E14C-32FE-4FAE-8181-5623343A24DF}" sibTransId="{68795B7E-5B0A-48D2-A15E-849FC165D3C0}"/>
    <dgm:cxn modelId="{AB6BE1C6-A3D3-4CEA-B49F-339D44463F7C}" type="presOf" srcId="{2F7F8438-A1C6-4AA0-BD2F-7F3CD00A2133}" destId="{0E82993A-26B9-4692-B1AD-ECD0CDA35861}" srcOrd="0" destOrd="0" presId="urn:microsoft.com/office/officeart/2018/2/layout/IconCircleList"/>
    <dgm:cxn modelId="{1608DBDC-206E-482A-9D24-B19393B8C108}" srcId="{481DBD6C-9995-4CDC-BFB7-630D9B5C5637}" destId="{2F7F8438-A1C6-4AA0-BD2F-7F3CD00A2133}" srcOrd="3" destOrd="0" parTransId="{37A76972-0BE9-44D6-9615-ED29BC208817}" sibTransId="{5009679D-10E5-4E7D-BE44-FCF1C4D26C7C}"/>
    <dgm:cxn modelId="{F44E4F00-5491-42A7-A02C-BE2B1EAAE746}" type="presParOf" srcId="{539314D6-DD18-4966-8A85-81D4453EE472}" destId="{811589C0-DF3F-407F-848B-62A450743FCE}" srcOrd="0" destOrd="0" presId="urn:microsoft.com/office/officeart/2018/2/layout/IconCircleList"/>
    <dgm:cxn modelId="{C2A03F08-6292-4B20-B83C-326663B6D825}" type="presParOf" srcId="{811589C0-DF3F-407F-848B-62A450743FCE}" destId="{A1AA926F-83A8-4C11-93B0-0E3D1A78CCD0}" srcOrd="0" destOrd="0" presId="urn:microsoft.com/office/officeart/2018/2/layout/IconCircleList"/>
    <dgm:cxn modelId="{B453DF42-1AFE-4FBD-8746-7F9D3DEC65B6}" type="presParOf" srcId="{A1AA926F-83A8-4C11-93B0-0E3D1A78CCD0}" destId="{8FDC1EF8-6265-46EB-A24A-BA9F1D6FB0B3}" srcOrd="0" destOrd="0" presId="urn:microsoft.com/office/officeart/2018/2/layout/IconCircleList"/>
    <dgm:cxn modelId="{2B0AAF37-A580-45FC-AC7C-37E4755FB524}" type="presParOf" srcId="{A1AA926F-83A8-4C11-93B0-0E3D1A78CCD0}" destId="{B25FCACB-A25B-4E82-86B4-CFC476D67E48}" srcOrd="1" destOrd="0" presId="urn:microsoft.com/office/officeart/2018/2/layout/IconCircleList"/>
    <dgm:cxn modelId="{4A611263-5663-4554-B2A8-86FC9FE9D795}" type="presParOf" srcId="{A1AA926F-83A8-4C11-93B0-0E3D1A78CCD0}" destId="{63568E67-3D61-4AE0-8C01-C5AFAEBC6038}" srcOrd="2" destOrd="0" presId="urn:microsoft.com/office/officeart/2018/2/layout/IconCircleList"/>
    <dgm:cxn modelId="{8A0008CE-AA8D-4E67-9179-F2A57971BF90}" type="presParOf" srcId="{A1AA926F-83A8-4C11-93B0-0E3D1A78CCD0}" destId="{B349BC6E-12FD-44FD-9A94-EB5959DB7100}" srcOrd="3" destOrd="0" presId="urn:microsoft.com/office/officeart/2018/2/layout/IconCircleList"/>
    <dgm:cxn modelId="{6013116A-521F-4016-825C-AC8B8C4323A1}" type="presParOf" srcId="{811589C0-DF3F-407F-848B-62A450743FCE}" destId="{7526E6D9-9C03-47D6-933F-EAF7DCB3A66C}" srcOrd="1" destOrd="0" presId="urn:microsoft.com/office/officeart/2018/2/layout/IconCircleList"/>
    <dgm:cxn modelId="{26A56874-E0A3-4F99-B155-4ADAEB58C3C7}" type="presParOf" srcId="{811589C0-DF3F-407F-848B-62A450743FCE}" destId="{B5178376-21AB-49A7-B5B9-BEE34E65E654}" srcOrd="2" destOrd="0" presId="urn:microsoft.com/office/officeart/2018/2/layout/IconCircleList"/>
    <dgm:cxn modelId="{CDF0CE9A-6BB3-4CD7-BBF6-FC40AA787DC8}" type="presParOf" srcId="{B5178376-21AB-49A7-B5B9-BEE34E65E654}" destId="{66D359B1-7796-4A58-A6F2-F3023C3B8E10}" srcOrd="0" destOrd="0" presId="urn:microsoft.com/office/officeart/2018/2/layout/IconCircleList"/>
    <dgm:cxn modelId="{5F780BB0-CE5E-4A5D-859B-F4BF3691133F}" type="presParOf" srcId="{B5178376-21AB-49A7-B5B9-BEE34E65E654}" destId="{F93864D7-4DCD-40C3-AC10-399667289017}" srcOrd="1" destOrd="0" presId="urn:microsoft.com/office/officeart/2018/2/layout/IconCircleList"/>
    <dgm:cxn modelId="{12E6AE1C-04EA-4EF2-B675-A2F0EA1F28AD}" type="presParOf" srcId="{B5178376-21AB-49A7-B5B9-BEE34E65E654}" destId="{A1D76156-ACEE-4040-8900-AB49714AA31B}" srcOrd="2" destOrd="0" presId="urn:microsoft.com/office/officeart/2018/2/layout/IconCircleList"/>
    <dgm:cxn modelId="{605F3793-2740-4756-94E5-F438398E38E2}" type="presParOf" srcId="{B5178376-21AB-49A7-B5B9-BEE34E65E654}" destId="{9E9540C5-EE7F-46FB-B7C5-B60C96DB29D2}" srcOrd="3" destOrd="0" presId="urn:microsoft.com/office/officeart/2018/2/layout/IconCircleList"/>
    <dgm:cxn modelId="{C956882E-05EE-4414-A9E7-322A23E85150}" type="presParOf" srcId="{811589C0-DF3F-407F-848B-62A450743FCE}" destId="{38904A6A-96D6-4322-A444-FA2DAD5F49BB}" srcOrd="3" destOrd="0" presId="urn:microsoft.com/office/officeart/2018/2/layout/IconCircleList"/>
    <dgm:cxn modelId="{08A43244-8EB1-411C-83DF-F26324B83B20}" type="presParOf" srcId="{811589C0-DF3F-407F-848B-62A450743FCE}" destId="{E710D578-D1B3-442F-B8E3-BD7887052CF2}" srcOrd="4" destOrd="0" presId="urn:microsoft.com/office/officeart/2018/2/layout/IconCircleList"/>
    <dgm:cxn modelId="{692537E9-1B1A-4001-8610-4E73EEDD860F}" type="presParOf" srcId="{E710D578-D1B3-442F-B8E3-BD7887052CF2}" destId="{E7410B03-F410-443E-B34A-670A166029DD}" srcOrd="0" destOrd="0" presId="urn:microsoft.com/office/officeart/2018/2/layout/IconCircleList"/>
    <dgm:cxn modelId="{FB8D096C-FF80-40C2-8FF0-9158988FEE85}" type="presParOf" srcId="{E710D578-D1B3-442F-B8E3-BD7887052CF2}" destId="{D8AC070D-E10F-449F-A710-AF1A25C7627D}" srcOrd="1" destOrd="0" presId="urn:microsoft.com/office/officeart/2018/2/layout/IconCircleList"/>
    <dgm:cxn modelId="{16485BA6-14A6-426C-A7CB-C023AEDFAB1B}" type="presParOf" srcId="{E710D578-D1B3-442F-B8E3-BD7887052CF2}" destId="{A94C14C5-0805-4013-B72B-56484048BEBB}" srcOrd="2" destOrd="0" presId="urn:microsoft.com/office/officeart/2018/2/layout/IconCircleList"/>
    <dgm:cxn modelId="{39E6E1D3-692C-4B67-A79D-C616DF371EBE}" type="presParOf" srcId="{E710D578-D1B3-442F-B8E3-BD7887052CF2}" destId="{065DF940-57ED-47C3-A2AA-85513260AF77}" srcOrd="3" destOrd="0" presId="urn:microsoft.com/office/officeart/2018/2/layout/IconCircleList"/>
    <dgm:cxn modelId="{F338007D-33B3-44E2-B109-F7B2C4D7A44F}" type="presParOf" srcId="{811589C0-DF3F-407F-848B-62A450743FCE}" destId="{D5AD45DE-3B43-4BBC-A556-FE8244B14645}" srcOrd="5" destOrd="0" presId="urn:microsoft.com/office/officeart/2018/2/layout/IconCircleList"/>
    <dgm:cxn modelId="{7535173C-F5A8-499D-9CC3-159E3AE59B7E}" type="presParOf" srcId="{811589C0-DF3F-407F-848B-62A450743FCE}" destId="{DCE9AF10-1030-48C0-B02D-ACC009011B0A}" srcOrd="6" destOrd="0" presId="urn:microsoft.com/office/officeart/2018/2/layout/IconCircleList"/>
    <dgm:cxn modelId="{BF25D794-CCE9-44B8-BD8C-97F0F0DFB8A0}" type="presParOf" srcId="{DCE9AF10-1030-48C0-B02D-ACC009011B0A}" destId="{24EDCF56-0221-456F-9340-52B211A9E843}" srcOrd="0" destOrd="0" presId="urn:microsoft.com/office/officeart/2018/2/layout/IconCircleList"/>
    <dgm:cxn modelId="{F4D0DCE2-6B45-4AB7-A3A1-3982EFDD01EF}" type="presParOf" srcId="{DCE9AF10-1030-48C0-B02D-ACC009011B0A}" destId="{C3A334B5-ABAB-4520-A85C-6645E9987F7D}" srcOrd="1" destOrd="0" presId="urn:microsoft.com/office/officeart/2018/2/layout/IconCircleList"/>
    <dgm:cxn modelId="{2757F2C0-A2B2-4DDF-83C5-4486DF097ED1}" type="presParOf" srcId="{DCE9AF10-1030-48C0-B02D-ACC009011B0A}" destId="{ADE32FD0-456C-464B-B256-108CA633F752}" srcOrd="2" destOrd="0" presId="urn:microsoft.com/office/officeart/2018/2/layout/IconCircleList"/>
    <dgm:cxn modelId="{E6FB13CC-0733-4496-B1D5-080C28524008}" type="presParOf" srcId="{DCE9AF10-1030-48C0-B02D-ACC009011B0A}" destId="{0E82993A-26B9-4692-B1AD-ECD0CDA3586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63AC0E-50E7-462B-8C07-E5EDA66B53B4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EC1D01A-27A7-4696-9B0B-09B4648FCD90}">
      <dgm:prSet custT="1"/>
      <dgm:spPr/>
      <dgm:t>
        <a:bodyPr/>
        <a:lstStyle/>
        <a:p>
          <a:r>
            <a:rPr lang="en-US" sz="3200" dirty="0">
              <a:latin typeface="Century Gothic" panose="020B0502020202020204" pitchFamily="34" charset="0"/>
            </a:rPr>
            <a:t>The problem of Heart Disease</a:t>
          </a:r>
        </a:p>
      </dgm:t>
    </dgm:pt>
    <dgm:pt modelId="{B6B98D93-8B88-4C51-A6D0-D54319C9942D}" type="parTrans" cxnId="{28111F46-A737-42BE-8ABC-B0CCD58A861E}">
      <dgm:prSet/>
      <dgm:spPr/>
      <dgm:t>
        <a:bodyPr/>
        <a:lstStyle/>
        <a:p>
          <a:endParaRPr lang="en-US" sz="1200">
            <a:latin typeface="Century Gothic" panose="020B0502020202020204" pitchFamily="34" charset="0"/>
          </a:endParaRPr>
        </a:p>
      </dgm:t>
    </dgm:pt>
    <dgm:pt modelId="{AF9F416D-E442-4D31-B43C-3CE49F7172C9}" type="sibTrans" cxnId="{28111F46-A737-42BE-8ABC-B0CCD58A861E}">
      <dgm:prSet/>
      <dgm:spPr/>
      <dgm:t>
        <a:bodyPr/>
        <a:lstStyle/>
        <a:p>
          <a:endParaRPr lang="en-US" sz="1200">
            <a:latin typeface="Century Gothic" panose="020B0502020202020204" pitchFamily="34" charset="0"/>
          </a:endParaRPr>
        </a:p>
      </dgm:t>
    </dgm:pt>
    <dgm:pt modelId="{A07EE372-75C5-4BD0-8B37-C23256ECB076}">
      <dgm:prSet custT="1"/>
      <dgm:spPr/>
      <dgm:t>
        <a:bodyPr/>
        <a:lstStyle/>
        <a:p>
          <a:r>
            <a:rPr lang="en-US" sz="3200" dirty="0">
              <a:latin typeface="Century Gothic" panose="020B0502020202020204" pitchFamily="34" charset="0"/>
            </a:rPr>
            <a:t>Project Scope and Statement</a:t>
          </a:r>
        </a:p>
      </dgm:t>
    </dgm:pt>
    <dgm:pt modelId="{76721FD3-1855-4BE3-842E-D953709FB2F7}" type="parTrans" cxnId="{FEC86989-E9EE-4C63-A486-299948E8D87A}">
      <dgm:prSet/>
      <dgm:spPr/>
      <dgm:t>
        <a:bodyPr/>
        <a:lstStyle/>
        <a:p>
          <a:endParaRPr lang="en-US" sz="1200">
            <a:latin typeface="Century Gothic" panose="020B0502020202020204" pitchFamily="34" charset="0"/>
          </a:endParaRPr>
        </a:p>
      </dgm:t>
    </dgm:pt>
    <dgm:pt modelId="{D1FA311C-45CD-4C65-B47C-B1A664A4E5C2}" type="sibTrans" cxnId="{FEC86989-E9EE-4C63-A486-299948E8D87A}">
      <dgm:prSet/>
      <dgm:spPr/>
      <dgm:t>
        <a:bodyPr/>
        <a:lstStyle/>
        <a:p>
          <a:endParaRPr lang="en-US" sz="1200">
            <a:latin typeface="Century Gothic" panose="020B0502020202020204" pitchFamily="34" charset="0"/>
          </a:endParaRPr>
        </a:p>
      </dgm:t>
    </dgm:pt>
    <dgm:pt modelId="{A598A80E-9FBA-4D0B-B1AD-6B5DBC99D387}">
      <dgm:prSet custT="1"/>
      <dgm:spPr/>
      <dgm:t>
        <a:bodyPr/>
        <a:lstStyle/>
        <a:p>
          <a:r>
            <a:rPr lang="en-US" sz="3200" dirty="0">
              <a:latin typeface="Century Gothic" panose="020B0502020202020204" pitchFamily="34" charset="0"/>
            </a:rPr>
            <a:t>Project Objectives</a:t>
          </a:r>
        </a:p>
      </dgm:t>
    </dgm:pt>
    <dgm:pt modelId="{B6BE62EC-F2D4-4D3A-AE5D-76D2DC60D1AE}" type="parTrans" cxnId="{259C2C42-D57A-471A-92D6-78992890AA51}">
      <dgm:prSet/>
      <dgm:spPr/>
      <dgm:t>
        <a:bodyPr/>
        <a:lstStyle/>
        <a:p>
          <a:endParaRPr lang="en-US" sz="1200">
            <a:latin typeface="Century Gothic" panose="020B0502020202020204" pitchFamily="34" charset="0"/>
          </a:endParaRPr>
        </a:p>
      </dgm:t>
    </dgm:pt>
    <dgm:pt modelId="{C392D58D-EB33-4870-8FCB-45AE72771226}" type="sibTrans" cxnId="{259C2C42-D57A-471A-92D6-78992890AA51}">
      <dgm:prSet/>
      <dgm:spPr/>
      <dgm:t>
        <a:bodyPr/>
        <a:lstStyle/>
        <a:p>
          <a:endParaRPr lang="en-US" sz="1200">
            <a:latin typeface="Century Gothic" panose="020B0502020202020204" pitchFamily="34" charset="0"/>
          </a:endParaRPr>
        </a:p>
      </dgm:t>
    </dgm:pt>
    <dgm:pt modelId="{60FE674A-380C-4B02-AB1C-268624CD6609}">
      <dgm:prSet custT="1"/>
      <dgm:spPr/>
      <dgm:t>
        <a:bodyPr/>
        <a:lstStyle/>
        <a:p>
          <a:r>
            <a:rPr lang="en-US" sz="3200" dirty="0">
              <a:latin typeface="Century Gothic" panose="020B0502020202020204" pitchFamily="34" charset="0"/>
            </a:rPr>
            <a:t>CRISP-DM Method</a:t>
          </a:r>
        </a:p>
      </dgm:t>
    </dgm:pt>
    <dgm:pt modelId="{17788CB8-A807-4ABD-B322-174825C669E0}" type="parTrans" cxnId="{466F4F48-6E53-48A0-8E85-AAA0C306EDD6}">
      <dgm:prSet/>
      <dgm:spPr/>
      <dgm:t>
        <a:bodyPr/>
        <a:lstStyle/>
        <a:p>
          <a:endParaRPr lang="en-US" sz="1200">
            <a:latin typeface="Century Gothic" panose="020B0502020202020204" pitchFamily="34" charset="0"/>
          </a:endParaRPr>
        </a:p>
      </dgm:t>
    </dgm:pt>
    <dgm:pt modelId="{030F0438-19B2-4B35-BB33-192AFBD01F87}" type="sibTrans" cxnId="{466F4F48-6E53-48A0-8E85-AAA0C306EDD6}">
      <dgm:prSet/>
      <dgm:spPr/>
      <dgm:t>
        <a:bodyPr/>
        <a:lstStyle/>
        <a:p>
          <a:endParaRPr lang="en-US" sz="1200">
            <a:latin typeface="Century Gothic" panose="020B0502020202020204" pitchFamily="34" charset="0"/>
          </a:endParaRPr>
        </a:p>
      </dgm:t>
    </dgm:pt>
    <dgm:pt modelId="{6DD726F9-26FC-458D-AC48-7E1C070A7DB1}" type="pres">
      <dgm:prSet presAssocID="{4363AC0E-50E7-462B-8C07-E5EDA66B53B4}" presName="linear" presStyleCnt="0">
        <dgm:presLayoutVars>
          <dgm:animLvl val="lvl"/>
          <dgm:resizeHandles val="exact"/>
        </dgm:presLayoutVars>
      </dgm:prSet>
      <dgm:spPr/>
    </dgm:pt>
    <dgm:pt modelId="{CED23B0E-B2CD-4806-8986-43906731CCAE}" type="pres">
      <dgm:prSet presAssocID="{6EC1D01A-27A7-4696-9B0B-09B4648FCD9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FC57F61-39EB-41DA-B72F-05A75E6F48F9}" type="pres">
      <dgm:prSet presAssocID="{AF9F416D-E442-4D31-B43C-3CE49F7172C9}" presName="spacer" presStyleCnt="0"/>
      <dgm:spPr/>
    </dgm:pt>
    <dgm:pt modelId="{AC1CB3DB-574C-4630-8AAB-5026B0613EDD}" type="pres">
      <dgm:prSet presAssocID="{A07EE372-75C5-4BD0-8B37-C23256ECB07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4E12310-4388-474C-97D9-E2B577728A7C}" type="pres">
      <dgm:prSet presAssocID="{D1FA311C-45CD-4C65-B47C-B1A664A4E5C2}" presName="spacer" presStyleCnt="0"/>
      <dgm:spPr/>
    </dgm:pt>
    <dgm:pt modelId="{3E2395DA-7FB7-470F-A0FD-C192622CBD1B}" type="pres">
      <dgm:prSet presAssocID="{A598A80E-9FBA-4D0B-B1AD-6B5DBC99D38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C46C39A-E52F-4BA3-8586-B333E22116FC}" type="pres">
      <dgm:prSet presAssocID="{C392D58D-EB33-4870-8FCB-45AE72771226}" presName="spacer" presStyleCnt="0"/>
      <dgm:spPr/>
    </dgm:pt>
    <dgm:pt modelId="{95D7888E-FC48-4E0F-A644-8DED410989CE}" type="pres">
      <dgm:prSet presAssocID="{60FE674A-380C-4B02-AB1C-268624CD660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0597E03-A766-4ED8-807B-E23816FDE630}" type="presOf" srcId="{4363AC0E-50E7-462B-8C07-E5EDA66B53B4}" destId="{6DD726F9-26FC-458D-AC48-7E1C070A7DB1}" srcOrd="0" destOrd="0" presId="urn:microsoft.com/office/officeart/2005/8/layout/vList2"/>
    <dgm:cxn modelId="{66E89E5D-EF81-4324-B0D0-E64F9CCB2C55}" type="presOf" srcId="{A07EE372-75C5-4BD0-8B37-C23256ECB076}" destId="{AC1CB3DB-574C-4630-8AAB-5026B0613EDD}" srcOrd="0" destOrd="0" presId="urn:microsoft.com/office/officeart/2005/8/layout/vList2"/>
    <dgm:cxn modelId="{259C2C42-D57A-471A-92D6-78992890AA51}" srcId="{4363AC0E-50E7-462B-8C07-E5EDA66B53B4}" destId="{A598A80E-9FBA-4D0B-B1AD-6B5DBC99D387}" srcOrd="2" destOrd="0" parTransId="{B6BE62EC-F2D4-4D3A-AE5D-76D2DC60D1AE}" sibTransId="{C392D58D-EB33-4870-8FCB-45AE72771226}"/>
    <dgm:cxn modelId="{28111F46-A737-42BE-8ABC-B0CCD58A861E}" srcId="{4363AC0E-50E7-462B-8C07-E5EDA66B53B4}" destId="{6EC1D01A-27A7-4696-9B0B-09B4648FCD90}" srcOrd="0" destOrd="0" parTransId="{B6B98D93-8B88-4C51-A6D0-D54319C9942D}" sibTransId="{AF9F416D-E442-4D31-B43C-3CE49F7172C9}"/>
    <dgm:cxn modelId="{B1A43B48-4976-4694-BFF9-62B15E326BBB}" type="presOf" srcId="{6EC1D01A-27A7-4696-9B0B-09B4648FCD90}" destId="{CED23B0E-B2CD-4806-8986-43906731CCAE}" srcOrd="0" destOrd="0" presId="urn:microsoft.com/office/officeart/2005/8/layout/vList2"/>
    <dgm:cxn modelId="{466F4F48-6E53-48A0-8E85-AAA0C306EDD6}" srcId="{4363AC0E-50E7-462B-8C07-E5EDA66B53B4}" destId="{60FE674A-380C-4B02-AB1C-268624CD6609}" srcOrd="3" destOrd="0" parTransId="{17788CB8-A807-4ABD-B322-174825C669E0}" sibTransId="{030F0438-19B2-4B35-BB33-192AFBD01F87}"/>
    <dgm:cxn modelId="{FEC86989-E9EE-4C63-A486-299948E8D87A}" srcId="{4363AC0E-50E7-462B-8C07-E5EDA66B53B4}" destId="{A07EE372-75C5-4BD0-8B37-C23256ECB076}" srcOrd="1" destOrd="0" parTransId="{76721FD3-1855-4BE3-842E-D953709FB2F7}" sibTransId="{D1FA311C-45CD-4C65-B47C-B1A664A4E5C2}"/>
    <dgm:cxn modelId="{F6A279BD-BD22-482D-822C-428D5E7882B0}" type="presOf" srcId="{A598A80E-9FBA-4D0B-B1AD-6B5DBC99D387}" destId="{3E2395DA-7FB7-470F-A0FD-C192622CBD1B}" srcOrd="0" destOrd="0" presId="urn:microsoft.com/office/officeart/2005/8/layout/vList2"/>
    <dgm:cxn modelId="{B5BAB6E1-9591-489E-802F-378ABC811867}" type="presOf" srcId="{60FE674A-380C-4B02-AB1C-268624CD6609}" destId="{95D7888E-FC48-4E0F-A644-8DED410989CE}" srcOrd="0" destOrd="0" presId="urn:microsoft.com/office/officeart/2005/8/layout/vList2"/>
    <dgm:cxn modelId="{AB785DEB-7A67-4085-975D-86A76A121981}" type="presParOf" srcId="{6DD726F9-26FC-458D-AC48-7E1C070A7DB1}" destId="{CED23B0E-B2CD-4806-8986-43906731CCAE}" srcOrd="0" destOrd="0" presId="urn:microsoft.com/office/officeart/2005/8/layout/vList2"/>
    <dgm:cxn modelId="{7D519AFF-8913-4D89-BA0A-56FE6F7E52A0}" type="presParOf" srcId="{6DD726F9-26FC-458D-AC48-7E1C070A7DB1}" destId="{2FC57F61-39EB-41DA-B72F-05A75E6F48F9}" srcOrd="1" destOrd="0" presId="urn:microsoft.com/office/officeart/2005/8/layout/vList2"/>
    <dgm:cxn modelId="{DFA5DA46-177B-4F26-9590-64A4A86F2853}" type="presParOf" srcId="{6DD726F9-26FC-458D-AC48-7E1C070A7DB1}" destId="{AC1CB3DB-574C-4630-8AAB-5026B0613EDD}" srcOrd="2" destOrd="0" presId="urn:microsoft.com/office/officeart/2005/8/layout/vList2"/>
    <dgm:cxn modelId="{3D69039D-530D-4DBF-8875-BB484EE6187E}" type="presParOf" srcId="{6DD726F9-26FC-458D-AC48-7E1C070A7DB1}" destId="{24E12310-4388-474C-97D9-E2B577728A7C}" srcOrd="3" destOrd="0" presId="urn:microsoft.com/office/officeart/2005/8/layout/vList2"/>
    <dgm:cxn modelId="{72B7C408-F993-495C-8223-F3F0524573C4}" type="presParOf" srcId="{6DD726F9-26FC-458D-AC48-7E1C070A7DB1}" destId="{3E2395DA-7FB7-470F-A0FD-C192622CBD1B}" srcOrd="4" destOrd="0" presId="urn:microsoft.com/office/officeart/2005/8/layout/vList2"/>
    <dgm:cxn modelId="{03682888-1100-4F7C-AF92-F9ACA9ECA182}" type="presParOf" srcId="{6DD726F9-26FC-458D-AC48-7E1C070A7DB1}" destId="{7C46C39A-E52F-4BA3-8586-B333E22116FC}" srcOrd="5" destOrd="0" presId="urn:microsoft.com/office/officeart/2005/8/layout/vList2"/>
    <dgm:cxn modelId="{67523F16-7FDB-4FE6-9F41-5B4F125DFFE8}" type="presParOf" srcId="{6DD726F9-26FC-458D-AC48-7E1C070A7DB1}" destId="{95D7888E-FC48-4E0F-A644-8DED410989C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80860F-1BF8-4BC8-BFE8-0AA0D82F0FE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1806A76-EF56-4709-804D-89122C48F554}">
      <dgm:prSet/>
      <dgm:spPr/>
      <dgm:t>
        <a:bodyPr/>
        <a:lstStyle/>
        <a:p>
          <a:r>
            <a:rPr lang="en-US">
              <a:latin typeface="Century Gothic" panose="020B0502020202020204" pitchFamily="34" charset="0"/>
            </a:rPr>
            <a:t>Using machine learning algorithm</a:t>
          </a:r>
        </a:p>
      </dgm:t>
    </dgm:pt>
    <dgm:pt modelId="{D1589483-1E25-49C0-8682-93F98E128F13}" type="parTrans" cxnId="{EE9268BF-04B7-428F-A902-6449EA0E4225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6427C0A3-2349-42D1-A7C0-5CEEAA9E31CA}" type="sibTrans" cxnId="{EE9268BF-04B7-428F-A902-6449EA0E4225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E09544ED-A62C-40CD-9086-87065C24715D}">
      <dgm:prSet/>
      <dgm:spPr/>
      <dgm:t>
        <a:bodyPr/>
        <a:lstStyle/>
        <a:p>
          <a:r>
            <a:rPr lang="en-US">
              <a:latin typeface="Century Gothic" panose="020B0502020202020204" pitchFamily="34" charset="0"/>
            </a:rPr>
            <a:t>Develop a predictive modeling system</a:t>
          </a:r>
        </a:p>
      </dgm:t>
    </dgm:pt>
    <dgm:pt modelId="{B3EA554C-795A-4E93-8A2E-B01E9C683D15}" type="parTrans" cxnId="{E6C8FBD3-8429-4CF1-83B9-A482A0CA4754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2C8DB595-BAEC-4BEA-9C43-DEB6759459F9}" type="sibTrans" cxnId="{E6C8FBD3-8429-4CF1-83B9-A482A0CA4754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9D83B303-4ED6-42F3-AB20-A009D1E14773}">
      <dgm:prSet/>
      <dgm:spPr/>
      <dgm:t>
        <a:bodyPr/>
        <a:lstStyle/>
        <a:p>
          <a:r>
            <a:rPr lang="en-US">
              <a:latin typeface="Century Gothic" panose="020B0502020202020204" pitchFamily="34" charset="0"/>
            </a:rPr>
            <a:t>Choose the right machine learning algorithm</a:t>
          </a:r>
        </a:p>
      </dgm:t>
    </dgm:pt>
    <dgm:pt modelId="{EECEBA0F-3B3F-4F1F-BA63-508FC9CB54FB}" type="parTrans" cxnId="{50D028B7-CFB6-41D2-8A81-C0B3D59EBEF4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F5BD5DC1-0A66-416F-86C7-1C9CA9E40C9C}" type="sibTrans" cxnId="{50D028B7-CFB6-41D2-8A81-C0B3D59EBEF4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3654E7A9-E107-4DB3-B355-CF13F35D9520}">
      <dgm:prSet/>
      <dgm:spPr/>
      <dgm:t>
        <a:bodyPr/>
        <a:lstStyle/>
        <a:p>
          <a:r>
            <a:rPr lang="en-US" dirty="0">
              <a:latin typeface="Century Gothic" panose="020B0502020202020204" pitchFamily="34" charset="0"/>
            </a:rPr>
            <a:t>Integrate the model into a web app</a:t>
          </a:r>
        </a:p>
      </dgm:t>
    </dgm:pt>
    <dgm:pt modelId="{22D69163-E009-4822-BEB5-210F440DC10C}" type="parTrans" cxnId="{2788CE8C-1F1B-4094-B615-25E228B2E220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42EE8AB8-CA61-4604-8FF8-E09ADED6C077}" type="sibTrans" cxnId="{2788CE8C-1F1B-4094-B615-25E228B2E220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F58D7517-211A-454C-8405-F05622DC9B53}">
      <dgm:prSet/>
      <dgm:spPr/>
      <dgm:t>
        <a:bodyPr/>
        <a:lstStyle/>
        <a:p>
          <a:r>
            <a:rPr lang="en-US" dirty="0">
              <a:latin typeface="Century Gothic" panose="020B0502020202020204" pitchFamily="34" charset="0"/>
            </a:rPr>
            <a:t>Deploy the app for patients and doctors</a:t>
          </a:r>
        </a:p>
      </dgm:t>
    </dgm:pt>
    <dgm:pt modelId="{B6985874-7037-4364-8B48-2AE590FA21C1}" type="parTrans" cxnId="{050CC6C9-C9EB-45D9-9BFA-8760E3FA91F1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5621A160-74F1-4ACC-AD04-3871C2025D57}" type="sibTrans" cxnId="{050CC6C9-C9EB-45D9-9BFA-8760E3FA91F1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AD2F7CE3-60C3-465C-8FB9-6224B3C9D554}" type="pres">
      <dgm:prSet presAssocID="{8280860F-1BF8-4BC8-BFE8-0AA0D82F0FEC}" presName="root" presStyleCnt="0">
        <dgm:presLayoutVars>
          <dgm:dir/>
          <dgm:resizeHandles val="exact"/>
        </dgm:presLayoutVars>
      </dgm:prSet>
      <dgm:spPr/>
    </dgm:pt>
    <dgm:pt modelId="{25F2A6B2-6DCA-499E-BA4C-C38CDB5E57C7}" type="pres">
      <dgm:prSet presAssocID="{01806A76-EF56-4709-804D-89122C48F554}" presName="compNode" presStyleCnt="0"/>
      <dgm:spPr/>
    </dgm:pt>
    <dgm:pt modelId="{0C3CB89F-5977-4C68-9AAF-54E95B146DF9}" type="pres">
      <dgm:prSet presAssocID="{01806A76-EF56-4709-804D-89122C48F554}" presName="bgRect" presStyleLbl="bgShp" presStyleIdx="0" presStyleCnt="5"/>
      <dgm:spPr/>
    </dgm:pt>
    <dgm:pt modelId="{D3FDFFEB-76EF-451D-8425-A64DE1F48C5B}" type="pres">
      <dgm:prSet presAssocID="{01806A76-EF56-4709-804D-89122C48F55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5928A6C-D4C7-4686-B64C-22855067E772}" type="pres">
      <dgm:prSet presAssocID="{01806A76-EF56-4709-804D-89122C48F554}" presName="spaceRect" presStyleCnt="0"/>
      <dgm:spPr/>
    </dgm:pt>
    <dgm:pt modelId="{A2044A24-A554-486C-8DD6-07BA0030106C}" type="pres">
      <dgm:prSet presAssocID="{01806A76-EF56-4709-804D-89122C48F554}" presName="parTx" presStyleLbl="revTx" presStyleIdx="0" presStyleCnt="5">
        <dgm:presLayoutVars>
          <dgm:chMax val="0"/>
          <dgm:chPref val="0"/>
        </dgm:presLayoutVars>
      </dgm:prSet>
      <dgm:spPr/>
    </dgm:pt>
    <dgm:pt modelId="{3C89D268-8797-4F84-AD85-46B019FBB481}" type="pres">
      <dgm:prSet presAssocID="{6427C0A3-2349-42D1-A7C0-5CEEAA9E31CA}" presName="sibTrans" presStyleCnt="0"/>
      <dgm:spPr/>
    </dgm:pt>
    <dgm:pt modelId="{8517D68C-2A56-4A2E-AEEE-3DA1A1923D64}" type="pres">
      <dgm:prSet presAssocID="{E09544ED-A62C-40CD-9086-87065C24715D}" presName="compNode" presStyleCnt="0"/>
      <dgm:spPr/>
    </dgm:pt>
    <dgm:pt modelId="{9CE91AB3-A876-44BB-A819-F2C6E160C25F}" type="pres">
      <dgm:prSet presAssocID="{E09544ED-A62C-40CD-9086-87065C24715D}" presName="bgRect" presStyleLbl="bgShp" presStyleIdx="1" presStyleCnt="5"/>
      <dgm:spPr/>
    </dgm:pt>
    <dgm:pt modelId="{73C8789D-51F0-4137-80A7-0972761A02C4}" type="pres">
      <dgm:prSet presAssocID="{E09544ED-A62C-40CD-9086-87065C24715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4FB29AA-2AD9-4136-9C3F-04E147401650}" type="pres">
      <dgm:prSet presAssocID="{E09544ED-A62C-40CD-9086-87065C24715D}" presName="spaceRect" presStyleCnt="0"/>
      <dgm:spPr/>
    </dgm:pt>
    <dgm:pt modelId="{D874250D-D027-4014-BFD7-38BA9C6A4482}" type="pres">
      <dgm:prSet presAssocID="{E09544ED-A62C-40CD-9086-87065C24715D}" presName="parTx" presStyleLbl="revTx" presStyleIdx="1" presStyleCnt="5">
        <dgm:presLayoutVars>
          <dgm:chMax val="0"/>
          <dgm:chPref val="0"/>
        </dgm:presLayoutVars>
      </dgm:prSet>
      <dgm:spPr/>
    </dgm:pt>
    <dgm:pt modelId="{D4A2B9C4-E1BF-4297-9179-C3F3DC522CD1}" type="pres">
      <dgm:prSet presAssocID="{2C8DB595-BAEC-4BEA-9C43-DEB6759459F9}" presName="sibTrans" presStyleCnt="0"/>
      <dgm:spPr/>
    </dgm:pt>
    <dgm:pt modelId="{668387DA-9AB1-4294-80D0-C61FB72EECA6}" type="pres">
      <dgm:prSet presAssocID="{9D83B303-4ED6-42F3-AB20-A009D1E14773}" presName="compNode" presStyleCnt="0"/>
      <dgm:spPr/>
    </dgm:pt>
    <dgm:pt modelId="{31F2B799-8C19-47F0-BDA4-A25631735660}" type="pres">
      <dgm:prSet presAssocID="{9D83B303-4ED6-42F3-AB20-A009D1E14773}" presName="bgRect" presStyleLbl="bgShp" presStyleIdx="2" presStyleCnt="5"/>
      <dgm:spPr/>
    </dgm:pt>
    <dgm:pt modelId="{B2D65461-C592-4BDE-972D-B1BB2EA6DC55}" type="pres">
      <dgm:prSet presAssocID="{9D83B303-4ED6-42F3-AB20-A009D1E1477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6D5C67E-F32A-4202-8D35-31CA5B601A6B}" type="pres">
      <dgm:prSet presAssocID="{9D83B303-4ED6-42F3-AB20-A009D1E14773}" presName="spaceRect" presStyleCnt="0"/>
      <dgm:spPr/>
    </dgm:pt>
    <dgm:pt modelId="{6E08FDF4-A292-4A9C-9C31-6981A4A24637}" type="pres">
      <dgm:prSet presAssocID="{9D83B303-4ED6-42F3-AB20-A009D1E14773}" presName="parTx" presStyleLbl="revTx" presStyleIdx="2" presStyleCnt="5">
        <dgm:presLayoutVars>
          <dgm:chMax val="0"/>
          <dgm:chPref val="0"/>
        </dgm:presLayoutVars>
      </dgm:prSet>
      <dgm:spPr/>
    </dgm:pt>
    <dgm:pt modelId="{D3ADE6D7-64C2-4AAD-8017-A62ADAA6A6E2}" type="pres">
      <dgm:prSet presAssocID="{F5BD5DC1-0A66-416F-86C7-1C9CA9E40C9C}" presName="sibTrans" presStyleCnt="0"/>
      <dgm:spPr/>
    </dgm:pt>
    <dgm:pt modelId="{9AEF165D-F1FD-49DE-93F1-3B83138235EA}" type="pres">
      <dgm:prSet presAssocID="{3654E7A9-E107-4DB3-B355-CF13F35D9520}" presName="compNode" presStyleCnt="0"/>
      <dgm:spPr/>
    </dgm:pt>
    <dgm:pt modelId="{10351421-58A8-4D75-A510-A5820A30AABC}" type="pres">
      <dgm:prSet presAssocID="{3654E7A9-E107-4DB3-B355-CF13F35D9520}" presName="bgRect" presStyleLbl="bgShp" presStyleIdx="3" presStyleCnt="5"/>
      <dgm:spPr/>
    </dgm:pt>
    <dgm:pt modelId="{CF8AB92F-2826-4A00-9EE5-25907354C5AA}" type="pres">
      <dgm:prSet presAssocID="{3654E7A9-E107-4DB3-B355-CF13F35D952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F4C4F08-D8E5-41B4-9CC0-F8B9AA8008F2}" type="pres">
      <dgm:prSet presAssocID="{3654E7A9-E107-4DB3-B355-CF13F35D9520}" presName="spaceRect" presStyleCnt="0"/>
      <dgm:spPr/>
    </dgm:pt>
    <dgm:pt modelId="{18B782CE-6870-40A4-B94A-3E37EB5CF7D5}" type="pres">
      <dgm:prSet presAssocID="{3654E7A9-E107-4DB3-B355-CF13F35D9520}" presName="parTx" presStyleLbl="revTx" presStyleIdx="3" presStyleCnt="5">
        <dgm:presLayoutVars>
          <dgm:chMax val="0"/>
          <dgm:chPref val="0"/>
        </dgm:presLayoutVars>
      </dgm:prSet>
      <dgm:spPr/>
    </dgm:pt>
    <dgm:pt modelId="{72A65752-2722-4068-822A-9B935C9349CF}" type="pres">
      <dgm:prSet presAssocID="{42EE8AB8-CA61-4604-8FF8-E09ADED6C077}" presName="sibTrans" presStyleCnt="0"/>
      <dgm:spPr/>
    </dgm:pt>
    <dgm:pt modelId="{344BA4A0-8E37-438A-A6B0-971C6D51DDBA}" type="pres">
      <dgm:prSet presAssocID="{F58D7517-211A-454C-8405-F05622DC9B53}" presName="compNode" presStyleCnt="0"/>
      <dgm:spPr/>
    </dgm:pt>
    <dgm:pt modelId="{20080487-B67A-471F-BF34-443325C6ADEC}" type="pres">
      <dgm:prSet presAssocID="{F58D7517-211A-454C-8405-F05622DC9B53}" presName="bgRect" presStyleLbl="bgShp" presStyleIdx="4" presStyleCnt="5"/>
      <dgm:spPr/>
    </dgm:pt>
    <dgm:pt modelId="{8BE953B8-3882-44C0-8C83-0F75212BF9B7}" type="pres">
      <dgm:prSet presAssocID="{F58D7517-211A-454C-8405-F05622DC9B5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34C46D3D-B472-4D00-8FDF-3A9C0B490925}" type="pres">
      <dgm:prSet presAssocID="{F58D7517-211A-454C-8405-F05622DC9B53}" presName="spaceRect" presStyleCnt="0"/>
      <dgm:spPr/>
    </dgm:pt>
    <dgm:pt modelId="{13E04F57-5880-4DB9-A10C-C2D673FD10A4}" type="pres">
      <dgm:prSet presAssocID="{F58D7517-211A-454C-8405-F05622DC9B5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F396109-40D2-463F-9B7A-06F51A359503}" type="presOf" srcId="{01806A76-EF56-4709-804D-89122C48F554}" destId="{A2044A24-A554-486C-8DD6-07BA0030106C}" srcOrd="0" destOrd="0" presId="urn:microsoft.com/office/officeart/2018/2/layout/IconVerticalSolidList"/>
    <dgm:cxn modelId="{385A8F11-5AC9-4BF3-81AB-983C4D4FC00C}" type="presOf" srcId="{8280860F-1BF8-4BC8-BFE8-0AA0D82F0FEC}" destId="{AD2F7CE3-60C3-465C-8FB9-6224B3C9D554}" srcOrd="0" destOrd="0" presId="urn:microsoft.com/office/officeart/2018/2/layout/IconVerticalSolidList"/>
    <dgm:cxn modelId="{37F6A41A-1D99-407D-BC0F-A0507E48DE14}" type="presOf" srcId="{E09544ED-A62C-40CD-9086-87065C24715D}" destId="{D874250D-D027-4014-BFD7-38BA9C6A4482}" srcOrd="0" destOrd="0" presId="urn:microsoft.com/office/officeart/2018/2/layout/IconVerticalSolidList"/>
    <dgm:cxn modelId="{2B62A05F-4F95-4783-B444-3E2E7AD29ECA}" type="presOf" srcId="{3654E7A9-E107-4DB3-B355-CF13F35D9520}" destId="{18B782CE-6870-40A4-B94A-3E37EB5CF7D5}" srcOrd="0" destOrd="0" presId="urn:microsoft.com/office/officeart/2018/2/layout/IconVerticalSolidList"/>
    <dgm:cxn modelId="{784CC544-A68C-4CDF-A8E3-D6FB5ABA2BB1}" type="presOf" srcId="{9D83B303-4ED6-42F3-AB20-A009D1E14773}" destId="{6E08FDF4-A292-4A9C-9C31-6981A4A24637}" srcOrd="0" destOrd="0" presId="urn:microsoft.com/office/officeart/2018/2/layout/IconVerticalSolidList"/>
    <dgm:cxn modelId="{5CAD028B-18AC-422F-9B79-003DFF7EBA56}" type="presOf" srcId="{F58D7517-211A-454C-8405-F05622DC9B53}" destId="{13E04F57-5880-4DB9-A10C-C2D673FD10A4}" srcOrd="0" destOrd="0" presId="urn:microsoft.com/office/officeart/2018/2/layout/IconVerticalSolidList"/>
    <dgm:cxn modelId="{2788CE8C-1F1B-4094-B615-25E228B2E220}" srcId="{8280860F-1BF8-4BC8-BFE8-0AA0D82F0FEC}" destId="{3654E7A9-E107-4DB3-B355-CF13F35D9520}" srcOrd="3" destOrd="0" parTransId="{22D69163-E009-4822-BEB5-210F440DC10C}" sibTransId="{42EE8AB8-CA61-4604-8FF8-E09ADED6C077}"/>
    <dgm:cxn modelId="{50D028B7-CFB6-41D2-8A81-C0B3D59EBEF4}" srcId="{8280860F-1BF8-4BC8-BFE8-0AA0D82F0FEC}" destId="{9D83B303-4ED6-42F3-AB20-A009D1E14773}" srcOrd="2" destOrd="0" parTransId="{EECEBA0F-3B3F-4F1F-BA63-508FC9CB54FB}" sibTransId="{F5BD5DC1-0A66-416F-86C7-1C9CA9E40C9C}"/>
    <dgm:cxn modelId="{EE9268BF-04B7-428F-A902-6449EA0E4225}" srcId="{8280860F-1BF8-4BC8-BFE8-0AA0D82F0FEC}" destId="{01806A76-EF56-4709-804D-89122C48F554}" srcOrd="0" destOrd="0" parTransId="{D1589483-1E25-49C0-8682-93F98E128F13}" sibTransId="{6427C0A3-2349-42D1-A7C0-5CEEAA9E31CA}"/>
    <dgm:cxn modelId="{050CC6C9-C9EB-45D9-9BFA-8760E3FA91F1}" srcId="{8280860F-1BF8-4BC8-BFE8-0AA0D82F0FEC}" destId="{F58D7517-211A-454C-8405-F05622DC9B53}" srcOrd="4" destOrd="0" parTransId="{B6985874-7037-4364-8B48-2AE590FA21C1}" sibTransId="{5621A160-74F1-4ACC-AD04-3871C2025D57}"/>
    <dgm:cxn modelId="{E6C8FBD3-8429-4CF1-83B9-A482A0CA4754}" srcId="{8280860F-1BF8-4BC8-BFE8-0AA0D82F0FEC}" destId="{E09544ED-A62C-40CD-9086-87065C24715D}" srcOrd="1" destOrd="0" parTransId="{B3EA554C-795A-4E93-8A2E-B01E9C683D15}" sibTransId="{2C8DB595-BAEC-4BEA-9C43-DEB6759459F9}"/>
    <dgm:cxn modelId="{CD6E21F6-F1B9-492D-83AD-80C22E65353C}" type="presParOf" srcId="{AD2F7CE3-60C3-465C-8FB9-6224B3C9D554}" destId="{25F2A6B2-6DCA-499E-BA4C-C38CDB5E57C7}" srcOrd="0" destOrd="0" presId="urn:microsoft.com/office/officeart/2018/2/layout/IconVerticalSolidList"/>
    <dgm:cxn modelId="{D105F0D9-38BF-4FA1-A47C-010E9700A384}" type="presParOf" srcId="{25F2A6B2-6DCA-499E-BA4C-C38CDB5E57C7}" destId="{0C3CB89F-5977-4C68-9AAF-54E95B146DF9}" srcOrd="0" destOrd="0" presId="urn:microsoft.com/office/officeart/2018/2/layout/IconVerticalSolidList"/>
    <dgm:cxn modelId="{3464EFB9-EDB4-4973-A03C-0771727BD849}" type="presParOf" srcId="{25F2A6B2-6DCA-499E-BA4C-C38CDB5E57C7}" destId="{D3FDFFEB-76EF-451D-8425-A64DE1F48C5B}" srcOrd="1" destOrd="0" presId="urn:microsoft.com/office/officeart/2018/2/layout/IconVerticalSolidList"/>
    <dgm:cxn modelId="{0436DF60-98DA-43C1-8157-F8E85322102E}" type="presParOf" srcId="{25F2A6B2-6DCA-499E-BA4C-C38CDB5E57C7}" destId="{B5928A6C-D4C7-4686-B64C-22855067E772}" srcOrd="2" destOrd="0" presId="urn:microsoft.com/office/officeart/2018/2/layout/IconVerticalSolidList"/>
    <dgm:cxn modelId="{848C4279-5B75-4B21-9C21-7D9BCD0D5390}" type="presParOf" srcId="{25F2A6B2-6DCA-499E-BA4C-C38CDB5E57C7}" destId="{A2044A24-A554-486C-8DD6-07BA0030106C}" srcOrd="3" destOrd="0" presId="urn:microsoft.com/office/officeart/2018/2/layout/IconVerticalSolidList"/>
    <dgm:cxn modelId="{5B93D182-4038-49FD-BEB9-74A93E911AAF}" type="presParOf" srcId="{AD2F7CE3-60C3-465C-8FB9-6224B3C9D554}" destId="{3C89D268-8797-4F84-AD85-46B019FBB481}" srcOrd="1" destOrd="0" presId="urn:microsoft.com/office/officeart/2018/2/layout/IconVerticalSolidList"/>
    <dgm:cxn modelId="{72B46F6F-250C-4197-8ED6-4FB3B65D0314}" type="presParOf" srcId="{AD2F7CE3-60C3-465C-8FB9-6224B3C9D554}" destId="{8517D68C-2A56-4A2E-AEEE-3DA1A1923D64}" srcOrd="2" destOrd="0" presId="urn:microsoft.com/office/officeart/2018/2/layout/IconVerticalSolidList"/>
    <dgm:cxn modelId="{D5559192-6F5E-4606-9831-EEE8EE69BE6D}" type="presParOf" srcId="{8517D68C-2A56-4A2E-AEEE-3DA1A1923D64}" destId="{9CE91AB3-A876-44BB-A819-F2C6E160C25F}" srcOrd="0" destOrd="0" presId="urn:microsoft.com/office/officeart/2018/2/layout/IconVerticalSolidList"/>
    <dgm:cxn modelId="{37FA0FDB-CFDB-4A52-89ED-1F358515D9C1}" type="presParOf" srcId="{8517D68C-2A56-4A2E-AEEE-3DA1A1923D64}" destId="{73C8789D-51F0-4137-80A7-0972761A02C4}" srcOrd="1" destOrd="0" presId="urn:microsoft.com/office/officeart/2018/2/layout/IconVerticalSolidList"/>
    <dgm:cxn modelId="{5EAC62FF-A5F0-4603-A2AA-CEA8C88E1DCF}" type="presParOf" srcId="{8517D68C-2A56-4A2E-AEEE-3DA1A1923D64}" destId="{F4FB29AA-2AD9-4136-9C3F-04E147401650}" srcOrd="2" destOrd="0" presId="urn:microsoft.com/office/officeart/2018/2/layout/IconVerticalSolidList"/>
    <dgm:cxn modelId="{6A17C836-9194-42E0-A7C4-8F0EE141EB0F}" type="presParOf" srcId="{8517D68C-2A56-4A2E-AEEE-3DA1A1923D64}" destId="{D874250D-D027-4014-BFD7-38BA9C6A4482}" srcOrd="3" destOrd="0" presId="urn:microsoft.com/office/officeart/2018/2/layout/IconVerticalSolidList"/>
    <dgm:cxn modelId="{17EFB8FE-3849-4D2A-A85F-7E9F14198DB0}" type="presParOf" srcId="{AD2F7CE3-60C3-465C-8FB9-6224B3C9D554}" destId="{D4A2B9C4-E1BF-4297-9179-C3F3DC522CD1}" srcOrd="3" destOrd="0" presId="urn:microsoft.com/office/officeart/2018/2/layout/IconVerticalSolidList"/>
    <dgm:cxn modelId="{104E31CD-4E7A-4834-9622-85A0F8C47A8F}" type="presParOf" srcId="{AD2F7CE3-60C3-465C-8FB9-6224B3C9D554}" destId="{668387DA-9AB1-4294-80D0-C61FB72EECA6}" srcOrd="4" destOrd="0" presId="urn:microsoft.com/office/officeart/2018/2/layout/IconVerticalSolidList"/>
    <dgm:cxn modelId="{6830E483-7E8A-432C-98DB-A0CC0748418D}" type="presParOf" srcId="{668387DA-9AB1-4294-80D0-C61FB72EECA6}" destId="{31F2B799-8C19-47F0-BDA4-A25631735660}" srcOrd="0" destOrd="0" presId="urn:microsoft.com/office/officeart/2018/2/layout/IconVerticalSolidList"/>
    <dgm:cxn modelId="{11E62FE7-71A3-43E6-BB50-1EC791832414}" type="presParOf" srcId="{668387DA-9AB1-4294-80D0-C61FB72EECA6}" destId="{B2D65461-C592-4BDE-972D-B1BB2EA6DC55}" srcOrd="1" destOrd="0" presId="urn:microsoft.com/office/officeart/2018/2/layout/IconVerticalSolidList"/>
    <dgm:cxn modelId="{743789A9-EE8A-4EEC-A2B5-139AB1128F6A}" type="presParOf" srcId="{668387DA-9AB1-4294-80D0-C61FB72EECA6}" destId="{A6D5C67E-F32A-4202-8D35-31CA5B601A6B}" srcOrd="2" destOrd="0" presId="urn:microsoft.com/office/officeart/2018/2/layout/IconVerticalSolidList"/>
    <dgm:cxn modelId="{1C213375-15C2-4316-9142-09B042A69816}" type="presParOf" srcId="{668387DA-9AB1-4294-80D0-C61FB72EECA6}" destId="{6E08FDF4-A292-4A9C-9C31-6981A4A24637}" srcOrd="3" destOrd="0" presId="urn:microsoft.com/office/officeart/2018/2/layout/IconVerticalSolidList"/>
    <dgm:cxn modelId="{DB04BAC1-ADA5-412A-96B4-A6686CB1A416}" type="presParOf" srcId="{AD2F7CE3-60C3-465C-8FB9-6224B3C9D554}" destId="{D3ADE6D7-64C2-4AAD-8017-A62ADAA6A6E2}" srcOrd="5" destOrd="0" presId="urn:microsoft.com/office/officeart/2018/2/layout/IconVerticalSolidList"/>
    <dgm:cxn modelId="{DA1A719A-61FD-4DE1-8F21-91026063996F}" type="presParOf" srcId="{AD2F7CE3-60C3-465C-8FB9-6224B3C9D554}" destId="{9AEF165D-F1FD-49DE-93F1-3B83138235EA}" srcOrd="6" destOrd="0" presId="urn:microsoft.com/office/officeart/2018/2/layout/IconVerticalSolidList"/>
    <dgm:cxn modelId="{4E600A89-4FBE-44DC-9B78-08EAF946B857}" type="presParOf" srcId="{9AEF165D-F1FD-49DE-93F1-3B83138235EA}" destId="{10351421-58A8-4D75-A510-A5820A30AABC}" srcOrd="0" destOrd="0" presId="urn:microsoft.com/office/officeart/2018/2/layout/IconVerticalSolidList"/>
    <dgm:cxn modelId="{7997CA8E-6727-4251-A8E6-2ED6B16616D5}" type="presParOf" srcId="{9AEF165D-F1FD-49DE-93F1-3B83138235EA}" destId="{CF8AB92F-2826-4A00-9EE5-25907354C5AA}" srcOrd="1" destOrd="0" presId="urn:microsoft.com/office/officeart/2018/2/layout/IconVerticalSolidList"/>
    <dgm:cxn modelId="{D37D18D2-1FEC-4A08-9AFC-73C96CAE45F1}" type="presParOf" srcId="{9AEF165D-F1FD-49DE-93F1-3B83138235EA}" destId="{3F4C4F08-D8E5-41B4-9CC0-F8B9AA8008F2}" srcOrd="2" destOrd="0" presId="urn:microsoft.com/office/officeart/2018/2/layout/IconVerticalSolidList"/>
    <dgm:cxn modelId="{2C378EE1-9115-4D22-8173-6A288E8CE650}" type="presParOf" srcId="{9AEF165D-F1FD-49DE-93F1-3B83138235EA}" destId="{18B782CE-6870-40A4-B94A-3E37EB5CF7D5}" srcOrd="3" destOrd="0" presId="urn:microsoft.com/office/officeart/2018/2/layout/IconVerticalSolidList"/>
    <dgm:cxn modelId="{54F413DB-62EB-4BC3-8503-DF8E8612C087}" type="presParOf" srcId="{AD2F7CE3-60C3-465C-8FB9-6224B3C9D554}" destId="{72A65752-2722-4068-822A-9B935C9349CF}" srcOrd="7" destOrd="0" presId="urn:microsoft.com/office/officeart/2018/2/layout/IconVerticalSolidList"/>
    <dgm:cxn modelId="{922DE3CB-2EC5-426E-A375-BA0831021467}" type="presParOf" srcId="{AD2F7CE3-60C3-465C-8FB9-6224B3C9D554}" destId="{344BA4A0-8E37-438A-A6B0-971C6D51DDBA}" srcOrd="8" destOrd="0" presId="urn:microsoft.com/office/officeart/2018/2/layout/IconVerticalSolidList"/>
    <dgm:cxn modelId="{55DDE8D6-1E04-4FDE-851B-7195AEF110F1}" type="presParOf" srcId="{344BA4A0-8E37-438A-A6B0-971C6D51DDBA}" destId="{20080487-B67A-471F-BF34-443325C6ADEC}" srcOrd="0" destOrd="0" presId="urn:microsoft.com/office/officeart/2018/2/layout/IconVerticalSolidList"/>
    <dgm:cxn modelId="{63FECA2E-8586-4469-8CC4-6371D05720CF}" type="presParOf" srcId="{344BA4A0-8E37-438A-A6B0-971C6D51DDBA}" destId="{8BE953B8-3882-44C0-8C83-0F75212BF9B7}" srcOrd="1" destOrd="0" presId="urn:microsoft.com/office/officeart/2018/2/layout/IconVerticalSolidList"/>
    <dgm:cxn modelId="{4A51CE29-0861-43F1-8478-21956C90E359}" type="presParOf" srcId="{344BA4A0-8E37-438A-A6B0-971C6D51DDBA}" destId="{34C46D3D-B472-4D00-8FDF-3A9C0B490925}" srcOrd="2" destOrd="0" presId="urn:microsoft.com/office/officeart/2018/2/layout/IconVerticalSolidList"/>
    <dgm:cxn modelId="{672CF411-D737-4F6A-A01A-81A48F7BC657}" type="presParOf" srcId="{344BA4A0-8E37-438A-A6B0-971C6D51DDBA}" destId="{13E04F57-5880-4DB9-A10C-C2D673FD10A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7333F48-D5C0-4B53-88FD-368B993B0835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6F4E7ED-2B85-443F-8FA7-A572455B21A7}">
      <dgm:prSet/>
      <dgm:spPr/>
      <dgm:t>
        <a:bodyPr/>
        <a:lstStyle/>
        <a:p>
          <a:r>
            <a:rPr lang="en-US" dirty="0">
              <a:latin typeface="Century Gothic" panose="020B0502020202020204" pitchFamily="34" charset="0"/>
            </a:rPr>
            <a:t>Choose the right database</a:t>
          </a:r>
        </a:p>
      </dgm:t>
    </dgm:pt>
    <dgm:pt modelId="{40AC8E17-165D-4892-BC6D-981353B2C36C}" type="parTrans" cxnId="{ACA8258E-E092-4075-9F22-810ABA79303F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7A9DF69F-4817-4BFA-B99E-D637EA224710}" type="sibTrans" cxnId="{ACA8258E-E092-4075-9F22-810ABA79303F}">
      <dgm:prSet phldrT="1" phldr="0"/>
      <dgm:spPr/>
      <dgm:t>
        <a:bodyPr/>
        <a:lstStyle/>
        <a:p>
          <a:endParaRPr lang="en-US" dirty="0">
            <a:latin typeface="Century Gothic" panose="020B0502020202020204" pitchFamily="34" charset="0"/>
          </a:endParaRPr>
        </a:p>
      </dgm:t>
    </dgm:pt>
    <dgm:pt modelId="{C0940064-ECCD-4434-B685-8BA0B2ED8A27}">
      <dgm:prSet/>
      <dgm:spPr/>
      <dgm:t>
        <a:bodyPr/>
        <a:lstStyle/>
        <a:p>
          <a:r>
            <a:rPr lang="en-US">
              <a:latin typeface="Century Gothic" panose="020B0502020202020204" pitchFamily="34" charset="0"/>
            </a:rPr>
            <a:t>Clean the database</a:t>
          </a:r>
        </a:p>
      </dgm:t>
    </dgm:pt>
    <dgm:pt modelId="{E8A134A6-B321-45F8-96CC-9C575455EDFE}" type="parTrans" cxnId="{E0682628-1DF0-40BE-B392-052694A75E6A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3BA46D8E-8776-4FA7-B40A-FC73709E3D84}" type="sibTrans" cxnId="{E0682628-1DF0-40BE-B392-052694A75E6A}">
      <dgm:prSet phldrT="2" phldr="0"/>
      <dgm:spPr/>
      <dgm:t>
        <a:bodyPr/>
        <a:lstStyle/>
        <a:p>
          <a:endParaRPr lang="en-US" dirty="0">
            <a:latin typeface="Century Gothic" panose="020B0502020202020204" pitchFamily="34" charset="0"/>
          </a:endParaRPr>
        </a:p>
      </dgm:t>
    </dgm:pt>
    <dgm:pt modelId="{208D9AFC-E841-4657-8BCD-6A54AC882EB4}">
      <dgm:prSet/>
      <dgm:spPr/>
      <dgm:t>
        <a:bodyPr/>
        <a:lstStyle/>
        <a:p>
          <a:r>
            <a:rPr lang="en-US">
              <a:latin typeface="Century Gothic" panose="020B0502020202020204" pitchFamily="34" charset="0"/>
            </a:rPr>
            <a:t>Test the machine learning models</a:t>
          </a:r>
        </a:p>
      </dgm:t>
    </dgm:pt>
    <dgm:pt modelId="{251F45F5-64C6-43FC-B9B0-9FC59AB12ACD}" type="parTrans" cxnId="{4C8841A4-0233-4243-9EF8-8A0EA699DEAE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56134847-2B14-4EFE-BFA3-081F7A6A2191}" type="sibTrans" cxnId="{4C8841A4-0233-4243-9EF8-8A0EA699DEAE}">
      <dgm:prSet phldrT="3" phldr="0"/>
      <dgm:spPr/>
      <dgm:t>
        <a:bodyPr/>
        <a:lstStyle/>
        <a:p>
          <a:endParaRPr lang="en-US" dirty="0">
            <a:latin typeface="Century Gothic" panose="020B0502020202020204" pitchFamily="34" charset="0"/>
          </a:endParaRPr>
        </a:p>
      </dgm:t>
    </dgm:pt>
    <dgm:pt modelId="{35463158-F525-4766-8882-F4402770C029}">
      <dgm:prSet/>
      <dgm:spPr/>
      <dgm:t>
        <a:bodyPr/>
        <a:lstStyle/>
        <a:p>
          <a:r>
            <a:rPr lang="en-US">
              <a:latin typeface="Century Gothic" panose="020B0502020202020204" pitchFamily="34" charset="0"/>
            </a:rPr>
            <a:t>Choose the best model based on metrics</a:t>
          </a:r>
        </a:p>
      </dgm:t>
    </dgm:pt>
    <dgm:pt modelId="{CB413D2A-6965-4980-AE8C-7896A0C78C9F}" type="parTrans" cxnId="{AA808C42-F591-4D4E-8879-A77B467AF5B8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43DF10F8-A8F5-4AC3-978A-EC2A0E8888C0}" type="sibTrans" cxnId="{AA808C42-F591-4D4E-8879-A77B467AF5B8}">
      <dgm:prSet phldrT="4" phldr="0"/>
      <dgm:spPr/>
      <dgm:t>
        <a:bodyPr/>
        <a:lstStyle/>
        <a:p>
          <a:endParaRPr lang="en-US" dirty="0">
            <a:latin typeface="Century Gothic" panose="020B0502020202020204" pitchFamily="34" charset="0"/>
          </a:endParaRPr>
        </a:p>
      </dgm:t>
    </dgm:pt>
    <dgm:pt modelId="{E15D33EF-D090-4B82-BA0D-A22825C6A693}">
      <dgm:prSet/>
      <dgm:spPr/>
      <dgm:t>
        <a:bodyPr/>
        <a:lstStyle/>
        <a:p>
          <a:r>
            <a:rPr lang="en-US" dirty="0">
              <a:latin typeface="Century Gothic" panose="020B0502020202020204" pitchFamily="34" charset="0"/>
            </a:rPr>
            <a:t>Deploy the best model to develop the web application</a:t>
          </a:r>
        </a:p>
      </dgm:t>
    </dgm:pt>
    <dgm:pt modelId="{C3E7743D-3A64-458A-A8BF-C0F0BD117213}" type="parTrans" cxnId="{283AC70B-B708-4EBB-A23E-298DD22E5CEF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4146A1B4-33CB-4E0F-A00E-A1BA13EC47A0}" type="sibTrans" cxnId="{283AC70B-B708-4EBB-A23E-298DD22E5CEF}">
      <dgm:prSet phldrT="5" phldr="0"/>
      <dgm:spPr/>
      <dgm:t>
        <a:bodyPr/>
        <a:lstStyle/>
        <a:p>
          <a:endParaRPr lang="en-US" dirty="0">
            <a:latin typeface="Century Gothic" panose="020B0502020202020204" pitchFamily="34" charset="0"/>
          </a:endParaRPr>
        </a:p>
      </dgm:t>
    </dgm:pt>
    <dgm:pt modelId="{CE07967F-FCC0-4B5E-A338-03AB32A141C7}">
      <dgm:prSet/>
      <dgm:spPr/>
      <dgm:t>
        <a:bodyPr/>
        <a:lstStyle/>
        <a:p>
          <a:r>
            <a:rPr lang="en-US" dirty="0">
              <a:latin typeface="Century Gothic" panose="020B0502020202020204" pitchFamily="34" charset="0"/>
            </a:rPr>
            <a:t>Develop a simple web application</a:t>
          </a:r>
        </a:p>
      </dgm:t>
    </dgm:pt>
    <dgm:pt modelId="{B8A37E08-6968-4055-B219-ACF8FCECB7C7}" type="parTrans" cxnId="{F83A8B6E-DBF5-4C60-8EFC-5341CF1DE792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6FF4EAEC-6AE0-4478-84D3-E47C46DAAD17}" type="sibTrans" cxnId="{F83A8B6E-DBF5-4C60-8EFC-5341CF1DE792}">
      <dgm:prSet phldrT="6" phldr="0"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1225CEF0-D63A-4E37-929A-9D114C698268}" type="pres">
      <dgm:prSet presAssocID="{67333F48-D5C0-4B53-88FD-368B993B0835}" presName="Name0" presStyleCnt="0">
        <dgm:presLayoutVars>
          <dgm:dir/>
          <dgm:resizeHandles val="exact"/>
        </dgm:presLayoutVars>
      </dgm:prSet>
      <dgm:spPr/>
    </dgm:pt>
    <dgm:pt modelId="{DD6160D4-30CE-4E3C-9310-E41A747D7A3F}" type="pres">
      <dgm:prSet presAssocID="{96F4E7ED-2B85-443F-8FA7-A572455B21A7}" presName="node" presStyleLbl="node1" presStyleIdx="0" presStyleCnt="6">
        <dgm:presLayoutVars>
          <dgm:bulletEnabled val="1"/>
        </dgm:presLayoutVars>
      </dgm:prSet>
      <dgm:spPr/>
    </dgm:pt>
    <dgm:pt modelId="{FAA8D1E7-DD33-46C9-856A-8750EC8AF49B}" type="pres">
      <dgm:prSet presAssocID="{7A9DF69F-4817-4BFA-B99E-D637EA224710}" presName="sibTrans" presStyleLbl="sibTrans1D1" presStyleIdx="0" presStyleCnt="5"/>
      <dgm:spPr/>
    </dgm:pt>
    <dgm:pt modelId="{A114F3AF-33BA-4DF3-859A-B1306E34337E}" type="pres">
      <dgm:prSet presAssocID="{7A9DF69F-4817-4BFA-B99E-D637EA224710}" presName="connectorText" presStyleLbl="sibTrans1D1" presStyleIdx="0" presStyleCnt="5"/>
      <dgm:spPr/>
    </dgm:pt>
    <dgm:pt modelId="{637934FC-93FB-4C92-AF8F-C6119E3933B9}" type="pres">
      <dgm:prSet presAssocID="{C0940064-ECCD-4434-B685-8BA0B2ED8A27}" presName="node" presStyleLbl="node1" presStyleIdx="1" presStyleCnt="6">
        <dgm:presLayoutVars>
          <dgm:bulletEnabled val="1"/>
        </dgm:presLayoutVars>
      </dgm:prSet>
      <dgm:spPr/>
    </dgm:pt>
    <dgm:pt modelId="{59EE4B45-B419-4464-8193-D33603026084}" type="pres">
      <dgm:prSet presAssocID="{3BA46D8E-8776-4FA7-B40A-FC73709E3D84}" presName="sibTrans" presStyleLbl="sibTrans1D1" presStyleIdx="1" presStyleCnt="5"/>
      <dgm:spPr/>
    </dgm:pt>
    <dgm:pt modelId="{297E8933-C7F9-438E-A5D4-C38D0AC536F8}" type="pres">
      <dgm:prSet presAssocID="{3BA46D8E-8776-4FA7-B40A-FC73709E3D84}" presName="connectorText" presStyleLbl="sibTrans1D1" presStyleIdx="1" presStyleCnt="5"/>
      <dgm:spPr/>
    </dgm:pt>
    <dgm:pt modelId="{2AA675CC-6FB0-4129-B421-22AABB7C3206}" type="pres">
      <dgm:prSet presAssocID="{208D9AFC-E841-4657-8BCD-6A54AC882EB4}" presName="node" presStyleLbl="node1" presStyleIdx="2" presStyleCnt="6">
        <dgm:presLayoutVars>
          <dgm:bulletEnabled val="1"/>
        </dgm:presLayoutVars>
      </dgm:prSet>
      <dgm:spPr/>
    </dgm:pt>
    <dgm:pt modelId="{F3033912-A4F5-468F-B5A3-7A283DB58FE3}" type="pres">
      <dgm:prSet presAssocID="{56134847-2B14-4EFE-BFA3-081F7A6A2191}" presName="sibTrans" presStyleLbl="sibTrans1D1" presStyleIdx="2" presStyleCnt="5"/>
      <dgm:spPr/>
    </dgm:pt>
    <dgm:pt modelId="{D1909155-E511-44F1-90CE-51DB1027D9E6}" type="pres">
      <dgm:prSet presAssocID="{56134847-2B14-4EFE-BFA3-081F7A6A2191}" presName="connectorText" presStyleLbl="sibTrans1D1" presStyleIdx="2" presStyleCnt="5"/>
      <dgm:spPr/>
    </dgm:pt>
    <dgm:pt modelId="{8F4BF446-8E5C-4593-BD50-2D86CC6D9939}" type="pres">
      <dgm:prSet presAssocID="{35463158-F525-4766-8882-F4402770C029}" presName="node" presStyleLbl="node1" presStyleIdx="3" presStyleCnt="6">
        <dgm:presLayoutVars>
          <dgm:bulletEnabled val="1"/>
        </dgm:presLayoutVars>
      </dgm:prSet>
      <dgm:spPr/>
    </dgm:pt>
    <dgm:pt modelId="{C2F0B20C-3687-4F1A-A4F4-11F31652021A}" type="pres">
      <dgm:prSet presAssocID="{43DF10F8-A8F5-4AC3-978A-EC2A0E8888C0}" presName="sibTrans" presStyleLbl="sibTrans1D1" presStyleIdx="3" presStyleCnt="5"/>
      <dgm:spPr/>
    </dgm:pt>
    <dgm:pt modelId="{4D3D97DC-DABA-4410-9A52-E8CBF83DC707}" type="pres">
      <dgm:prSet presAssocID="{43DF10F8-A8F5-4AC3-978A-EC2A0E8888C0}" presName="connectorText" presStyleLbl="sibTrans1D1" presStyleIdx="3" presStyleCnt="5"/>
      <dgm:spPr/>
    </dgm:pt>
    <dgm:pt modelId="{76048B77-4D70-44BD-B20B-E00716F919E0}" type="pres">
      <dgm:prSet presAssocID="{E15D33EF-D090-4B82-BA0D-A22825C6A693}" presName="node" presStyleLbl="node1" presStyleIdx="4" presStyleCnt="6">
        <dgm:presLayoutVars>
          <dgm:bulletEnabled val="1"/>
        </dgm:presLayoutVars>
      </dgm:prSet>
      <dgm:spPr/>
    </dgm:pt>
    <dgm:pt modelId="{499CFBFA-888F-44F3-A5ED-E53CCF17FE5E}" type="pres">
      <dgm:prSet presAssocID="{4146A1B4-33CB-4E0F-A00E-A1BA13EC47A0}" presName="sibTrans" presStyleLbl="sibTrans1D1" presStyleIdx="4" presStyleCnt="5"/>
      <dgm:spPr/>
    </dgm:pt>
    <dgm:pt modelId="{CC22F617-38AE-4887-9D72-568F5C04167C}" type="pres">
      <dgm:prSet presAssocID="{4146A1B4-33CB-4E0F-A00E-A1BA13EC47A0}" presName="connectorText" presStyleLbl="sibTrans1D1" presStyleIdx="4" presStyleCnt="5"/>
      <dgm:spPr/>
    </dgm:pt>
    <dgm:pt modelId="{806CA699-D8B2-4990-825F-014E959067D3}" type="pres">
      <dgm:prSet presAssocID="{CE07967F-FCC0-4B5E-A338-03AB32A141C7}" presName="node" presStyleLbl="node1" presStyleIdx="5" presStyleCnt="6">
        <dgm:presLayoutVars>
          <dgm:bulletEnabled val="1"/>
        </dgm:presLayoutVars>
      </dgm:prSet>
      <dgm:spPr/>
    </dgm:pt>
  </dgm:ptLst>
  <dgm:cxnLst>
    <dgm:cxn modelId="{283AC70B-B708-4EBB-A23E-298DD22E5CEF}" srcId="{67333F48-D5C0-4B53-88FD-368B993B0835}" destId="{E15D33EF-D090-4B82-BA0D-A22825C6A693}" srcOrd="4" destOrd="0" parTransId="{C3E7743D-3A64-458A-A8BF-C0F0BD117213}" sibTransId="{4146A1B4-33CB-4E0F-A00E-A1BA13EC47A0}"/>
    <dgm:cxn modelId="{63A7201B-F7ED-4DB4-AA19-FE8D984CC8EA}" type="presOf" srcId="{4146A1B4-33CB-4E0F-A00E-A1BA13EC47A0}" destId="{499CFBFA-888F-44F3-A5ED-E53CCF17FE5E}" srcOrd="0" destOrd="0" presId="urn:microsoft.com/office/officeart/2016/7/layout/RepeatingBendingProcessNew"/>
    <dgm:cxn modelId="{E0682628-1DF0-40BE-B392-052694A75E6A}" srcId="{67333F48-D5C0-4B53-88FD-368B993B0835}" destId="{C0940064-ECCD-4434-B685-8BA0B2ED8A27}" srcOrd="1" destOrd="0" parTransId="{E8A134A6-B321-45F8-96CC-9C575455EDFE}" sibTransId="{3BA46D8E-8776-4FA7-B40A-FC73709E3D84}"/>
    <dgm:cxn modelId="{D59ABD2B-856E-4ABD-B6B3-36738D1C8BE4}" type="presOf" srcId="{35463158-F525-4766-8882-F4402770C029}" destId="{8F4BF446-8E5C-4593-BD50-2D86CC6D9939}" srcOrd="0" destOrd="0" presId="urn:microsoft.com/office/officeart/2016/7/layout/RepeatingBendingProcessNew"/>
    <dgm:cxn modelId="{6C9CD332-3143-4136-8059-A0FDADBF4E17}" type="presOf" srcId="{7A9DF69F-4817-4BFA-B99E-D637EA224710}" destId="{FAA8D1E7-DD33-46C9-856A-8750EC8AF49B}" srcOrd="0" destOrd="0" presId="urn:microsoft.com/office/officeart/2016/7/layout/RepeatingBendingProcessNew"/>
    <dgm:cxn modelId="{092B163E-3421-410A-A8E8-491D6571F843}" type="presOf" srcId="{E15D33EF-D090-4B82-BA0D-A22825C6A693}" destId="{76048B77-4D70-44BD-B20B-E00716F919E0}" srcOrd="0" destOrd="0" presId="urn:microsoft.com/office/officeart/2016/7/layout/RepeatingBendingProcessNew"/>
    <dgm:cxn modelId="{6CC5E93F-3734-411E-8ECE-56CDC21E016B}" type="presOf" srcId="{4146A1B4-33CB-4E0F-A00E-A1BA13EC47A0}" destId="{CC22F617-38AE-4887-9D72-568F5C04167C}" srcOrd="1" destOrd="0" presId="urn:microsoft.com/office/officeart/2016/7/layout/RepeatingBendingProcessNew"/>
    <dgm:cxn modelId="{70518240-FE19-4589-902F-8EDBF44BD3FB}" type="presOf" srcId="{208D9AFC-E841-4657-8BCD-6A54AC882EB4}" destId="{2AA675CC-6FB0-4129-B421-22AABB7C3206}" srcOrd="0" destOrd="0" presId="urn:microsoft.com/office/officeart/2016/7/layout/RepeatingBendingProcessNew"/>
    <dgm:cxn modelId="{AA808C42-F591-4D4E-8879-A77B467AF5B8}" srcId="{67333F48-D5C0-4B53-88FD-368B993B0835}" destId="{35463158-F525-4766-8882-F4402770C029}" srcOrd="3" destOrd="0" parTransId="{CB413D2A-6965-4980-AE8C-7896A0C78C9F}" sibTransId="{43DF10F8-A8F5-4AC3-978A-EC2A0E8888C0}"/>
    <dgm:cxn modelId="{F83A8B6E-DBF5-4C60-8EFC-5341CF1DE792}" srcId="{67333F48-D5C0-4B53-88FD-368B993B0835}" destId="{CE07967F-FCC0-4B5E-A338-03AB32A141C7}" srcOrd="5" destOrd="0" parTransId="{B8A37E08-6968-4055-B219-ACF8FCECB7C7}" sibTransId="{6FF4EAEC-6AE0-4478-84D3-E47C46DAAD17}"/>
    <dgm:cxn modelId="{F296DE6F-5FDE-4E5D-96D5-DD19BFA96887}" type="presOf" srcId="{43DF10F8-A8F5-4AC3-978A-EC2A0E8888C0}" destId="{4D3D97DC-DABA-4410-9A52-E8CBF83DC707}" srcOrd="1" destOrd="0" presId="urn:microsoft.com/office/officeart/2016/7/layout/RepeatingBendingProcessNew"/>
    <dgm:cxn modelId="{ACA8258E-E092-4075-9F22-810ABA79303F}" srcId="{67333F48-D5C0-4B53-88FD-368B993B0835}" destId="{96F4E7ED-2B85-443F-8FA7-A572455B21A7}" srcOrd="0" destOrd="0" parTransId="{40AC8E17-165D-4892-BC6D-981353B2C36C}" sibTransId="{7A9DF69F-4817-4BFA-B99E-D637EA224710}"/>
    <dgm:cxn modelId="{85DF2E97-A4EE-4D48-A810-0E22A9559054}" type="presOf" srcId="{56134847-2B14-4EFE-BFA3-081F7A6A2191}" destId="{F3033912-A4F5-468F-B5A3-7A283DB58FE3}" srcOrd="0" destOrd="0" presId="urn:microsoft.com/office/officeart/2016/7/layout/RepeatingBendingProcessNew"/>
    <dgm:cxn modelId="{179C959E-6AEC-411D-A8BD-A29659290F25}" type="presOf" srcId="{3BA46D8E-8776-4FA7-B40A-FC73709E3D84}" destId="{297E8933-C7F9-438E-A5D4-C38D0AC536F8}" srcOrd="1" destOrd="0" presId="urn:microsoft.com/office/officeart/2016/7/layout/RepeatingBendingProcessNew"/>
    <dgm:cxn modelId="{4C8841A4-0233-4243-9EF8-8A0EA699DEAE}" srcId="{67333F48-D5C0-4B53-88FD-368B993B0835}" destId="{208D9AFC-E841-4657-8BCD-6A54AC882EB4}" srcOrd="2" destOrd="0" parTransId="{251F45F5-64C6-43FC-B9B0-9FC59AB12ACD}" sibTransId="{56134847-2B14-4EFE-BFA3-081F7A6A2191}"/>
    <dgm:cxn modelId="{BA893BAF-61DA-489C-BED6-1BF5A5FCCDBF}" type="presOf" srcId="{56134847-2B14-4EFE-BFA3-081F7A6A2191}" destId="{D1909155-E511-44F1-90CE-51DB1027D9E6}" srcOrd="1" destOrd="0" presId="urn:microsoft.com/office/officeart/2016/7/layout/RepeatingBendingProcessNew"/>
    <dgm:cxn modelId="{BC794BB4-79DE-4BAF-819F-B2961DF5F8CC}" type="presOf" srcId="{C0940064-ECCD-4434-B685-8BA0B2ED8A27}" destId="{637934FC-93FB-4C92-AF8F-C6119E3933B9}" srcOrd="0" destOrd="0" presId="urn:microsoft.com/office/officeart/2016/7/layout/RepeatingBendingProcessNew"/>
    <dgm:cxn modelId="{5B39FEC7-9B25-4587-A993-A279D2254259}" type="presOf" srcId="{CE07967F-FCC0-4B5E-A338-03AB32A141C7}" destId="{806CA699-D8B2-4990-825F-014E959067D3}" srcOrd="0" destOrd="0" presId="urn:microsoft.com/office/officeart/2016/7/layout/RepeatingBendingProcessNew"/>
    <dgm:cxn modelId="{5366E5CD-D779-4F3F-9AEA-8D7A7D3A3AC1}" type="presOf" srcId="{7A9DF69F-4817-4BFA-B99E-D637EA224710}" destId="{A114F3AF-33BA-4DF3-859A-B1306E34337E}" srcOrd="1" destOrd="0" presId="urn:microsoft.com/office/officeart/2016/7/layout/RepeatingBendingProcessNew"/>
    <dgm:cxn modelId="{20CE5CE4-C568-44AC-9C1C-50811E5C4A4F}" type="presOf" srcId="{3BA46D8E-8776-4FA7-B40A-FC73709E3D84}" destId="{59EE4B45-B419-4464-8193-D33603026084}" srcOrd="0" destOrd="0" presId="urn:microsoft.com/office/officeart/2016/7/layout/RepeatingBendingProcessNew"/>
    <dgm:cxn modelId="{784BCBEA-6336-4AF7-AAA9-D37739927F52}" type="presOf" srcId="{43DF10F8-A8F5-4AC3-978A-EC2A0E8888C0}" destId="{C2F0B20C-3687-4F1A-A4F4-11F31652021A}" srcOrd="0" destOrd="0" presId="urn:microsoft.com/office/officeart/2016/7/layout/RepeatingBendingProcessNew"/>
    <dgm:cxn modelId="{220582F1-D3A9-425D-A3F9-8A22B0364664}" type="presOf" srcId="{96F4E7ED-2B85-443F-8FA7-A572455B21A7}" destId="{DD6160D4-30CE-4E3C-9310-E41A747D7A3F}" srcOrd="0" destOrd="0" presId="urn:microsoft.com/office/officeart/2016/7/layout/RepeatingBendingProcessNew"/>
    <dgm:cxn modelId="{5FA196FF-0049-4533-A57B-2612261CB1EA}" type="presOf" srcId="{67333F48-D5C0-4B53-88FD-368B993B0835}" destId="{1225CEF0-D63A-4E37-929A-9D114C698268}" srcOrd="0" destOrd="0" presId="urn:microsoft.com/office/officeart/2016/7/layout/RepeatingBendingProcessNew"/>
    <dgm:cxn modelId="{A7E4907A-7794-4B37-8422-9F2092E49A2D}" type="presParOf" srcId="{1225CEF0-D63A-4E37-929A-9D114C698268}" destId="{DD6160D4-30CE-4E3C-9310-E41A747D7A3F}" srcOrd="0" destOrd="0" presId="urn:microsoft.com/office/officeart/2016/7/layout/RepeatingBendingProcessNew"/>
    <dgm:cxn modelId="{A4EEA5CB-CD2A-424D-8F1E-FC8320FEE119}" type="presParOf" srcId="{1225CEF0-D63A-4E37-929A-9D114C698268}" destId="{FAA8D1E7-DD33-46C9-856A-8750EC8AF49B}" srcOrd="1" destOrd="0" presId="urn:microsoft.com/office/officeart/2016/7/layout/RepeatingBendingProcessNew"/>
    <dgm:cxn modelId="{9BAFE4C0-C88C-4D76-987B-4729D87144DF}" type="presParOf" srcId="{FAA8D1E7-DD33-46C9-856A-8750EC8AF49B}" destId="{A114F3AF-33BA-4DF3-859A-B1306E34337E}" srcOrd="0" destOrd="0" presId="urn:microsoft.com/office/officeart/2016/7/layout/RepeatingBendingProcessNew"/>
    <dgm:cxn modelId="{F27FC91A-E7A1-409A-B47A-C5423970BA0D}" type="presParOf" srcId="{1225CEF0-D63A-4E37-929A-9D114C698268}" destId="{637934FC-93FB-4C92-AF8F-C6119E3933B9}" srcOrd="2" destOrd="0" presId="urn:microsoft.com/office/officeart/2016/7/layout/RepeatingBendingProcessNew"/>
    <dgm:cxn modelId="{D99BA988-D4AE-41AD-B282-ABB3603CCC5E}" type="presParOf" srcId="{1225CEF0-D63A-4E37-929A-9D114C698268}" destId="{59EE4B45-B419-4464-8193-D33603026084}" srcOrd="3" destOrd="0" presId="urn:microsoft.com/office/officeart/2016/7/layout/RepeatingBendingProcessNew"/>
    <dgm:cxn modelId="{91FA3F54-92C9-4A5D-8357-DE99EBDD1FAD}" type="presParOf" srcId="{59EE4B45-B419-4464-8193-D33603026084}" destId="{297E8933-C7F9-438E-A5D4-C38D0AC536F8}" srcOrd="0" destOrd="0" presId="urn:microsoft.com/office/officeart/2016/7/layout/RepeatingBendingProcessNew"/>
    <dgm:cxn modelId="{38A58649-7D8F-4C69-8AF2-58385BFC9D17}" type="presParOf" srcId="{1225CEF0-D63A-4E37-929A-9D114C698268}" destId="{2AA675CC-6FB0-4129-B421-22AABB7C3206}" srcOrd="4" destOrd="0" presId="urn:microsoft.com/office/officeart/2016/7/layout/RepeatingBendingProcessNew"/>
    <dgm:cxn modelId="{476504D2-BDE3-4A60-8BC8-FCFD428D383D}" type="presParOf" srcId="{1225CEF0-D63A-4E37-929A-9D114C698268}" destId="{F3033912-A4F5-468F-B5A3-7A283DB58FE3}" srcOrd="5" destOrd="0" presId="urn:microsoft.com/office/officeart/2016/7/layout/RepeatingBendingProcessNew"/>
    <dgm:cxn modelId="{52370094-296E-44E6-84C5-A6A9CB079344}" type="presParOf" srcId="{F3033912-A4F5-468F-B5A3-7A283DB58FE3}" destId="{D1909155-E511-44F1-90CE-51DB1027D9E6}" srcOrd="0" destOrd="0" presId="urn:microsoft.com/office/officeart/2016/7/layout/RepeatingBendingProcessNew"/>
    <dgm:cxn modelId="{22E14A4B-C86B-4AAF-874B-971A1B4517DA}" type="presParOf" srcId="{1225CEF0-D63A-4E37-929A-9D114C698268}" destId="{8F4BF446-8E5C-4593-BD50-2D86CC6D9939}" srcOrd="6" destOrd="0" presId="urn:microsoft.com/office/officeart/2016/7/layout/RepeatingBendingProcessNew"/>
    <dgm:cxn modelId="{DB22BDC1-1305-495F-8187-FFF9CDFF30C5}" type="presParOf" srcId="{1225CEF0-D63A-4E37-929A-9D114C698268}" destId="{C2F0B20C-3687-4F1A-A4F4-11F31652021A}" srcOrd="7" destOrd="0" presId="urn:microsoft.com/office/officeart/2016/7/layout/RepeatingBendingProcessNew"/>
    <dgm:cxn modelId="{6AB216C0-99BF-4DE1-895B-A646F9E35CA6}" type="presParOf" srcId="{C2F0B20C-3687-4F1A-A4F4-11F31652021A}" destId="{4D3D97DC-DABA-4410-9A52-E8CBF83DC707}" srcOrd="0" destOrd="0" presId="urn:microsoft.com/office/officeart/2016/7/layout/RepeatingBendingProcessNew"/>
    <dgm:cxn modelId="{16D54DF8-C3C1-45E1-A3D5-58AEC3E88B26}" type="presParOf" srcId="{1225CEF0-D63A-4E37-929A-9D114C698268}" destId="{76048B77-4D70-44BD-B20B-E00716F919E0}" srcOrd="8" destOrd="0" presId="urn:microsoft.com/office/officeart/2016/7/layout/RepeatingBendingProcessNew"/>
    <dgm:cxn modelId="{C8AC3507-AD2D-4133-BA48-D01070EF5B0A}" type="presParOf" srcId="{1225CEF0-D63A-4E37-929A-9D114C698268}" destId="{499CFBFA-888F-44F3-A5ED-E53CCF17FE5E}" srcOrd="9" destOrd="0" presId="urn:microsoft.com/office/officeart/2016/7/layout/RepeatingBendingProcessNew"/>
    <dgm:cxn modelId="{7BF1FBD1-CDF9-4CF3-B380-ACED1A0B72BD}" type="presParOf" srcId="{499CFBFA-888F-44F3-A5ED-E53CCF17FE5E}" destId="{CC22F617-38AE-4887-9D72-568F5C04167C}" srcOrd="0" destOrd="0" presId="urn:microsoft.com/office/officeart/2016/7/layout/RepeatingBendingProcessNew"/>
    <dgm:cxn modelId="{22248F38-D248-4F8F-A6E7-FF59CB220A6B}" type="presParOf" srcId="{1225CEF0-D63A-4E37-929A-9D114C698268}" destId="{806CA699-D8B2-4990-825F-014E959067D3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9E4E2C6-05F9-40CA-BB5A-044381DF14C8}" type="doc">
      <dgm:prSet loTypeId="urn:microsoft.com/office/officeart/2005/8/layout/hierarchy1" loCatId="hierarchy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CB5D19D9-5B7A-4312-8AD3-5C4A1071A670}">
      <dgm:prSet/>
      <dgm:spPr/>
      <dgm:t>
        <a:bodyPr/>
        <a:lstStyle/>
        <a:p>
          <a:r>
            <a:rPr lang="en-US">
              <a:latin typeface="Century Gothic" panose="020B0502020202020204" pitchFamily="34" charset="0"/>
            </a:rPr>
            <a:t>Dataset shape</a:t>
          </a:r>
        </a:p>
      </dgm:t>
    </dgm:pt>
    <dgm:pt modelId="{7431051F-2780-43F0-B100-C0285B74420E}" type="parTrans" cxnId="{41785A36-4EE5-4FC4-B959-6294ED925E0C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ECAB4FD2-68C8-4734-8326-0593A21FFCB0}" type="sibTrans" cxnId="{41785A36-4EE5-4FC4-B959-6294ED925E0C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161D334D-9B68-496F-9C71-0203ECC8AEAB}">
      <dgm:prSet/>
      <dgm:spPr/>
      <dgm:t>
        <a:bodyPr/>
        <a:lstStyle/>
        <a:p>
          <a:r>
            <a:rPr lang="en-US">
              <a:latin typeface="Century Gothic" panose="020B0502020202020204" pitchFamily="34" charset="0"/>
            </a:rPr>
            <a:t>Boxplots and histograms for numerical features</a:t>
          </a:r>
        </a:p>
      </dgm:t>
    </dgm:pt>
    <dgm:pt modelId="{502CAF26-5A88-4EFF-88BE-BEAA512F78A4}" type="parTrans" cxnId="{31AE69F1-073E-47D8-8559-9BD8E52BFA79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C15619DF-1FD6-4532-841B-1295F1192109}" type="sibTrans" cxnId="{31AE69F1-073E-47D8-8559-9BD8E52BFA79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397D4F84-1284-4AEA-8D32-CE4FE0A222FD}">
      <dgm:prSet/>
      <dgm:spPr/>
      <dgm:t>
        <a:bodyPr/>
        <a:lstStyle/>
        <a:p>
          <a:r>
            <a:rPr lang="en-US">
              <a:latin typeface="Century Gothic" panose="020B0502020202020204" pitchFamily="34" charset="0"/>
            </a:rPr>
            <a:t>Bar plots for categorical features</a:t>
          </a:r>
        </a:p>
      </dgm:t>
    </dgm:pt>
    <dgm:pt modelId="{D1778DF5-11F1-43C7-8C00-6FD8D05F5227}" type="parTrans" cxnId="{345E26F0-3B37-4860-9159-4640F6B79A23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D70B4CD8-7F60-44C3-A364-B3E301079536}" type="sibTrans" cxnId="{345E26F0-3B37-4860-9159-4640F6B79A23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3F053265-04AD-4960-B76C-615BD237F1E9}" type="pres">
      <dgm:prSet presAssocID="{89E4E2C6-05F9-40CA-BB5A-044381DF14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360ED44-4877-4549-8F97-651CF79A6B6C}" type="pres">
      <dgm:prSet presAssocID="{CB5D19D9-5B7A-4312-8AD3-5C4A1071A670}" presName="hierRoot1" presStyleCnt="0"/>
      <dgm:spPr/>
    </dgm:pt>
    <dgm:pt modelId="{BF4EB428-615D-415F-9870-9BD73F700BF4}" type="pres">
      <dgm:prSet presAssocID="{CB5D19D9-5B7A-4312-8AD3-5C4A1071A670}" presName="composite" presStyleCnt="0"/>
      <dgm:spPr/>
    </dgm:pt>
    <dgm:pt modelId="{6425607F-6F2B-41E4-8855-236BAF91DAA5}" type="pres">
      <dgm:prSet presAssocID="{CB5D19D9-5B7A-4312-8AD3-5C4A1071A670}" presName="background" presStyleLbl="node0" presStyleIdx="0" presStyleCnt="3"/>
      <dgm:spPr/>
    </dgm:pt>
    <dgm:pt modelId="{74171ED2-E2CB-4665-8284-619C8E7E9019}" type="pres">
      <dgm:prSet presAssocID="{CB5D19D9-5B7A-4312-8AD3-5C4A1071A670}" presName="text" presStyleLbl="fgAcc0" presStyleIdx="0" presStyleCnt="3">
        <dgm:presLayoutVars>
          <dgm:chPref val="3"/>
        </dgm:presLayoutVars>
      </dgm:prSet>
      <dgm:spPr/>
    </dgm:pt>
    <dgm:pt modelId="{D574FC02-006A-423F-83F7-421CFFD1FE0E}" type="pres">
      <dgm:prSet presAssocID="{CB5D19D9-5B7A-4312-8AD3-5C4A1071A670}" presName="hierChild2" presStyleCnt="0"/>
      <dgm:spPr/>
    </dgm:pt>
    <dgm:pt modelId="{7D3B5532-25D7-42E5-A370-0C1E8DB87538}" type="pres">
      <dgm:prSet presAssocID="{161D334D-9B68-496F-9C71-0203ECC8AEAB}" presName="hierRoot1" presStyleCnt="0"/>
      <dgm:spPr/>
    </dgm:pt>
    <dgm:pt modelId="{3B2DE4B9-D9BE-4342-BD44-F931A3064E09}" type="pres">
      <dgm:prSet presAssocID="{161D334D-9B68-496F-9C71-0203ECC8AEAB}" presName="composite" presStyleCnt="0"/>
      <dgm:spPr/>
    </dgm:pt>
    <dgm:pt modelId="{FAEE9298-19D0-4636-B399-DFCAAE82DE9D}" type="pres">
      <dgm:prSet presAssocID="{161D334D-9B68-496F-9C71-0203ECC8AEAB}" presName="background" presStyleLbl="node0" presStyleIdx="1" presStyleCnt="3"/>
      <dgm:spPr/>
    </dgm:pt>
    <dgm:pt modelId="{744504BD-D40F-41E3-B86B-997FE363D38E}" type="pres">
      <dgm:prSet presAssocID="{161D334D-9B68-496F-9C71-0203ECC8AEAB}" presName="text" presStyleLbl="fgAcc0" presStyleIdx="1" presStyleCnt="3">
        <dgm:presLayoutVars>
          <dgm:chPref val="3"/>
        </dgm:presLayoutVars>
      </dgm:prSet>
      <dgm:spPr/>
    </dgm:pt>
    <dgm:pt modelId="{877501A3-DF72-4C44-ABFC-BBFD201B1903}" type="pres">
      <dgm:prSet presAssocID="{161D334D-9B68-496F-9C71-0203ECC8AEAB}" presName="hierChild2" presStyleCnt="0"/>
      <dgm:spPr/>
    </dgm:pt>
    <dgm:pt modelId="{C5436746-6175-424E-B9F5-B29FE9CAEE45}" type="pres">
      <dgm:prSet presAssocID="{397D4F84-1284-4AEA-8D32-CE4FE0A222FD}" presName="hierRoot1" presStyleCnt="0"/>
      <dgm:spPr/>
    </dgm:pt>
    <dgm:pt modelId="{5D1EF36E-8EFC-4C9B-9194-29963486B572}" type="pres">
      <dgm:prSet presAssocID="{397D4F84-1284-4AEA-8D32-CE4FE0A222FD}" presName="composite" presStyleCnt="0"/>
      <dgm:spPr/>
    </dgm:pt>
    <dgm:pt modelId="{84353A03-47B1-4BEC-B335-EAB55EAB52EC}" type="pres">
      <dgm:prSet presAssocID="{397D4F84-1284-4AEA-8D32-CE4FE0A222FD}" presName="background" presStyleLbl="node0" presStyleIdx="2" presStyleCnt="3"/>
      <dgm:spPr/>
    </dgm:pt>
    <dgm:pt modelId="{63E35308-0BBE-41C3-91C7-704421F47146}" type="pres">
      <dgm:prSet presAssocID="{397D4F84-1284-4AEA-8D32-CE4FE0A222FD}" presName="text" presStyleLbl="fgAcc0" presStyleIdx="2" presStyleCnt="3">
        <dgm:presLayoutVars>
          <dgm:chPref val="3"/>
        </dgm:presLayoutVars>
      </dgm:prSet>
      <dgm:spPr/>
    </dgm:pt>
    <dgm:pt modelId="{4F7040E5-97F3-4717-BDCE-418A47210ABE}" type="pres">
      <dgm:prSet presAssocID="{397D4F84-1284-4AEA-8D32-CE4FE0A222FD}" presName="hierChild2" presStyleCnt="0"/>
      <dgm:spPr/>
    </dgm:pt>
  </dgm:ptLst>
  <dgm:cxnLst>
    <dgm:cxn modelId="{3458AA03-D29B-447E-83C6-5B3C4DB5D005}" type="presOf" srcId="{397D4F84-1284-4AEA-8D32-CE4FE0A222FD}" destId="{63E35308-0BBE-41C3-91C7-704421F47146}" srcOrd="0" destOrd="0" presId="urn:microsoft.com/office/officeart/2005/8/layout/hierarchy1"/>
    <dgm:cxn modelId="{2169F805-3E7A-4A06-8D0F-C17FA10A43EC}" type="presOf" srcId="{161D334D-9B68-496F-9C71-0203ECC8AEAB}" destId="{744504BD-D40F-41E3-B86B-997FE363D38E}" srcOrd="0" destOrd="0" presId="urn:microsoft.com/office/officeart/2005/8/layout/hierarchy1"/>
    <dgm:cxn modelId="{41785A36-4EE5-4FC4-B959-6294ED925E0C}" srcId="{89E4E2C6-05F9-40CA-BB5A-044381DF14C8}" destId="{CB5D19D9-5B7A-4312-8AD3-5C4A1071A670}" srcOrd="0" destOrd="0" parTransId="{7431051F-2780-43F0-B100-C0285B74420E}" sibTransId="{ECAB4FD2-68C8-4734-8326-0593A21FFCB0}"/>
    <dgm:cxn modelId="{46B955A6-1C06-447A-9447-77732156E8EB}" type="presOf" srcId="{89E4E2C6-05F9-40CA-BB5A-044381DF14C8}" destId="{3F053265-04AD-4960-B76C-615BD237F1E9}" srcOrd="0" destOrd="0" presId="urn:microsoft.com/office/officeart/2005/8/layout/hierarchy1"/>
    <dgm:cxn modelId="{BF016BE7-08C5-4982-BCB7-8A75E86BA1A7}" type="presOf" srcId="{CB5D19D9-5B7A-4312-8AD3-5C4A1071A670}" destId="{74171ED2-E2CB-4665-8284-619C8E7E9019}" srcOrd="0" destOrd="0" presId="urn:microsoft.com/office/officeart/2005/8/layout/hierarchy1"/>
    <dgm:cxn modelId="{345E26F0-3B37-4860-9159-4640F6B79A23}" srcId="{89E4E2C6-05F9-40CA-BB5A-044381DF14C8}" destId="{397D4F84-1284-4AEA-8D32-CE4FE0A222FD}" srcOrd="2" destOrd="0" parTransId="{D1778DF5-11F1-43C7-8C00-6FD8D05F5227}" sibTransId="{D70B4CD8-7F60-44C3-A364-B3E301079536}"/>
    <dgm:cxn modelId="{31AE69F1-073E-47D8-8559-9BD8E52BFA79}" srcId="{89E4E2C6-05F9-40CA-BB5A-044381DF14C8}" destId="{161D334D-9B68-496F-9C71-0203ECC8AEAB}" srcOrd="1" destOrd="0" parTransId="{502CAF26-5A88-4EFF-88BE-BEAA512F78A4}" sibTransId="{C15619DF-1FD6-4532-841B-1295F1192109}"/>
    <dgm:cxn modelId="{65651796-544C-4775-8ACE-46559B0BA4A4}" type="presParOf" srcId="{3F053265-04AD-4960-B76C-615BD237F1E9}" destId="{3360ED44-4877-4549-8F97-651CF79A6B6C}" srcOrd="0" destOrd="0" presId="urn:microsoft.com/office/officeart/2005/8/layout/hierarchy1"/>
    <dgm:cxn modelId="{ECA2D8B3-023A-44BF-BA57-970DA96F412A}" type="presParOf" srcId="{3360ED44-4877-4549-8F97-651CF79A6B6C}" destId="{BF4EB428-615D-415F-9870-9BD73F700BF4}" srcOrd="0" destOrd="0" presId="urn:microsoft.com/office/officeart/2005/8/layout/hierarchy1"/>
    <dgm:cxn modelId="{49025229-1896-48E8-882D-FB73C83F6FAF}" type="presParOf" srcId="{BF4EB428-615D-415F-9870-9BD73F700BF4}" destId="{6425607F-6F2B-41E4-8855-236BAF91DAA5}" srcOrd="0" destOrd="0" presId="urn:microsoft.com/office/officeart/2005/8/layout/hierarchy1"/>
    <dgm:cxn modelId="{5F41A495-A1FA-4EDA-8873-DD6668746470}" type="presParOf" srcId="{BF4EB428-615D-415F-9870-9BD73F700BF4}" destId="{74171ED2-E2CB-4665-8284-619C8E7E9019}" srcOrd="1" destOrd="0" presId="urn:microsoft.com/office/officeart/2005/8/layout/hierarchy1"/>
    <dgm:cxn modelId="{A15EF90C-CFEB-44A7-9FD1-9A1F860D2255}" type="presParOf" srcId="{3360ED44-4877-4549-8F97-651CF79A6B6C}" destId="{D574FC02-006A-423F-83F7-421CFFD1FE0E}" srcOrd="1" destOrd="0" presId="urn:microsoft.com/office/officeart/2005/8/layout/hierarchy1"/>
    <dgm:cxn modelId="{4754019D-586F-4DAF-9F81-59EB5BDDDB67}" type="presParOf" srcId="{3F053265-04AD-4960-B76C-615BD237F1E9}" destId="{7D3B5532-25D7-42E5-A370-0C1E8DB87538}" srcOrd="1" destOrd="0" presId="urn:microsoft.com/office/officeart/2005/8/layout/hierarchy1"/>
    <dgm:cxn modelId="{E331B9E2-884D-4F15-BD77-CD618E002119}" type="presParOf" srcId="{7D3B5532-25D7-42E5-A370-0C1E8DB87538}" destId="{3B2DE4B9-D9BE-4342-BD44-F931A3064E09}" srcOrd="0" destOrd="0" presId="urn:microsoft.com/office/officeart/2005/8/layout/hierarchy1"/>
    <dgm:cxn modelId="{CA2B83DE-03BB-49D5-B808-E8AF3838BDFB}" type="presParOf" srcId="{3B2DE4B9-D9BE-4342-BD44-F931A3064E09}" destId="{FAEE9298-19D0-4636-B399-DFCAAE82DE9D}" srcOrd="0" destOrd="0" presId="urn:microsoft.com/office/officeart/2005/8/layout/hierarchy1"/>
    <dgm:cxn modelId="{FAEC2E96-E24D-43FC-9784-724A33F614FF}" type="presParOf" srcId="{3B2DE4B9-D9BE-4342-BD44-F931A3064E09}" destId="{744504BD-D40F-41E3-B86B-997FE363D38E}" srcOrd="1" destOrd="0" presId="urn:microsoft.com/office/officeart/2005/8/layout/hierarchy1"/>
    <dgm:cxn modelId="{63FF55AC-DE3F-4208-8B97-26AAE8E3F586}" type="presParOf" srcId="{7D3B5532-25D7-42E5-A370-0C1E8DB87538}" destId="{877501A3-DF72-4C44-ABFC-BBFD201B1903}" srcOrd="1" destOrd="0" presId="urn:microsoft.com/office/officeart/2005/8/layout/hierarchy1"/>
    <dgm:cxn modelId="{84551AEF-3195-4C2D-A2E5-4E1B9B53E444}" type="presParOf" srcId="{3F053265-04AD-4960-B76C-615BD237F1E9}" destId="{C5436746-6175-424E-B9F5-B29FE9CAEE45}" srcOrd="2" destOrd="0" presId="urn:microsoft.com/office/officeart/2005/8/layout/hierarchy1"/>
    <dgm:cxn modelId="{5C8E7C2B-C7F2-43C9-9291-2B7C8F177D42}" type="presParOf" srcId="{C5436746-6175-424E-B9F5-B29FE9CAEE45}" destId="{5D1EF36E-8EFC-4C9B-9194-29963486B572}" srcOrd="0" destOrd="0" presId="urn:microsoft.com/office/officeart/2005/8/layout/hierarchy1"/>
    <dgm:cxn modelId="{8A7FBF9F-59A1-4776-AFDA-A2E1D3CE9CAB}" type="presParOf" srcId="{5D1EF36E-8EFC-4C9B-9194-29963486B572}" destId="{84353A03-47B1-4BEC-B335-EAB55EAB52EC}" srcOrd="0" destOrd="0" presId="urn:microsoft.com/office/officeart/2005/8/layout/hierarchy1"/>
    <dgm:cxn modelId="{D38DFFE3-C54B-4A36-B948-E829E8C80FD6}" type="presParOf" srcId="{5D1EF36E-8EFC-4C9B-9194-29963486B572}" destId="{63E35308-0BBE-41C3-91C7-704421F47146}" srcOrd="1" destOrd="0" presId="urn:microsoft.com/office/officeart/2005/8/layout/hierarchy1"/>
    <dgm:cxn modelId="{68ADC80C-E9FC-4220-85A4-57A265AC2D44}" type="presParOf" srcId="{C5436746-6175-424E-B9F5-B29FE9CAEE45}" destId="{4F7040E5-97F3-4717-BDCE-418A47210AB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A32FE56-1C4C-4811-8625-F55427D502EB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F9F5CED-ECCF-40AB-877F-C4F9D7F04778}">
      <dgm:prSet/>
      <dgm:spPr/>
      <dgm:t>
        <a:bodyPr/>
        <a:lstStyle/>
        <a:p>
          <a:r>
            <a:rPr lang="en-US">
              <a:latin typeface="Century Gothic" panose="020B0502020202020204" pitchFamily="34" charset="0"/>
            </a:rPr>
            <a:t>Remove</a:t>
          </a:r>
        </a:p>
      </dgm:t>
    </dgm:pt>
    <dgm:pt modelId="{877A6AA8-0D22-408D-A1D2-96C6A5F37D94}" type="parTrans" cxnId="{E2679D1D-09A9-48DE-9091-81158996B144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729D533F-2A18-48DA-9C55-83F1506F6C83}" type="sibTrans" cxnId="{E2679D1D-09A9-48DE-9091-81158996B144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4D534A2F-2EA3-44D3-9BBC-01A91F7DB99A}">
      <dgm:prSet/>
      <dgm:spPr/>
      <dgm:t>
        <a:bodyPr/>
        <a:lstStyle/>
        <a:p>
          <a:r>
            <a:rPr lang="en-US">
              <a:latin typeface="Century Gothic" panose="020B0502020202020204" pitchFamily="34" charset="0"/>
            </a:rPr>
            <a:t>Remove NAs</a:t>
          </a:r>
        </a:p>
      </dgm:t>
    </dgm:pt>
    <dgm:pt modelId="{6FDB0CFA-4A92-4BE8-B297-991F589F50B8}" type="parTrans" cxnId="{D362785E-A35F-4C6D-836F-3DFE601795F9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31210AF6-B0EE-4251-9686-B7D27974E3AF}" type="sibTrans" cxnId="{D362785E-A35F-4C6D-836F-3DFE601795F9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537FF95C-1AD3-454C-ABC2-01D9BE2C2C8A}">
      <dgm:prSet/>
      <dgm:spPr/>
      <dgm:t>
        <a:bodyPr/>
        <a:lstStyle/>
        <a:p>
          <a:r>
            <a:rPr lang="en-US">
              <a:latin typeface="Century Gothic" panose="020B0502020202020204" pitchFamily="34" charset="0"/>
            </a:rPr>
            <a:t>Fill by</a:t>
          </a:r>
        </a:p>
      </dgm:t>
    </dgm:pt>
    <dgm:pt modelId="{AA7D8C48-7E9A-42E0-819C-5379A8B2DC47}" type="parTrans" cxnId="{020B3D7D-B07E-41BF-ADCA-2CE412228618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12C7D104-9977-4EC8-9CC8-6CDA1B3D3DEC}" type="sibTrans" cxnId="{020B3D7D-B07E-41BF-ADCA-2CE412228618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DC168ED3-3E6A-4E61-8FDC-5C4B93EC8DF8}">
      <dgm:prSet/>
      <dgm:spPr/>
      <dgm:t>
        <a:bodyPr/>
        <a:lstStyle/>
        <a:p>
          <a:r>
            <a:rPr lang="en-US">
              <a:latin typeface="Century Gothic" panose="020B0502020202020204" pitchFamily="34" charset="0"/>
            </a:rPr>
            <a:t>Fill by Mean and Mode</a:t>
          </a:r>
        </a:p>
      </dgm:t>
    </dgm:pt>
    <dgm:pt modelId="{7EE9722B-63D2-4CD2-B3F4-6FD243013301}" type="parTrans" cxnId="{04C44D12-37AD-4730-803E-D4A7DA14ACCE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587A5F80-3A90-4465-ADDD-DEAEE1C0CBAD}" type="sibTrans" cxnId="{04C44D12-37AD-4730-803E-D4A7DA14ACCE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1B8D9720-6B82-4559-8EAA-255B30761E13}">
      <dgm:prSet/>
      <dgm:spPr/>
      <dgm:t>
        <a:bodyPr/>
        <a:lstStyle/>
        <a:p>
          <a:r>
            <a:rPr lang="en-US">
              <a:latin typeface="Century Gothic" panose="020B0502020202020204" pitchFamily="34" charset="0"/>
            </a:rPr>
            <a:t>Fill by</a:t>
          </a:r>
        </a:p>
      </dgm:t>
    </dgm:pt>
    <dgm:pt modelId="{6D55B974-C120-4AC8-A19D-DF484E2BEC39}" type="parTrans" cxnId="{9DC25537-696D-43CD-BD62-92ECCF1C99FE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FCD16690-3708-4B65-88C3-93904A584103}" type="sibTrans" cxnId="{9DC25537-696D-43CD-BD62-92ECCF1C99FE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9205ACF6-1CCC-4207-B376-38511392579E}">
      <dgm:prSet/>
      <dgm:spPr/>
      <dgm:t>
        <a:bodyPr/>
        <a:lstStyle/>
        <a:p>
          <a:r>
            <a:rPr lang="en-US">
              <a:latin typeface="Century Gothic" panose="020B0502020202020204" pitchFamily="34" charset="0"/>
            </a:rPr>
            <a:t>Fill by KNN</a:t>
          </a:r>
        </a:p>
      </dgm:t>
    </dgm:pt>
    <dgm:pt modelId="{1DAE3419-089B-4265-B39C-C33D9CABE596}" type="parTrans" cxnId="{CDC67BFB-3DF3-42D7-8F15-EC1FD4BF1C50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BEB00B6A-BB75-4809-B0CD-FA386D0121A7}" type="sibTrans" cxnId="{CDC67BFB-3DF3-42D7-8F15-EC1FD4BF1C50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44F166AD-C664-4460-BF79-03B019A9D742}">
      <dgm:prSet/>
      <dgm:spPr/>
      <dgm:t>
        <a:bodyPr/>
        <a:lstStyle/>
        <a:p>
          <a:r>
            <a:rPr lang="en-US">
              <a:latin typeface="Century Gothic" panose="020B0502020202020204" pitchFamily="34" charset="0"/>
            </a:rPr>
            <a:t>Fill by</a:t>
          </a:r>
        </a:p>
      </dgm:t>
    </dgm:pt>
    <dgm:pt modelId="{8A3A3F86-F8B5-4E54-9CA7-2B69C32EA5FF}" type="parTrans" cxnId="{83C83DFE-6320-4ABA-8249-DE9967CF5CE9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DD672125-DBEE-472F-8C8A-A683134DC334}" type="sibTrans" cxnId="{83C83DFE-6320-4ABA-8249-DE9967CF5CE9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5D5AD5F8-53FF-4DB2-81CB-B5FAB6B8DF61}">
      <dgm:prSet/>
      <dgm:spPr/>
      <dgm:t>
        <a:bodyPr/>
        <a:lstStyle/>
        <a:p>
          <a:r>
            <a:rPr lang="en-US">
              <a:latin typeface="Century Gothic" panose="020B0502020202020204" pitchFamily="34" charset="0"/>
            </a:rPr>
            <a:t>Fill by Next</a:t>
          </a:r>
        </a:p>
      </dgm:t>
    </dgm:pt>
    <dgm:pt modelId="{39D9949F-0B76-4317-94DF-B8E8B4EF8F71}" type="parTrans" cxnId="{2AC62B5B-B51B-4A60-A6A5-30E6A7963F77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BBFF240B-35E7-43FD-831B-90A13C071EA5}" type="sibTrans" cxnId="{2AC62B5B-B51B-4A60-A6A5-30E6A7963F77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3A2E71F8-D301-46CF-AA71-90919B75E6C2}">
      <dgm:prSet/>
      <dgm:spPr/>
      <dgm:t>
        <a:bodyPr/>
        <a:lstStyle/>
        <a:p>
          <a:r>
            <a:rPr lang="en-US">
              <a:latin typeface="Century Gothic" panose="020B0502020202020204" pitchFamily="34" charset="0"/>
            </a:rPr>
            <a:t>Fill by</a:t>
          </a:r>
        </a:p>
      </dgm:t>
    </dgm:pt>
    <dgm:pt modelId="{03C3512B-AFFB-4461-AD08-752233ECC194}" type="parTrans" cxnId="{C36A2AFF-C600-441C-97FE-9422B7495D48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417D2ECA-895F-4358-A453-84AC52F96E82}" type="sibTrans" cxnId="{C36A2AFF-C600-441C-97FE-9422B7495D48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5AB6E5D7-6E64-4D17-B70B-09F394F01B4A}">
      <dgm:prSet/>
      <dgm:spPr/>
      <dgm:t>
        <a:bodyPr/>
        <a:lstStyle/>
        <a:p>
          <a:r>
            <a:rPr lang="en-US">
              <a:latin typeface="Century Gothic" panose="020B0502020202020204" pitchFamily="34" charset="0"/>
            </a:rPr>
            <a:t>Fill by Previous</a:t>
          </a:r>
        </a:p>
      </dgm:t>
    </dgm:pt>
    <dgm:pt modelId="{131681E1-CF93-4902-A657-2EBFCF5E1B41}" type="parTrans" cxnId="{B1E3351A-3112-4049-8456-F5DA12E5389D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9335ECE2-AA8B-476A-A627-FFC0613CA0E8}" type="sibTrans" cxnId="{B1E3351A-3112-4049-8456-F5DA12E5389D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3816623C-C176-4CE7-A012-898144EA82FB}" type="pres">
      <dgm:prSet presAssocID="{6A32FE56-1C4C-4811-8625-F55427D502EB}" presName="Name0" presStyleCnt="0">
        <dgm:presLayoutVars>
          <dgm:dir/>
          <dgm:animLvl val="lvl"/>
          <dgm:resizeHandles val="exact"/>
        </dgm:presLayoutVars>
      </dgm:prSet>
      <dgm:spPr/>
    </dgm:pt>
    <dgm:pt modelId="{C146EAE6-8682-4E98-916F-03253E573501}" type="pres">
      <dgm:prSet presAssocID="{3A2E71F8-D301-46CF-AA71-90919B75E6C2}" presName="boxAndChildren" presStyleCnt="0"/>
      <dgm:spPr/>
    </dgm:pt>
    <dgm:pt modelId="{B8E56363-2F09-4A1B-B121-1E4398F7D6EC}" type="pres">
      <dgm:prSet presAssocID="{3A2E71F8-D301-46CF-AA71-90919B75E6C2}" presName="parentTextBox" presStyleLbl="alignNode1" presStyleIdx="0" presStyleCnt="5"/>
      <dgm:spPr/>
    </dgm:pt>
    <dgm:pt modelId="{BDAD7AB2-FD88-48C9-89EB-639EB9B52FFF}" type="pres">
      <dgm:prSet presAssocID="{3A2E71F8-D301-46CF-AA71-90919B75E6C2}" presName="descendantBox" presStyleLbl="bgAccFollowNode1" presStyleIdx="0" presStyleCnt="5"/>
      <dgm:spPr/>
    </dgm:pt>
    <dgm:pt modelId="{03C1E9B9-9B53-4BE7-869D-1F3EEA926049}" type="pres">
      <dgm:prSet presAssocID="{DD672125-DBEE-472F-8C8A-A683134DC334}" presName="sp" presStyleCnt="0"/>
      <dgm:spPr/>
    </dgm:pt>
    <dgm:pt modelId="{AB5C7702-CB25-4ED7-A259-87A0FB3A95FD}" type="pres">
      <dgm:prSet presAssocID="{44F166AD-C664-4460-BF79-03B019A9D742}" presName="arrowAndChildren" presStyleCnt="0"/>
      <dgm:spPr/>
    </dgm:pt>
    <dgm:pt modelId="{20B80D21-A103-47BB-B603-3B2883F756BF}" type="pres">
      <dgm:prSet presAssocID="{44F166AD-C664-4460-BF79-03B019A9D742}" presName="parentTextArrow" presStyleLbl="node1" presStyleIdx="0" presStyleCnt="0"/>
      <dgm:spPr/>
    </dgm:pt>
    <dgm:pt modelId="{3902D9FE-AED7-4FAB-AF13-1C91D9049F2E}" type="pres">
      <dgm:prSet presAssocID="{44F166AD-C664-4460-BF79-03B019A9D742}" presName="arrow" presStyleLbl="alignNode1" presStyleIdx="1" presStyleCnt="5"/>
      <dgm:spPr/>
    </dgm:pt>
    <dgm:pt modelId="{C35A45A9-BF3B-40B7-AFFC-C7A30D3D6D78}" type="pres">
      <dgm:prSet presAssocID="{44F166AD-C664-4460-BF79-03B019A9D742}" presName="descendantArrow" presStyleLbl="bgAccFollowNode1" presStyleIdx="1" presStyleCnt="5"/>
      <dgm:spPr/>
    </dgm:pt>
    <dgm:pt modelId="{0157F389-1A88-463D-9CDB-9FE2B4BD9B14}" type="pres">
      <dgm:prSet presAssocID="{FCD16690-3708-4B65-88C3-93904A584103}" presName="sp" presStyleCnt="0"/>
      <dgm:spPr/>
    </dgm:pt>
    <dgm:pt modelId="{85DB01C8-23F7-4514-AD7F-B32CF454C84F}" type="pres">
      <dgm:prSet presAssocID="{1B8D9720-6B82-4559-8EAA-255B30761E13}" presName="arrowAndChildren" presStyleCnt="0"/>
      <dgm:spPr/>
    </dgm:pt>
    <dgm:pt modelId="{D4506B11-D21C-452A-B7C6-EA38F2138335}" type="pres">
      <dgm:prSet presAssocID="{1B8D9720-6B82-4559-8EAA-255B30761E13}" presName="parentTextArrow" presStyleLbl="node1" presStyleIdx="0" presStyleCnt="0"/>
      <dgm:spPr/>
    </dgm:pt>
    <dgm:pt modelId="{CA1A8605-79EB-4CD9-ADBD-B47ED22E50DA}" type="pres">
      <dgm:prSet presAssocID="{1B8D9720-6B82-4559-8EAA-255B30761E13}" presName="arrow" presStyleLbl="alignNode1" presStyleIdx="2" presStyleCnt="5"/>
      <dgm:spPr/>
    </dgm:pt>
    <dgm:pt modelId="{840C5BEA-D0E2-455D-B812-1DA1AE95E99F}" type="pres">
      <dgm:prSet presAssocID="{1B8D9720-6B82-4559-8EAA-255B30761E13}" presName="descendantArrow" presStyleLbl="bgAccFollowNode1" presStyleIdx="2" presStyleCnt="5"/>
      <dgm:spPr/>
    </dgm:pt>
    <dgm:pt modelId="{2D0D305E-0027-49CB-A6A1-744AC1E186E1}" type="pres">
      <dgm:prSet presAssocID="{12C7D104-9977-4EC8-9CC8-6CDA1B3D3DEC}" presName="sp" presStyleCnt="0"/>
      <dgm:spPr/>
    </dgm:pt>
    <dgm:pt modelId="{0EB08578-0F09-4B4F-B3D9-4F25514941F9}" type="pres">
      <dgm:prSet presAssocID="{537FF95C-1AD3-454C-ABC2-01D9BE2C2C8A}" presName="arrowAndChildren" presStyleCnt="0"/>
      <dgm:spPr/>
    </dgm:pt>
    <dgm:pt modelId="{D9D2D045-8CF7-49E5-B8A3-952842567F87}" type="pres">
      <dgm:prSet presAssocID="{537FF95C-1AD3-454C-ABC2-01D9BE2C2C8A}" presName="parentTextArrow" presStyleLbl="node1" presStyleIdx="0" presStyleCnt="0"/>
      <dgm:spPr/>
    </dgm:pt>
    <dgm:pt modelId="{40845838-64AF-482C-9A83-3AD64A388515}" type="pres">
      <dgm:prSet presAssocID="{537FF95C-1AD3-454C-ABC2-01D9BE2C2C8A}" presName="arrow" presStyleLbl="alignNode1" presStyleIdx="3" presStyleCnt="5"/>
      <dgm:spPr/>
    </dgm:pt>
    <dgm:pt modelId="{F1F04936-400D-4F18-9628-C7D68E080FCB}" type="pres">
      <dgm:prSet presAssocID="{537FF95C-1AD3-454C-ABC2-01D9BE2C2C8A}" presName="descendantArrow" presStyleLbl="bgAccFollowNode1" presStyleIdx="3" presStyleCnt="5"/>
      <dgm:spPr/>
    </dgm:pt>
    <dgm:pt modelId="{5EA94D9D-2B3E-4D17-B84B-BDA0286C89CD}" type="pres">
      <dgm:prSet presAssocID="{729D533F-2A18-48DA-9C55-83F1506F6C83}" presName="sp" presStyleCnt="0"/>
      <dgm:spPr/>
    </dgm:pt>
    <dgm:pt modelId="{AC624C53-328F-4DE2-AB48-30038617C1DE}" type="pres">
      <dgm:prSet presAssocID="{6F9F5CED-ECCF-40AB-877F-C4F9D7F04778}" presName="arrowAndChildren" presStyleCnt="0"/>
      <dgm:spPr/>
    </dgm:pt>
    <dgm:pt modelId="{F179B4C8-B62C-4983-A5E5-6C48192ABE44}" type="pres">
      <dgm:prSet presAssocID="{6F9F5CED-ECCF-40AB-877F-C4F9D7F04778}" presName="parentTextArrow" presStyleLbl="node1" presStyleIdx="0" presStyleCnt="0"/>
      <dgm:spPr/>
    </dgm:pt>
    <dgm:pt modelId="{9EF38FA1-B3F3-4F36-96A8-73F4220D54D1}" type="pres">
      <dgm:prSet presAssocID="{6F9F5CED-ECCF-40AB-877F-C4F9D7F04778}" presName="arrow" presStyleLbl="alignNode1" presStyleIdx="4" presStyleCnt="5"/>
      <dgm:spPr/>
    </dgm:pt>
    <dgm:pt modelId="{9CCBDE32-301A-49B9-851C-BE5FEE83D02E}" type="pres">
      <dgm:prSet presAssocID="{6F9F5CED-ECCF-40AB-877F-C4F9D7F04778}" presName="descendantArrow" presStyleLbl="bgAccFollowNode1" presStyleIdx="4" presStyleCnt="5"/>
      <dgm:spPr/>
    </dgm:pt>
  </dgm:ptLst>
  <dgm:cxnLst>
    <dgm:cxn modelId="{B7CF6B09-62E9-4C94-9564-C2E0EF97DDAC}" type="presOf" srcId="{5AB6E5D7-6E64-4D17-B70B-09F394F01B4A}" destId="{BDAD7AB2-FD88-48C9-89EB-639EB9B52FFF}" srcOrd="0" destOrd="0" presId="urn:microsoft.com/office/officeart/2016/7/layout/VerticalDownArrowProcess"/>
    <dgm:cxn modelId="{04C44D12-37AD-4730-803E-D4A7DA14ACCE}" srcId="{537FF95C-1AD3-454C-ABC2-01D9BE2C2C8A}" destId="{DC168ED3-3E6A-4E61-8FDC-5C4B93EC8DF8}" srcOrd="0" destOrd="0" parTransId="{7EE9722B-63D2-4CD2-B3F4-6FD243013301}" sibTransId="{587A5F80-3A90-4465-ADDD-DEAEE1C0CBAD}"/>
    <dgm:cxn modelId="{B1E3351A-3112-4049-8456-F5DA12E5389D}" srcId="{3A2E71F8-D301-46CF-AA71-90919B75E6C2}" destId="{5AB6E5D7-6E64-4D17-B70B-09F394F01B4A}" srcOrd="0" destOrd="0" parTransId="{131681E1-CF93-4902-A657-2EBFCF5E1B41}" sibTransId="{9335ECE2-AA8B-476A-A627-FFC0613CA0E8}"/>
    <dgm:cxn modelId="{E2679D1D-09A9-48DE-9091-81158996B144}" srcId="{6A32FE56-1C4C-4811-8625-F55427D502EB}" destId="{6F9F5CED-ECCF-40AB-877F-C4F9D7F04778}" srcOrd="0" destOrd="0" parTransId="{877A6AA8-0D22-408D-A1D2-96C6A5F37D94}" sibTransId="{729D533F-2A18-48DA-9C55-83F1506F6C83}"/>
    <dgm:cxn modelId="{029CD227-D271-49F4-B0BF-FB7C9CB9FECF}" type="presOf" srcId="{6A32FE56-1C4C-4811-8625-F55427D502EB}" destId="{3816623C-C176-4CE7-A012-898144EA82FB}" srcOrd="0" destOrd="0" presId="urn:microsoft.com/office/officeart/2016/7/layout/VerticalDownArrowProcess"/>
    <dgm:cxn modelId="{5036B531-7320-4041-BE02-0CFCF2D9B5B7}" type="presOf" srcId="{6F9F5CED-ECCF-40AB-877F-C4F9D7F04778}" destId="{F179B4C8-B62C-4983-A5E5-6C48192ABE44}" srcOrd="0" destOrd="0" presId="urn:microsoft.com/office/officeart/2016/7/layout/VerticalDownArrowProcess"/>
    <dgm:cxn modelId="{9DC25537-696D-43CD-BD62-92ECCF1C99FE}" srcId="{6A32FE56-1C4C-4811-8625-F55427D502EB}" destId="{1B8D9720-6B82-4559-8EAA-255B30761E13}" srcOrd="2" destOrd="0" parTransId="{6D55B974-C120-4AC8-A19D-DF484E2BEC39}" sibTransId="{FCD16690-3708-4B65-88C3-93904A584103}"/>
    <dgm:cxn modelId="{2AC62B5B-B51B-4A60-A6A5-30E6A7963F77}" srcId="{44F166AD-C664-4460-BF79-03B019A9D742}" destId="{5D5AD5F8-53FF-4DB2-81CB-B5FAB6B8DF61}" srcOrd="0" destOrd="0" parTransId="{39D9949F-0B76-4317-94DF-B8E8B4EF8F71}" sibTransId="{BBFF240B-35E7-43FD-831B-90A13C071EA5}"/>
    <dgm:cxn modelId="{D362785E-A35F-4C6D-836F-3DFE601795F9}" srcId="{6F9F5CED-ECCF-40AB-877F-C4F9D7F04778}" destId="{4D534A2F-2EA3-44D3-9BBC-01A91F7DB99A}" srcOrd="0" destOrd="0" parTransId="{6FDB0CFA-4A92-4BE8-B297-991F589F50B8}" sibTransId="{31210AF6-B0EE-4251-9686-B7D27974E3AF}"/>
    <dgm:cxn modelId="{CA1BB448-9516-47BB-9D07-A2FEBCE1FF7F}" type="presOf" srcId="{4D534A2F-2EA3-44D3-9BBC-01A91F7DB99A}" destId="{9CCBDE32-301A-49B9-851C-BE5FEE83D02E}" srcOrd="0" destOrd="0" presId="urn:microsoft.com/office/officeart/2016/7/layout/VerticalDownArrowProcess"/>
    <dgm:cxn modelId="{BAC1276F-C4E3-4060-8FFA-3B202B257B57}" type="presOf" srcId="{44F166AD-C664-4460-BF79-03B019A9D742}" destId="{3902D9FE-AED7-4FAB-AF13-1C91D9049F2E}" srcOrd="1" destOrd="0" presId="urn:microsoft.com/office/officeart/2016/7/layout/VerticalDownArrowProcess"/>
    <dgm:cxn modelId="{253F1250-D1DB-4476-8ABD-770B0BA2D913}" type="presOf" srcId="{537FF95C-1AD3-454C-ABC2-01D9BE2C2C8A}" destId="{D9D2D045-8CF7-49E5-B8A3-952842567F87}" srcOrd="0" destOrd="0" presId="urn:microsoft.com/office/officeart/2016/7/layout/VerticalDownArrowProcess"/>
    <dgm:cxn modelId="{D1796F54-0650-44EF-B55B-D21247770673}" type="presOf" srcId="{6F9F5CED-ECCF-40AB-877F-C4F9D7F04778}" destId="{9EF38FA1-B3F3-4F36-96A8-73F4220D54D1}" srcOrd="1" destOrd="0" presId="urn:microsoft.com/office/officeart/2016/7/layout/VerticalDownArrowProcess"/>
    <dgm:cxn modelId="{020B3D7D-B07E-41BF-ADCA-2CE412228618}" srcId="{6A32FE56-1C4C-4811-8625-F55427D502EB}" destId="{537FF95C-1AD3-454C-ABC2-01D9BE2C2C8A}" srcOrd="1" destOrd="0" parTransId="{AA7D8C48-7E9A-42E0-819C-5379A8B2DC47}" sibTransId="{12C7D104-9977-4EC8-9CC8-6CDA1B3D3DEC}"/>
    <dgm:cxn modelId="{A5DC0B81-A9C3-40E4-AA5B-0748DB7F435D}" type="presOf" srcId="{5D5AD5F8-53FF-4DB2-81CB-B5FAB6B8DF61}" destId="{C35A45A9-BF3B-40B7-AFFC-C7A30D3D6D78}" srcOrd="0" destOrd="0" presId="urn:microsoft.com/office/officeart/2016/7/layout/VerticalDownArrowProcess"/>
    <dgm:cxn modelId="{1CF1B385-CC97-4A3B-A83D-081F558D1A85}" type="presOf" srcId="{1B8D9720-6B82-4559-8EAA-255B30761E13}" destId="{D4506B11-D21C-452A-B7C6-EA38F2138335}" srcOrd="0" destOrd="0" presId="urn:microsoft.com/office/officeart/2016/7/layout/VerticalDownArrowProcess"/>
    <dgm:cxn modelId="{113972D1-DC99-4429-8B20-DCB95D3FA060}" type="presOf" srcId="{537FF95C-1AD3-454C-ABC2-01D9BE2C2C8A}" destId="{40845838-64AF-482C-9A83-3AD64A388515}" srcOrd="1" destOrd="0" presId="urn:microsoft.com/office/officeart/2016/7/layout/VerticalDownArrowProcess"/>
    <dgm:cxn modelId="{937D0CD6-80EE-43C0-B6E2-A6B358C42F35}" type="presOf" srcId="{1B8D9720-6B82-4559-8EAA-255B30761E13}" destId="{CA1A8605-79EB-4CD9-ADBD-B47ED22E50DA}" srcOrd="1" destOrd="0" presId="urn:microsoft.com/office/officeart/2016/7/layout/VerticalDownArrowProcess"/>
    <dgm:cxn modelId="{512ACEE1-AC0F-4DAB-9BB7-1FABCD624327}" type="presOf" srcId="{9205ACF6-1CCC-4207-B376-38511392579E}" destId="{840C5BEA-D0E2-455D-B812-1DA1AE95E99F}" srcOrd="0" destOrd="0" presId="urn:microsoft.com/office/officeart/2016/7/layout/VerticalDownArrowProcess"/>
    <dgm:cxn modelId="{305F68E9-4EE3-428B-8CF7-A8D3CE88EF61}" type="presOf" srcId="{44F166AD-C664-4460-BF79-03B019A9D742}" destId="{20B80D21-A103-47BB-B603-3B2883F756BF}" srcOrd="0" destOrd="0" presId="urn:microsoft.com/office/officeart/2016/7/layout/VerticalDownArrowProcess"/>
    <dgm:cxn modelId="{693B93F2-1FC0-4503-B559-D0D41A25FD05}" type="presOf" srcId="{DC168ED3-3E6A-4E61-8FDC-5C4B93EC8DF8}" destId="{F1F04936-400D-4F18-9628-C7D68E080FCB}" srcOrd="0" destOrd="0" presId="urn:microsoft.com/office/officeart/2016/7/layout/VerticalDownArrowProcess"/>
    <dgm:cxn modelId="{A5F44CF9-FCD2-4D5E-B823-C41E92D5A22A}" type="presOf" srcId="{3A2E71F8-D301-46CF-AA71-90919B75E6C2}" destId="{B8E56363-2F09-4A1B-B121-1E4398F7D6EC}" srcOrd="0" destOrd="0" presId="urn:microsoft.com/office/officeart/2016/7/layout/VerticalDownArrowProcess"/>
    <dgm:cxn modelId="{CDC67BFB-3DF3-42D7-8F15-EC1FD4BF1C50}" srcId="{1B8D9720-6B82-4559-8EAA-255B30761E13}" destId="{9205ACF6-1CCC-4207-B376-38511392579E}" srcOrd="0" destOrd="0" parTransId="{1DAE3419-089B-4265-B39C-C33D9CABE596}" sibTransId="{BEB00B6A-BB75-4809-B0CD-FA386D0121A7}"/>
    <dgm:cxn modelId="{83C83DFE-6320-4ABA-8249-DE9967CF5CE9}" srcId="{6A32FE56-1C4C-4811-8625-F55427D502EB}" destId="{44F166AD-C664-4460-BF79-03B019A9D742}" srcOrd="3" destOrd="0" parTransId="{8A3A3F86-F8B5-4E54-9CA7-2B69C32EA5FF}" sibTransId="{DD672125-DBEE-472F-8C8A-A683134DC334}"/>
    <dgm:cxn modelId="{C36A2AFF-C600-441C-97FE-9422B7495D48}" srcId="{6A32FE56-1C4C-4811-8625-F55427D502EB}" destId="{3A2E71F8-D301-46CF-AA71-90919B75E6C2}" srcOrd="4" destOrd="0" parTransId="{03C3512B-AFFB-4461-AD08-752233ECC194}" sibTransId="{417D2ECA-895F-4358-A453-84AC52F96E82}"/>
    <dgm:cxn modelId="{7647BB88-A5B8-463D-8838-9D4853A35AFB}" type="presParOf" srcId="{3816623C-C176-4CE7-A012-898144EA82FB}" destId="{C146EAE6-8682-4E98-916F-03253E573501}" srcOrd="0" destOrd="0" presId="urn:microsoft.com/office/officeart/2016/7/layout/VerticalDownArrowProcess"/>
    <dgm:cxn modelId="{01A6E23A-B86E-42A7-B7EB-4AB6FE80D081}" type="presParOf" srcId="{C146EAE6-8682-4E98-916F-03253E573501}" destId="{B8E56363-2F09-4A1B-B121-1E4398F7D6EC}" srcOrd="0" destOrd="0" presId="urn:microsoft.com/office/officeart/2016/7/layout/VerticalDownArrowProcess"/>
    <dgm:cxn modelId="{852CF1CE-D782-46B5-8A77-E350860C770F}" type="presParOf" srcId="{C146EAE6-8682-4E98-916F-03253E573501}" destId="{BDAD7AB2-FD88-48C9-89EB-639EB9B52FFF}" srcOrd="1" destOrd="0" presId="urn:microsoft.com/office/officeart/2016/7/layout/VerticalDownArrowProcess"/>
    <dgm:cxn modelId="{E7ED5347-0FE3-459A-99C5-81B7C5DE9096}" type="presParOf" srcId="{3816623C-C176-4CE7-A012-898144EA82FB}" destId="{03C1E9B9-9B53-4BE7-869D-1F3EEA926049}" srcOrd="1" destOrd="0" presId="urn:microsoft.com/office/officeart/2016/7/layout/VerticalDownArrowProcess"/>
    <dgm:cxn modelId="{02C2DC14-0C1B-4BAB-9DB8-37E2C82FABE0}" type="presParOf" srcId="{3816623C-C176-4CE7-A012-898144EA82FB}" destId="{AB5C7702-CB25-4ED7-A259-87A0FB3A95FD}" srcOrd="2" destOrd="0" presId="urn:microsoft.com/office/officeart/2016/7/layout/VerticalDownArrowProcess"/>
    <dgm:cxn modelId="{84857A4A-65E9-4EF3-9B03-5CA1415FE931}" type="presParOf" srcId="{AB5C7702-CB25-4ED7-A259-87A0FB3A95FD}" destId="{20B80D21-A103-47BB-B603-3B2883F756BF}" srcOrd="0" destOrd="0" presId="urn:microsoft.com/office/officeart/2016/7/layout/VerticalDownArrowProcess"/>
    <dgm:cxn modelId="{12D1661E-DBBD-46E8-9DEE-54B0C6BD82E2}" type="presParOf" srcId="{AB5C7702-CB25-4ED7-A259-87A0FB3A95FD}" destId="{3902D9FE-AED7-4FAB-AF13-1C91D9049F2E}" srcOrd="1" destOrd="0" presId="urn:microsoft.com/office/officeart/2016/7/layout/VerticalDownArrowProcess"/>
    <dgm:cxn modelId="{56CE4BA3-FAB5-4B10-842B-AEB92AAF19A9}" type="presParOf" srcId="{AB5C7702-CB25-4ED7-A259-87A0FB3A95FD}" destId="{C35A45A9-BF3B-40B7-AFFC-C7A30D3D6D78}" srcOrd="2" destOrd="0" presId="urn:microsoft.com/office/officeart/2016/7/layout/VerticalDownArrowProcess"/>
    <dgm:cxn modelId="{99C52F3E-26FE-4C78-A03F-65A728C1E5D7}" type="presParOf" srcId="{3816623C-C176-4CE7-A012-898144EA82FB}" destId="{0157F389-1A88-463D-9CDB-9FE2B4BD9B14}" srcOrd="3" destOrd="0" presId="urn:microsoft.com/office/officeart/2016/7/layout/VerticalDownArrowProcess"/>
    <dgm:cxn modelId="{B9BA9FB6-ED88-4CEE-8949-9B72C57A8E93}" type="presParOf" srcId="{3816623C-C176-4CE7-A012-898144EA82FB}" destId="{85DB01C8-23F7-4514-AD7F-B32CF454C84F}" srcOrd="4" destOrd="0" presId="urn:microsoft.com/office/officeart/2016/7/layout/VerticalDownArrowProcess"/>
    <dgm:cxn modelId="{62A3EF25-FF51-4D1D-9B85-1D3C381949D2}" type="presParOf" srcId="{85DB01C8-23F7-4514-AD7F-B32CF454C84F}" destId="{D4506B11-D21C-452A-B7C6-EA38F2138335}" srcOrd="0" destOrd="0" presId="urn:microsoft.com/office/officeart/2016/7/layout/VerticalDownArrowProcess"/>
    <dgm:cxn modelId="{9A5DFEFF-7E3E-4A88-BAAD-3695601A8E58}" type="presParOf" srcId="{85DB01C8-23F7-4514-AD7F-B32CF454C84F}" destId="{CA1A8605-79EB-4CD9-ADBD-B47ED22E50DA}" srcOrd="1" destOrd="0" presId="urn:microsoft.com/office/officeart/2016/7/layout/VerticalDownArrowProcess"/>
    <dgm:cxn modelId="{37CBFB27-FF83-4278-9971-6797E0EAD68D}" type="presParOf" srcId="{85DB01C8-23F7-4514-AD7F-B32CF454C84F}" destId="{840C5BEA-D0E2-455D-B812-1DA1AE95E99F}" srcOrd="2" destOrd="0" presId="urn:microsoft.com/office/officeart/2016/7/layout/VerticalDownArrowProcess"/>
    <dgm:cxn modelId="{C9ACDA83-FFF9-42DB-B834-BBBBB3E926F9}" type="presParOf" srcId="{3816623C-C176-4CE7-A012-898144EA82FB}" destId="{2D0D305E-0027-49CB-A6A1-744AC1E186E1}" srcOrd="5" destOrd="0" presId="urn:microsoft.com/office/officeart/2016/7/layout/VerticalDownArrowProcess"/>
    <dgm:cxn modelId="{630FF422-947E-4014-BE4C-F65B0E3D72BA}" type="presParOf" srcId="{3816623C-C176-4CE7-A012-898144EA82FB}" destId="{0EB08578-0F09-4B4F-B3D9-4F25514941F9}" srcOrd="6" destOrd="0" presId="urn:microsoft.com/office/officeart/2016/7/layout/VerticalDownArrowProcess"/>
    <dgm:cxn modelId="{8EA38407-3BF1-433A-AD50-5F8F82DFDE2F}" type="presParOf" srcId="{0EB08578-0F09-4B4F-B3D9-4F25514941F9}" destId="{D9D2D045-8CF7-49E5-B8A3-952842567F87}" srcOrd="0" destOrd="0" presId="urn:microsoft.com/office/officeart/2016/7/layout/VerticalDownArrowProcess"/>
    <dgm:cxn modelId="{393E5D1D-5AAA-40C9-8DD1-EEAA1D880CC7}" type="presParOf" srcId="{0EB08578-0F09-4B4F-B3D9-4F25514941F9}" destId="{40845838-64AF-482C-9A83-3AD64A388515}" srcOrd="1" destOrd="0" presId="urn:microsoft.com/office/officeart/2016/7/layout/VerticalDownArrowProcess"/>
    <dgm:cxn modelId="{CC415906-DA11-48A9-AF9E-D9890D4BA0B7}" type="presParOf" srcId="{0EB08578-0F09-4B4F-B3D9-4F25514941F9}" destId="{F1F04936-400D-4F18-9628-C7D68E080FCB}" srcOrd="2" destOrd="0" presId="urn:microsoft.com/office/officeart/2016/7/layout/VerticalDownArrowProcess"/>
    <dgm:cxn modelId="{F7E563DC-06CA-4E62-AF08-7E95ED140BF1}" type="presParOf" srcId="{3816623C-C176-4CE7-A012-898144EA82FB}" destId="{5EA94D9D-2B3E-4D17-B84B-BDA0286C89CD}" srcOrd="7" destOrd="0" presId="urn:microsoft.com/office/officeart/2016/7/layout/VerticalDownArrowProcess"/>
    <dgm:cxn modelId="{60D91E4A-B4F8-43F6-8622-F7778640AA34}" type="presParOf" srcId="{3816623C-C176-4CE7-A012-898144EA82FB}" destId="{AC624C53-328F-4DE2-AB48-30038617C1DE}" srcOrd="8" destOrd="0" presId="urn:microsoft.com/office/officeart/2016/7/layout/VerticalDownArrowProcess"/>
    <dgm:cxn modelId="{B4730F2E-1C66-4301-8015-1414DBF6D08F}" type="presParOf" srcId="{AC624C53-328F-4DE2-AB48-30038617C1DE}" destId="{F179B4C8-B62C-4983-A5E5-6C48192ABE44}" srcOrd="0" destOrd="0" presId="urn:microsoft.com/office/officeart/2016/7/layout/VerticalDownArrowProcess"/>
    <dgm:cxn modelId="{EF25026C-4EA9-4CB9-9783-2AC8F7CFD62D}" type="presParOf" srcId="{AC624C53-328F-4DE2-AB48-30038617C1DE}" destId="{9EF38FA1-B3F3-4F36-96A8-73F4220D54D1}" srcOrd="1" destOrd="0" presId="urn:microsoft.com/office/officeart/2016/7/layout/VerticalDownArrowProcess"/>
    <dgm:cxn modelId="{EBA656E9-DAD9-408F-8EA1-2160583A249B}" type="presParOf" srcId="{AC624C53-328F-4DE2-AB48-30038617C1DE}" destId="{9CCBDE32-301A-49B9-851C-BE5FEE83D02E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8268550-D1A3-477C-991B-E57A7FA3A962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C919121-3698-4837-8BC9-EDFB265B5198}">
      <dgm:prSet custT="1"/>
      <dgm:spPr/>
      <dgm:t>
        <a:bodyPr/>
        <a:lstStyle/>
        <a:p>
          <a:r>
            <a:rPr lang="en-US" sz="2600" dirty="0">
              <a:latin typeface="Century Gothic" panose="020B0502020202020204" pitchFamily="34" charset="0"/>
            </a:rPr>
            <a:t>Keep the outliers</a:t>
          </a:r>
        </a:p>
      </dgm:t>
    </dgm:pt>
    <dgm:pt modelId="{9B27B2FE-FC5F-4DAB-9D22-88EF41DD3245}" type="parTrans" cxnId="{D6C68CEF-451A-490A-B271-15B7D4E04A2B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4DA56AE3-D856-4E0A-8151-64F61FD18D83}" type="sibTrans" cxnId="{D6C68CEF-451A-490A-B271-15B7D4E04A2B}">
      <dgm:prSet phldrT="1" phldr="0"/>
      <dgm:spPr/>
      <dgm:t>
        <a:bodyPr/>
        <a:lstStyle/>
        <a:p>
          <a:r>
            <a:rPr lang="en-US">
              <a:latin typeface="Century Gothic" panose="020B0502020202020204" pitchFamily="34" charset="0"/>
            </a:rPr>
            <a:t>1</a:t>
          </a:r>
        </a:p>
      </dgm:t>
    </dgm:pt>
    <dgm:pt modelId="{DEFD017A-0882-4571-8CE9-EC18D18D5A1B}">
      <dgm:prSet/>
      <dgm:spPr/>
      <dgm:t>
        <a:bodyPr/>
        <a:lstStyle/>
        <a:p>
          <a:r>
            <a:rPr lang="en-US" dirty="0">
              <a:latin typeface="Century Gothic" panose="020B0502020202020204" pitchFamily="34" charset="0"/>
            </a:rPr>
            <a:t>Remove by Standard Deviation</a:t>
          </a:r>
        </a:p>
      </dgm:t>
    </dgm:pt>
    <dgm:pt modelId="{59C75E09-E0E0-48CD-801F-516774901D2D}" type="parTrans" cxnId="{1FFB1735-6D7B-475E-8D58-51DF14ED478A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9C908A16-15D8-4AD4-A542-541114A22972}" type="sibTrans" cxnId="{1FFB1735-6D7B-475E-8D58-51DF14ED478A}">
      <dgm:prSet phldrT="2" phldr="0"/>
      <dgm:spPr/>
      <dgm:t>
        <a:bodyPr/>
        <a:lstStyle/>
        <a:p>
          <a:r>
            <a:rPr lang="en-US">
              <a:latin typeface="Century Gothic" panose="020B0502020202020204" pitchFamily="34" charset="0"/>
            </a:rPr>
            <a:t>2</a:t>
          </a:r>
        </a:p>
      </dgm:t>
    </dgm:pt>
    <dgm:pt modelId="{249CF484-5E84-4D9B-86D5-B2A30396CD1E}">
      <dgm:prSet/>
      <dgm:spPr/>
      <dgm:t>
        <a:bodyPr/>
        <a:lstStyle/>
        <a:p>
          <a:r>
            <a:rPr lang="en-US" dirty="0">
              <a:latin typeface="Century Gothic" panose="020B0502020202020204" pitchFamily="34" charset="0"/>
            </a:rPr>
            <a:t>Remove by IQR all</a:t>
          </a:r>
        </a:p>
      </dgm:t>
    </dgm:pt>
    <dgm:pt modelId="{D8D98CF8-8BA9-410C-9319-10F61C8CCCBC}" type="parTrans" cxnId="{F6E616D3-7757-4818-9AC3-2D8B5C00E231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45270C25-9A67-4DBE-A31D-EA793911643D}" type="sibTrans" cxnId="{F6E616D3-7757-4818-9AC3-2D8B5C00E231}">
      <dgm:prSet phldrT="3" phldr="0"/>
      <dgm:spPr/>
      <dgm:t>
        <a:bodyPr/>
        <a:lstStyle/>
        <a:p>
          <a:r>
            <a:rPr lang="en-US">
              <a:latin typeface="Century Gothic" panose="020B0502020202020204" pitchFamily="34" charset="0"/>
            </a:rPr>
            <a:t>3</a:t>
          </a:r>
        </a:p>
      </dgm:t>
    </dgm:pt>
    <dgm:pt modelId="{9725BF7C-4D4F-4085-AB59-C73ED6C8980D}">
      <dgm:prSet/>
      <dgm:spPr/>
      <dgm:t>
        <a:bodyPr/>
        <a:lstStyle/>
        <a:p>
          <a:r>
            <a:rPr lang="en-US" dirty="0">
              <a:latin typeface="Century Gothic" panose="020B0502020202020204" pitchFamily="34" charset="0"/>
            </a:rPr>
            <a:t>Remove using </a:t>
          </a:r>
          <a:r>
            <a:rPr lang="en-US" dirty="0" err="1">
              <a:latin typeface="Century Gothic" panose="020B0502020202020204" pitchFamily="34" charset="0"/>
            </a:rPr>
            <a:t>DBscan</a:t>
          </a:r>
          <a:endParaRPr lang="en-US" dirty="0">
            <a:latin typeface="Century Gothic" panose="020B0502020202020204" pitchFamily="34" charset="0"/>
          </a:endParaRPr>
        </a:p>
      </dgm:t>
    </dgm:pt>
    <dgm:pt modelId="{8A040F81-306E-4F39-8ABC-5DEF85821EC0}" type="parTrans" cxnId="{A35A4CDD-5744-4193-9DAE-7BB66098A483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440AF160-2F2E-4800-B3B7-A7985E5CCDEE}" type="sibTrans" cxnId="{A35A4CDD-5744-4193-9DAE-7BB66098A483}">
      <dgm:prSet phldrT="4" phldr="0"/>
      <dgm:spPr/>
      <dgm:t>
        <a:bodyPr/>
        <a:lstStyle/>
        <a:p>
          <a:r>
            <a:rPr lang="en-US">
              <a:latin typeface="Century Gothic" panose="020B0502020202020204" pitchFamily="34" charset="0"/>
            </a:rPr>
            <a:t>4</a:t>
          </a:r>
        </a:p>
      </dgm:t>
    </dgm:pt>
    <dgm:pt modelId="{B9CFAF87-DE1F-40CC-9C24-191E37D8DEDB}" type="pres">
      <dgm:prSet presAssocID="{78268550-D1A3-477C-991B-E57A7FA3A962}" presName="linearFlow" presStyleCnt="0">
        <dgm:presLayoutVars>
          <dgm:dir/>
          <dgm:animLvl val="lvl"/>
          <dgm:resizeHandles val="exact"/>
        </dgm:presLayoutVars>
      </dgm:prSet>
      <dgm:spPr/>
    </dgm:pt>
    <dgm:pt modelId="{16D2DA93-042F-475C-9D29-F491CC94DA7F}" type="pres">
      <dgm:prSet presAssocID="{4C919121-3698-4837-8BC9-EDFB265B5198}" presName="compositeNode" presStyleCnt="0"/>
      <dgm:spPr/>
    </dgm:pt>
    <dgm:pt modelId="{4B479061-41D1-4767-A04B-40221F451D44}" type="pres">
      <dgm:prSet presAssocID="{4C919121-3698-4837-8BC9-EDFB265B519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F402B48-2418-49CA-B741-80849FB851E0}" type="pres">
      <dgm:prSet presAssocID="{4C919121-3698-4837-8BC9-EDFB265B5198}" presName="parSh" presStyleCnt="0"/>
      <dgm:spPr/>
    </dgm:pt>
    <dgm:pt modelId="{4A7CC4FF-50B2-47CF-A044-32DE86B43C50}" type="pres">
      <dgm:prSet presAssocID="{4C919121-3698-4837-8BC9-EDFB265B5198}" presName="lineNode" presStyleLbl="alignAccFollowNode1" presStyleIdx="0" presStyleCnt="12"/>
      <dgm:spPr/>
    </dgm:pt>
    <dgm:pt modelId="{1A2D2280-9FFB-4FBB-BD30-D44C370B1139}" type="pres">
      <dgm:prSet presAssocID="{4C919121-3698-4837-8BC9-EDFB265B5198}" presName="lineArrowNode" presStyleLbl="alignAccFollowNode1" presStyleIdx="1" presStyleCnt="12"/>
      <dgm:spPr/>
    </dgm:pt>
    <dgm:pt modelId="{6D03AED9-44D8-4655-8FC5-D12823E1D843}" type="pres">
      <dgm:prSet presAssocID="{4DA56AE3-D856-4E0A-8151-64F61FD18D83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51827049-2D1F-4242-8174-1BE9AEF1B73B}" type="pres">
      <dgm:prSet presAssocID="{4DA56AE3-D856-4E0A-8151-64F61FD18D83}" presName="spacerBetweenCircleAndCallout" presStyleCnt="0">
        <dgm:presLayoutVars/>
      </dgm:prSet>
      <dgm:spPr/>
    </dgm:pt>
    <dgm:pt modelId="{8E1D5D35-9820-4CBA-BE1E-135310DF9E3A}" type="pres">
      <dgm:prSet presAssocID="{4C919121-3698-4837-8BC9-EDFB265B5198}" presName="nodeText" presStyleLbl="alignAccFollowNode1" presStyleIdx="2" presStyleCnt="12">
        <dgm:presLayoutVars>
          <dgm:bulletEnabled val="1"/>
        </dgm:presLayoutVars>
      </dgm:prSet>
      <dgm:spPr/>
    </dgm:pt>
    <dgm:pt modelId="{BB0E0D74-0863-43BA-BC7A-53DB51780403}" type="pres">
      <dgm:prSet presAssocID="{4DA56AE3-D856-4E0A-8151-64F61FD18D83}" presName="sibTransComposite" presStyleCnt="0"/>
      <dgm:spPr/>
    </dgm:pt>
    <dgm:pt modelId="{16B133E4-83ED-46A2-9F65-F6BB9C7C3373}" type="pres">
      <dgm:prSet presAssocID="{DEFD017A-0882-4571-8CE9-EC18D18D5A1B}" presName="compositeNode" presStyleCnt="0"/>
      <dgm:spPr/>
    </dgm:pt>
    <dgm:pt modelId="{50F9D9B9-51CB-41D6-9E56-F9A11DC09D9C}" type="pres">
      <dgm:prSet presAssocID="{DEFD017A-0882-4571-8CE9-EC18D18D5A1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9CECB71-15E8-4E58-ABD9-FB59A87A3812}" type="pres">
      <dgm:prSet presAssocID="{DEFD017A-0882-4571-8CE9-EC18D18D5A1B}" presName="parSh" presStyleCnt="0"/>
      <dgm:spPr/>
    </dgm:pt>
    <dgm:pt modelId="{ED2E23F0-E5A1-4E4A-8465-5C44ED7E0EF1}" type="pres">
      <dgm:prSet presAssocID="{DEFD017A-0882-4571-8CE9-EC18D18D5A1B}" presName="lineNode" presStyleLbl="alignAccFollowNode1" presStyleIdx="3" presStyleCnt="12"/>
      <dgm:spPr/>
    </dgm:pt>
    <dgm:pt modelId="{280A58C8-AAE5-431E-881D-4EEF2D4EAE2F}" type="pres">
      <dgm:prSet presAssocID="{DEFD017A-0882-4571-8CE9-EC18D18D5A1B}" presName="lineArrowNode" presStyleLbl="alignAccFollowNode1" presStyleIdx="4" presStyleCnt="12"/>
      <dgm:spPr/>
    </dgm:pt>
    <dgm:pt modelId="{46B2301B-D5DD-42D8-820A-7F3983AAB055}" type="pres">
      <dgm:prSet presAssocID="{9C908A16-15D8-4AD4-A542-541114A22972}" presName="sibTransNodeCircle" presStyleLbl="alignNode1" presStyleIdx="1" presStyleCnt="4">
        <dgm:presLayoutVars>
          <dgm:chMax val="0"/>
          <dgm:bulletEnabled/>
        </dgm:presLayoutVars>
      </dgm:prSet>
      <dgm:spPr/>
    </dgm:pt>
    <dgm:pt modelId="{655332C2-3698-48E2-8418-4BBDE0C1350E}" type="pres">
      <dgm:prSet presAssocID="{9C908A16-15D8-4AD4-A542-541114A22972}" presName="spacerBetweenCircleAndCallout" presStyleCnt="0">
        <dgm:presLayoutVars/>
      </dgm:prSet>
      <dgm:spPr/>
    </dgm:pt>
    <dgm:pt modelId="{CC281E8E-0883-4232-8BA5-5AB8BD5B4CE0}" type="pres">
      <dgm:prSet presAssocID="{DEFD017A-0882-4571-8CE9-EC18D18D5A1B}" presName="nodeText" presStyleLbl="alignAccFollowNode1" presStyleIdx="5" presStyleCnt="12">
        <dgm:presLayoutVars>
          <dgm:bulletEnabled val="1"/>
        </dgm:presLayoutVars>
      </dgm:prSet>
      <dgm:spPr/>
    </dgm:pt>
    <dgm:pt modelId="{ED25CB2E-70C4-46D2-AC91-611FC18FED62}" type="pres">
      <dgm:prSet presAssocID="{9C908A16-15D8-4AD4-A542-541114A22972}" presName="sibTransComposite" presStyleCnt="0"/>
      <dgm:spPr/>
    </dgm:pt>
    <dgm:pt modelId="{DB2AF702-E011-4E3E-A825-3E3C1B927B95}" type="pres">
      <dgm:prSet presAssocID="{249CF484-5E84-4D9B-86D5-B2A30396CD1E}" presName="compositeNode" presStyleCnt="0"/>
      <dgm:spPr/>
    </dgm:pt>
    <dgm:pt modelId="{E44D3E74-ECB3-4A13-87F5-5D36A32081F9}" type="pres">
      <dgm:prSet presAssocID="{249CF484-5E84-4D9B-86D5-B2A30396CD1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180324B-EDBF-48B7-BFFD-B0A2DA6625E0}" type="pres">
      <dgm:prSet presAssocID="{249CF484-5E84-4D9B-86D5-B2A30396CD1E}" presName="parSh" presStyleCnt="0"/>
      <dgm:spPr/>
    </dgm:pt>
    <dgm:pt modelId="{A0814670-F87F-4C5F-B4E4-28949A7484EE}" type="pres">
      <dgm:prSet presAssocID="{249CF484-5E84-4D9B-86D5-B2A30396CD1E}" presName="lineNode" presStyleLbl="alignAccFollowNode1" presStyleIdx="6" presStyleCnt="12"/>
      <dgm:spPr/>
    </dgm:pt>
    <dgm:pt modelId="{EDF262E5-1B8B-4BA8-B2BE-7C8CF31ECC83}" type="pres">
      <dgm:prSet presAssocID="{249CF484-5E84-4D9B-86D5-B2A30396CD1E}" presName="lineArrowNode" presStyleLbl="alignAccFollowNode1" presStyleIdx="7" presStyleCnt="12"/>
      <dgm:spPr/>
    </dgm:pt>
    <dgm:pt modelId="{FFDB2507-13E3-487A-BB57-BD3528FB67C9}" type="pres">
      <dgm:prSet presAssocID="{45270C25-9A67-4DBE-A31D-EA793911643D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FCEC1767-7C14-4E71-9A1B-905F7CF28B2A}" type="pres">
      <dgm:prSet presAssocID="{45270C25-9A67-4DBE-A31D-EA793911643D}" presName="spacerBetweenCircleAndCallout" presStyleCnt="0">
        <dgm:presLayoutVars/>
      </dgm:prSet>
      <dgm:spPr/>
    </dgm:pt>
    <dgm:pt modelId="{1017076B-F7EE-48F5-984D-EE2302A20705}" type="pres">
      <dgm:prSet presAssocID="{249CF484-5E84-4D9B-86D5-B2A30396CD1E}" presName="nodeText" presStyleLbl="alignAccFollowNode1" presStyleIdx="8" presStyleCnt="12">
        <dgm:presLayoutVars>
          <dgm:bulletEnabled val="1"/>
        </dgm:presLayoutVars>
      </dgm:prSet>
      <dgm:spPr/>
    </dgm:pt>
    <dgm:pt modelId="{60609787-3CCA-4929-B7C8-DACE82DCB5C1}" type="pres">
      <dgm:prSet presAssocID="{45270C25-9A67-4DBE-A31D-EA793911643D}" presName="sibTransComposite" presStyleCnt="0"/>
      <dgm:spPr/>
    </dgm:pt>
    <dgm:pt modelId="{8CA9960A-CC12-447F-AC54-F6033037ABB4}" type="pres">
      <dgm:prSet presAssocID="{9725BF7C-4D4F-4085-AB59-C73ED6C8980D}" presName="compositeNode" presStyleCnt="0"/>
      <dgm:spPr/>
    </dgm:pt>
    <dgm:pt modelId="{353EFF55-EDC6-4B45-83AB-724973D2FDA3}" type="pres">
      <dgm:prSet presAssocID="{9725BF7C-4D4F-4085-AB59-C73ED6C8980D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074B601-AF69-43FF-8CFA-1983D159614F}" type="pres">
      <dgm:prSet presAssocID="{9725BF7C-4D4F-4085-AB59-C73ED6C8980D}" presName="parSh" presStyleCnt="0"/>
      <dgm:spPr/>
    </dgm:pt>
    <dgm:pt modelId="{9E38741B-35A0-412E-B909-08671E0974A8}" type="pres">
      <dgm:prSet presAssocID="{9725BF7C-4D4F-4085-AB59-C73ED6C8980D}" presName="lineNode" presStyleLbl="alignAccFollowNode1" presStyleIdx="9" presStyleCnt="12"/>
      <dgm:spPr/>
    </dgm:pt>
    <dgm:pt modelId="{CB590CAE-4599-46A8-A3EE-1F3D46D1257F}" type="pres">
      <dgm:prSet presAssocID="{9725BF7C-4D4F-4085-AB59-C73ED6C8980D}" presName="lineArrowNode" presStyleLbl="alignAccFollowNode1" presStyleIdx="10" presStyleCnt="12"/>
      <dgm:spPr/>
    </dgm:pt>
    <dgm:pt modelId="{8CC93DAC-0B1F-41F7-938E-2FC06C5A964D}" type="pres">
      <dgm:prSet presAssocID="{440AF160-2F2E-4800-B3B7-A7985E5CCDEE}" presName="sibTransNodeCircle" presStyleLbl="alignNode1" presStyleIdx="3" presStyleCnt="4">
        <dgm:presLayoutVars>
          <dgm:chMax val="0"/>
          <dgm:bulletEnabled/>
        </dgm:presLayoutVars>
      </dgm:prSet>
      <dgm:spPr/>
    </dgm:pt>
    <dgm:pt modelId="{4F6EB515-8E4D-4E1E-8301-C8FC08EE061B}" type="pres">
      <dgm:prSet presAssocID="{440AF160-2F2E-4800-B3B7-A7985E5CCDEE}" presName="spacerBetweenCircleAndCallout" presStyleCnt="0">
        <dgm:presLayoutVars/>
      </dgm:prSet>
      <dgm:spPr/>
    </dgm:pt>
    <dgm:pt modelId="{517DBCE4-AA50-4BF6-B1A4-BFAB51307FF2}" type="pres">
      <dgm:prSet presAssocID="{9725BF7C-4D4F-4085-AB59-C73ED6C8980D}" presName="nodeText" presStyleLbl="alignAccFollowNode1" presStyleIdx="11" presStyleCnt="12">
        <dgm:presLayoutVars>
          <dgm:bulletEnabled val="1"/>
        </dgm:presLayoutVars>
      </dgm:prSet>
      <dgm:spPr/>
    </dgm:pt>
  </dgm:ptLst>
  <dgm:cxnLst>
    <dgm:cxn modelId="{9F6A7A08-B109-417B-BB93-742B6A3B81C3}" type="presOf" srcId="{45270C25-9A67-4DBE-A31D-EA793911643D}" destId="{FFDB2507-13E3-487A-BB57-BD3528FB67C9}" srcOrd="0" destOrd="0" presId="urn:microsoft.com/office/officeart/2016/7/layout/LinearArrowProcessNumbered"/>
    <dgm:cxn modelId="{7289B725-49F9-4A07-8FA4-7EF89DFB15EB}" type="presOf" srcId="{4C919121-3698-4837-8BC9-EDFB265B5198}" destId="{8E1D5D35-9820-4CBA-BE1E-135310DF9E3A}" srcOrd="0" destOrd="0" presId="urn:microsoft.com/office/officeart/2016/7/layout/LinearArrowProcessNumbered"/>
    <dgm:cxn modelId="{76A7862E-CBFD-430D-A69B-3F91A24A410D}" type="presOf" srcId="{78268550-D1A3-477C-991B-E57A7FA3A962}" destId="{B9CFAF87-DE1F-40CC-9C24-191E37D8DEDB}" srcOrd="0" destOrd="0" presId="urn:microsoft.com/office/officeart/2016/7/layout/LinearArrowProcessNumbered"/>
    <dgm:cxn modelId="{1FFB1735-6D7B-475E-8D58-51DF14ED478A}" srcId="{78268550-D1A3-477C-991B-E57A7FA3A962}" destId="{DEFD017A-0882-4571-8CE9-EC18D18D5A1B}" srcOrd="1" destOrd="0" parTransId="{59C75E09-E0E0-48CD-801F-516774901D2D}" sibTransId="{9C908A16-15D8-4AD4-A542-541114A22972}"/>
    <dgm:cxn modelId="{4239E742-7272-47C9-B6AD-1569C90AE329}" type="presOf" srcId="{4DA56AE3-D856-4E0A-8151-64F61FD18D83}" destId="{6D03AED9-44D8-4655-8FC5-D12823E1D843}" srcOrd="0" destOrd="0" presId="urn:microsoft.com/office/officeart/2016/7/layout/LinearArrowProcessNumbered"/>
    <dgm:cxn modelId="{F2568055-EFE0-45C3-9038-3BEA160ED8E5}" type="presOf" srcId="{9725BF7C-4D4F-4085-AB59-C73ED6C8980D}" destId="{517DBCE4-AA50-4BF6-B1A4-BFAB51307FF2}" srcOrd="0" destOrd="0" presId="urn:microsoft.com/office/officeart/2016/7/layout/LinearArrowProcessNumbered"/>
    <dgm:cxn modelId="{2FE4C287-E1CF-4F8F-9804-790DCB24C113}" type="presOf" srcId="{DEFD017A-0882-4571-8CE9-EC18D18D5A1B}" destId="{CC281E8E-0883-4232-8BA5-5AB8BD5B4CE0}" srcOrd="0" destOrd="0" presId="urn:microsoft.com/office/officeart/2016/7/layout/LinearArrowProcessNumbered"/>
    <dgm:cxn modelId="{94F54C90-6F28-46F2-A5AD-01EAF1493EE9}" type="presOf" srcId="{249CF484-5E84-4D9B-86D5-B2A30396CD1E}" destId="{1017076B-F7EE-48F5-984D-EE2302A20705}" srcOrd="0" destOrd="0" presId="urn:microsoft.com/office/officeart/2016/7/layout/LinearArrowProcessNumbered"/>
    <dgm:cxn modelId="{902FFB90-0C7F-4C71-A150-BD6F2084397F}" type="presOf" srcId="{9C908A16-15D8-4AD4-A542-541114A22972}" destId="{46B2301B-D5DD-42D8-820A-7F3983AAB055}" srcOrd="0" destOrd="0" presId="urn:microsoft.com/office/officeart/2016/7/layout/LinearArrowProcessNumbered"/>
    <dgm:cxn modelId="{1FEC92AE-354F-44A4-8C17-072D61354D9B}" type="presOf" srcId="{440AF160-2F2E-4800-B3B7-A7985E5CCDEE}" destId="{8CC93DAC-0B1F-41F7-938E-2FC06C5A964D}" srcOrd="0" destOrd="0" presId="urn:microsoft.com/office/officeart/2016/7/layout/LinearArrowProcessNumbered"/>
    <dgm:cxn modelId="{F6E616D3-7757-4818-9AC3-2D8B5C00E231}" srcId="{78268550-D1A3-477C-991B-E57A7FA3A962}" destId="{249CF484-5E84-4D9B-86D5-B2A30396CD1E}" srcOrd="2" destOrd="0" parTransId="{D8D98CF8-8BA9-410C-9319-10F61C8CCCBC}" sibTransId="{45270C25-9A67-4DBE-A31D-EA793911643D}"/>
    <dgm:cxn modelId="{A35A4CDD-5744-4193-9DAE-7BB66098A483}" srcId="{78268550-D1A3-477C-991B-E57A7FA3A962}" destId="{9725BF7C-4D4F-4085-AB59-C73ED6C8980D}" srcOrd="3" destOrd="0" parTransId="{8A040F81-306E-4F39-8ABC-5DEF85821EC0}" sibTransId="{440AF160-2F2E-4800-B3B7-A7985E5CCDEE}"/>
    <dgm:cxn modelId="{D6C68CEF-451A-490A-B271-15B7D4E04A2B}" srcId="{78268550-D1A3-477C-991B-E57A7FA3A962}" destId="{4C919121-3698-4837-8BC9-EDFB265B5198}" srcOrd="0" destOrd="0" parTransId="{9B27B2FE-FC5F-4DAB-9D22-88EF41DD3245}" sibTransId="{4DA56AE3-D856-4E0A-8151-64F61FD18D83}"/>
    <dgm:cxn modelId="{64537260-71CA-4E2C-8E96-4BD29A3ECDA8}" type="presParOf" srcId="{B9CFAF87-DE1F-40CC-9C24-191E37D8DEDB}" destId="{16D2DA93-042F-475C-9D29-F491CC94DA7F}" srcOrd="0" destOrd="0" presId="urn:microsoft.com/office/officeart/2016/7/layout/LinearArrowProcessNumbered"/>
    <dgm:cxn modelId="{7C4B5C5C-0E7F-4964-BB9D-EA0F952D0E04}" type="presParOf" srcId="{16D2DA93-042F-475C-9D29-F491CC94DA7F}" destId="{4B479061-41D1-4767-A04B-40221F451D44}" srcOrd="0" destOrd="0" presId="urn:microsoft.com/office/officeart/2016/7/layout/LinearArrowProcessNumbered"/>
    <dgm:cxn modelId="{309F9E27-65B5-4624-A019-08E6EE37FDFB}" type="presParOf" srcId="{16D2DA93-042F-475C-9D29-F491CC94DA7F}" destId="{3F402B48-2418-49CA-B741-80849FB851E0}" srcOrd="1" destOrd="0" presId="urn:microsoft.com/office/officeart/2016/7/layout/LinearArrowProcessNumbered"/>
    <dgm:cxn modelId="{61338D09-39C1-484E-BE1F-3401D3DECC37}" type="presParOf" srcId="{3F402B48-2418-49CA-B741-80849FB851E0}" destId="{4A7CC4FF-50B2-47CF-A044-32DE86B43C50}" srcOrd="0" destOrd="0" presId="urn:microsoft.com/office/officeart/2016/7/layout/LinearArrowProcessNumbered"/>
    <dgm:cxn modelId="{5749FC7D-C9CF-4C1B-A174-1C9C69497B54}" type="presParOf" srcId="{3F402B48-2418-49CA-B741-80849FB851E0}" destId="{1A2D2280-9FFB-4FBB-BD30-D44C370B1139}" srcOrd="1" destOrd="0" presId="urn:microsoft.com/office/officeart/2016/7/layout/LinearArrowProcessNumbered"/>
    <dgm:cxn modelId="{FCF688CD-8CCC-4146-B120-AAA4A7D2C0F8}" type="presParOf" srcId="{3F402B48-2418-49CA-B741-80849FB851E0}" destId="{6D03AED9-44D8-4655-8FC5-D12823E1D843}" srcOrd="2" destOrd="0" presId="urn:microsoft.com/office/officeart/2016/7/layout/LinearArrowProcessNumbered"/>
    <dgm:cxn modelId="{992C4CD3-6CC6-428D-B7A0-3B82B60EEDA2}" type="presParOf" srcId="{3F402B48-2418-49CA-B741-80849FB851E0}" destId="{51827049-2D1F-4242-8174-1BE9AEF1B73B}" srcOrd="3" destOrd="0" presId="urn:microsoft.com/office/officeart/2016/7/layout/LinearArrowProcessNumbered"/>
    <dgm:cxn modelId="{4404583B-CCA2-4388-BB20-A9CD38DD4018}" type="presParOf" srcId="{16D2DA93-042F-475C-9D29-F491CC94DA7F}" destId="{8E1D5D35-9820-4CBA-BE1E-135310DF9E3A}" srcOrd="2" destOrd="0" presId="urn:microsoft.com/office/officeart/2016/7/layout/LinearArrowProcessNumbered"/>
    <dgm:cxn modelId="{4F11B341-434E-4F76-901B-0DBB30471D28}" type="presParOf" srcId="{B9CFAF87-DE1F-40CC-9C24-191E37D8DEDB}" destId="{BB0E0D74-0863-43BA-BC7A-53DB51780403}" srcOrd="1" destOrd="0" presId="urn:microsoft.com/office/officeart/2016/7/layout/LinearArrowProcessNumbered"/>
    <dgm:cxn modelId="{ECBBD711-1C13-4896-87E3-F79464F06B1D}" type="presParOf" srcId="{B9CFAF87-DE1F-40CC-9C24-191E37D8DEDB}" destId="{16B133E4-83ED-46A2-9F65-F6BB9C7C3373}" srcOrd="2" destOrd="0" presId="urn:microsoft.com/office/officeart/2016/7/layout/LinearArrowProcessNumbered"/>
    <dgm:cxn modelId="{A733D585-8F54-471B-BB67-CF765793A85D}" type="presParOf" srcId="{16B133E4-83ED-46A2-9F65-F6BB9C7C3373}" destId="{50F9D9B9-51CB-41D6-9E56-F9A11DC09D9C}" srcOrd="0" destOrd="0" presId="urn:microsoft.com/office/officeart/2016/7/layout/LinearArrowProcessNumbered"/>
    <dgm:cxn modelId="{A9876FDA-066F-4047-9EF0-0ECC2CC52DA0}" type="presParOf" srcId="{16B133E4-83ED-46A2-9F65-F6BB9C7C3373}" destId="{09CECB71-15E8-4E58-ABD9-FB59A87A3812}" srcOrd="1" destOrd="0" presId="urn:microsoft.com/office/officeart/2016/7/layout/LinearArrowProcessNumbered"/>
    <dgm:cxn modelId="{A7E3B00C-C05E-46CF-9BDD-E788AEB25BB5}" type="presParOf" srcId="{09CECB71-15E8-4E58-ABD9-FB59A87A3812}" destId="{ED2E23F0-E5A1-4E4A-8465-5C44ED7E0EF1}" srcOrd="0" destOrd="0" presId="urn:microsoft.com/office/officeart/2016/7/layout/LinearArrowProcessNumbered"/>
    <dgm:cxn modelId="{19161F29-FB82-40B7-BE98-51CA51DF6B1D}" type="presParOf" srcId="{09CECB71-15E8-4E58-ABD9-FB59A87A3812}" destId="{280A58C8-AAE5-431E-881D-4EEF2D4EAE2F}" srcOrd="1" destOrd="0" presId="urn:microsoft.com/office/officeart/2016/7/layout/LinearArrowProcessNumbered"/>
    <dgm:cxn modelId="{5413C97F-8D6C-4876-AA15-FA3E68096EF8}" type="presParOf" srcId="{09CECB71-15E8-4E58-ABD9-FB59A87A3812}" destId="{46B2301B-D5DD-42D8-820A-7F3983AAB055}" srcOrd="2" destOrd="0" presId="urn:microsoft.com/office/officeart/2016/7/layout/LinearArrowProcessNumbered"/>
    <dgm:cxn modelId="{5044597F-A705-480A-8000-0E7047B0361C}" type="presParOf" srcId="{09CECB71-15E8-4E58-ABD9-FB59A87A3812}" destId="{655332C2-3698-48E2-8418-4BBDE0C1350E}" srcOrd="3" destOrd="0" presId="urn:microsoft.com/office/officeart/2016/7/layout/LinearArrowProcessNumbered"/>
    <dgm:cxn modelId="{E1C1EA6A-E117-4730-9CB9-5A9261A392D8}" type="presParOf" srcId="{16B133E4-83ED-46A2-9F65-F6BB9C7C3373}" destId="{CC281E8E-0883-4232-8BA5-5AB8BD5B4CE0}" srcOrd="2" destOrd="0" presId="urn:microsoft.com/office/officeart/2016/7/layout/LinearArrowProcessNumbered"/>
    <dgm:cxn modelId="{5CDE7A95-D5BE-431F-A09F-4CE4FB642272}" type="presParOf" srcId="{B9CFAF87-DE1F-40CC-9C24-191E37D8DEDB}" destId="{ED25CB2E-70C4-46D2-AC91-611FC18FED62}" srcOrd="3" destOrd="0" presId="urn:microsoft.com/office/officeart/2016/7/layout/LinearArrowProcessNumbered"/>
    <dgm:cxn modelId="{4FC280E4-9362-407B-B1D2-6108C37EE6B0}" type="presParOf" srcId="{B9CFAF87-DE1F-40CC-9C24-191E37D8DEDB}" destId="{DB2AF702-E011-4E3E-A825-3E3C1B927B95}" srcOrd="4" destOrd="0" presId="urn:microsoft.com/office/officeart/2016/7/layout/LinearArrowProcessNumbered"/>
    <dgm:cxn modelId="{A7FEFAF0-6E72-4E0A-92D6-FBE5AA1D7777}" type="presParOf" srcId="{DB2AF702-E011-4E3E-A825-3E3C1B927B95}" destId="{E44D3E74-ECB3-4A13-87F5-5D36A32081F9}" srcOrd="0" destOrd="0" presId="urn:microsoft.com/office/officeart/2016/7/layout/LinearArrowProcessNumbered"/>
    <dgm:cxn modelId="{7A1B8331-0770-4697-AEE5-4D826C23FBAB}" type="presParOf" srcId="{DB2AF702-E011-4E3E-A825-3E3C1B927B95}" destId="{8180324B-EDBF-48B7-BFFD-B0A2DA6625E0}" srcOrd="1" destOrd="0" presId="urn:microsoft.com/office/officeart/2016/7/layout/LinearArrowProcessNumbered"/>
    <dgm:cxn modelId="{3D4412BF-15FA-4151-901C-FF8126039B15}" type="presParOf" srcId="{8180324B-EDBF-48B7-BFFD-B0A2DA6625E0}" destId="{A0814670-F87F-4C5F-B4E4-28949A7484EE}" srcOrd="0" destOrd="0" presId="urn:microsoft.com/office/officeart/2016/7/layout/LinearArrowProcessNumbered"/>
    <dgm:cxn modelId="{2F83880C-9F0D-4391-B08E-EB0212100B2B}" type="presParOf" srcId="{8180324B-EDBF-48B7-BFFD-B0A2DA6625E0}" destId="{EDF262E5-1B8B-4BA8-B2BE-7C8CF31ECC83}" srcOrd="1" destOrd="0" presId="urn:microsoft.com/office/officeart/2016/7/layout/LinearArrowProcessNumbered"/>
    <dgm:cxn modelId="{037C1500-B148-4056-A142-17B4567AF352}" type="presParOf" srcId="{8180324B-EDBF-48B7-BFFD-B0A2DA6625E0}" destId="{FFDB2507-13E3-487A-BB57-BD3528FB67C9}" srcOrd="2" destOrd="0" presId="urn:microsoft.com/office/officeart/2016/7/layout/LinearArrowProcessNumbered"/>
    <dgm:cxn modelId="{4B2E8A30-5311-4A9B-81E1-C957EF38229A}" type="presParOf" srcId="{8180324B-EDBF-48B7-BFFD-B0A2DA6625E0}" destId="{FCEC1767-7C14-4E71-9A1B-905F7CF28B2A}" srcOrd="3" destOrd="0" presId="urn:microsoft.com/office/officeart/2016/7/layout/LinearArrowProcessNumbered"/>
    <dgm:cxn modelId="{DE512795-185C-46CB-8D27-0C3F063B42B0}" type="presParOf" srcId="{DB2AF702-E011-4E3E-A825-3E3C1B927B95}" destId="{1017076B-F7EE-48F5-984D-EE2302A20705}" srcOrd="2" destOrd="0" presId="urn:microsoft.com/office/officeart/2016/7/layout/LinearArrowProcessNumbered"/>
    <dgm:cxn modelId="{C77341B5-732D-4641-96DA-79EF66BBDD53}" type="presParOf" srcId="{B9CFAF87-DE1F-40CC-9C24-191E37D8DEDB}" destId="{60609787-3CCA-4929-B7C8-DACE82DCB5C1}" srcOrd="5" destOrd="0" presId="urn:microsoft.com/office/officeart/2016/7/layout/LinearArrowProcessNumbered"/>
    <dgm:cxn modelId="{4ADB2DB0-8355-440B-BA5F-48EBDFAC58A7}" type="presParOf" srcId="{B9CFAF87-DE1F-40CC-9C24-191E37D8DEDB}" destId="{8CA9960A-CC12-447F-AC54-F6033037ABB4}" srcOrd="6" destOrd="0" presId="urn:microsoft.com/office/officeart/2016/7/layout/LinearArrowProcessNumbered"/>
    <dgm:cxn modelId="{9E7C55B6-9C18-408F-B50F-B5AC210FB162}" type="presParOf" srcId="{8CA9960A-CC12-447F-AC54-F6033037ABB4}" destId="{353EFF55-EDC6-4B45-83AB-724973D2FDA3}" srcOrd="0" destOrd="0" presId="urn:microsoft.com/office/officeart/2016/7/layout/LinearArrowProcessNumbered"/>
    <dgm:cxn modelId="{AA2C89E4-B213-4B94-AF18-8D66CC48F418}" type="presParOf" srcId="{8CA9960A-CC12-447F-AC54-F6033037ABB4}" destId="{E074B601-AF69-43FF-8CFA-1983D159614F}" srcOrd="1" destOrd="0" presId="urn:microsoft.com/office/officeart/2016/7/layout/LinearArrowProcessNumbered"/>
    <dgm:cxn modelId="{FB77C249-EEE2-42CC-92B4-4F35F9D292E4}" type="presParOf" srcId="{E074B601-AF69-43FF-8CFA-1983D159614F}" destId="{9E38741B-35A0-412E-B909-08671E0974A8}" srcOrd="0" destOrd="0" presId="urn:microsoft.com/office/officeart/2016/7/layout/LinearArrowProcessNumbered"/>
    <dgm:cxn modelId="{8C36D8F7-E75F-4862-B017-300AF5559D3F}" type="presParOf" srcId="{E074B601-AF69-43FF-8CFA-1983D159614F}" destId="{CB590CAE-4599-46A8-A3EE-1F3D46D1257F}" srcOrd="1" destOrd="0" presId="urn:microsoft.com/office/officeart/2016/7/layout/LinearArrowProcessNumbered"/>
    <dgm:cxn modelId="{184D6A1D-2835-4F11-B0CF-C7C2F46E513B}" type="presParOf" srcId="{E074B601-AF69-43FF-8CFA-1983D159614F}" destId="{8CC93DAC-0B1F-41F7-938E-2FC06C5A964D}" srcOrd="2" destOrd="0" presId="urn:microsoft.com/office/officeart/2016/7/layout/LinearArrowProcessNumbered"/>
    <dgm:cxn modelId="{E9408179-52DD-4B27-BD11-EA16F19646BB}" type="presParOf" srcId="{E074B601-AF69-43FF-8CFA-1983D159614F}" destId="{4F6EB515-8E4D-4E1E-8301-C8FC08EE061B}" srcOrd="3" destOrd="0" presId="urn:microsoft.com/office/officeart/2016/7/layout/LinearArrowProcessNumbered"/>
    <dgm:cxn modelId="{C1B9F0D6-AA01-4CFE-B341-23B1CDE69AB1}" type="presParOf" srcId="{8CA9960A-CC12-447F-AC54-F6033037ABB4}" destId="{517DBCE4-AA50-4BF6-B1A4-BFAB51307FF2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08E1DBD-4E89-40ED-96E4-11F0080E842D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63521F1-F6F3-45EC-9EFA-91650A2EC539}">
      <dgm:prSet/>
      <dgm:spPr/>
      <dgm:t>
        <a:bodyPr/>
        <a:lstStyle/>
        <a:p>
          <a:r>
            <a:rPr lang="en-US" dirty="0">
              <a:latin typeface="Century Gothic" panose="020B0502020202020204" pitchFamily="34" charset="0"/>
            </a:rPr>
            <a:t>Tested each function</a:t>
          </a:r>
        </a:p>
      </dgm:t>
    </dgm:pt>
    <dgm:pt modelId="{4516C331-8362-4370-A07E-E348972012C1}" type="parTrans" cxnId="{74663953-1F88-4BA2-9A44-6C58F53D5545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68076AD7-8AB1-41D2-9684-4EDBA8EFA56C}" type="sibTrans" cxnId="{74663953-1F88-4BA2-9A44-6C58F53D5545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E488D8B2-D80F-4A1E-BD43-41A6B4A7C714}">
      <dgm:prSet/>
      <dgm:spPr/>
      <dgm:t>
        <a:bodyPr/>
        <a:lstStyle/>
        <a:p>
          <a:r>
            <a:rPr lang="en-US" dirty="0">
              <a:latin typeface="Century Gothic" panose="020B0502020202020204" pitchFamily="34" charset="0"/>
            </a:rPr>
            <a:t>Remove by </a:t>
          </a:r>
          <a:r>
            <a:rPr lang="en-US" dirty="0" err="1">
              <a:latin typeface="Century Gothic" panose="020B0502020202020204" pitchFamily="34" charset="0"/>
            </a:rPr>
            <a:t>IQRAll</a:t>
          </a:r>
          <a:r>
            <a:rPr lang="en-US" dirty="0">
              <a:latin typeface="Century Gothic" panose="020B0502020202020204" pitchFamily="34" charset="0"/>
            </a:rPr>
            <a:t> → loss of all target variable 1 value</a:t>
          </a:r>
        </a:p>
      </dgm:t>
    </dgm:pt>
    <dgm:pt modelId="{809043B1-0F85-46A0-BC39-FAD4FD919038}" type="parTrans" cxnId="{774F3569-C449-4594-8A49-86001FE42F12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660091F5-8306-4659-89B0-FFF3CCE8B437}" type="sibTrans" cxnId="{774F3569-C449-4594-8A49-86001FE42F12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28719C46-A305-4FBE-BC16-CFE37CEED454}">
      <dgm:prSet/>
      <dgm:spPr/>
      <dgm:t>
        <a:bodyPr/>
        <a:lstStyle/>
        <a:p>
          <a:r>
            <a:rPr lang="en-US" dirty="0">
              <a:latin typeface="Century Gothic" panose="020B0502020202020204" pitchFamily="34" charset="0"/>
            </a:rPr>
            <a:t>We will not be using the function</a:t>
          </a:r>
        </a:p>
      </dgm:t>
    </dgm:pt>
    <dgm:pt modelId="{1FC4ACB5-EA73-48F2-811F-BE2B14833DFC}" type="parTrans" cxnId="{AD7A47D4-0DD1-465C-9747-46E8FA46FEDE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1E68F596-4641-49F9-8ADA-EF2B3C1CE08A}" type="sibTrans" cxnId="{AD7A47D4-0DD1-465C-9747-46E8FA46FEDE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BBBC7DEC-29B1-4AA9-98C7-65E58FDAB04B}" type="pres">
      <dgm:prSet presAssocID="{C08E1DBD-4E89-40ED-96E4-11F0080E842D}" presName="outerComposite" presStyleCnt="0">
        <dgm:presLayoutVars>
          <dgm:chMax val="5"/>
          <dgm:dir/>
          <dgm:resizeHandles val="exact"/>
        </dgm:presLayoutVars>
      </dgm:prSet>
      <dgm:spPr/>
    </dgm:pt>
    <dgm:pt modelId="{1CE50847-C5CD-4F3C-8B70-3BE017D448F0}" type="pres">
      <dgm:prSet presAssocID="{C08E1DBD-4E89-40ED-96E4-11F0080E842D}" presName="dummyMaxCanvas" presStyleCnt="0">
        <dgm:presLayoutVars/>
      </dgm:prSet>
      <dgm:spPr/>
    </dgm:pt>
    <dgm:pt modelId="{058F154B-33AD-400A-9250-4070BAF76750}" type="pres">
      <dgm:prSet presAssocID="{C08E1DBD-4E89-40ED-96E4-11F0080E842D}" presName="ThreeNodes_1" presStyleLbl="node1" presStyleIdx="0" presStyleCnt="3">
        <dgm:presLayoutVars>
          <dgm:bulletEnabled val="1"/>
        </dgm:presLayoutVars>
      </dgm:prSet>
      <dgm:spPr/>
    </dgm:pt>
    <dgm:pt modelId="{6C66622E-88A8-493B-B34C-51FC262031F6}" type="pres">
      <dgm:prSet presAssocID="{C08E1DBD-4E89-40ED-96E4-11F0080E842D}" presName="ThreeNodes_2" presStyleLbl="node1" presStyleIdx="1" presStyleCnt="3">
        <dgm:presLayoutVars>
          <dgm:bulletEnabled val="1"/>
        </dgm:presLayoutVars>
      </dgm:prSet>
      <dgm:spPr/>
    </dgm:pt>
    <dgm:pt modelId="{7C7CE70A-E6AB-4CCD-9844-42D0A640717A}" type="pres">
      <dgm:prSet presAssocID="{C08E1DBD-4E89-40ED-96E4-11F0080E842D}" presName="ThreeNodes_3" presStyleLbl="node1" presStyleIdx="2" presStyleCnt="3">
        <dgm:presLayoutVars>
          <dgm:bulletEnabled val="1"/>
        </dgm:presLayoutVars>
      </dgm:prSet>
      <dgm:spPr/>
    </dgm:pt>
    <dgm:pt modelId="{0E832391-5272-4F1F-871B-2BDEB2B10784}" type="pres">
      <dgm:prSet presAssocID="{C08E1DBD-4E89-40ED-96E4-11F0080E842D}" presName="ThreeConn_1-2" presStyleLbl="fgAccFollowNode1" presStyleIdx="0" presStyleCnt="2">
        <dgm:presLayoutVars>
          <dgm:bulletEnabled val="1"/>
        </dgm:presLayoutVars>
      </dgm:prSet>
      <dgm:spPr/>
    </dgm:pt>
    <dgm:pt modelId="{59907DB5-A8D5-4F51-B2F6-FC693A0745B2}" type="pres">
      <dgm:prSet presAssocID="{C08E1DBD-4E89-40ED-96E4-11F0080E842D}" presName="ThreeConn_2-3" presStyleLbl="fgAccFollowNode1" presStyleIdx="1" presStyleCnt="2">
        <dgm:presLayoutVars>
          <dgm:bulletEnabled val="1"/>
        </dgm:presLayoutVars>
      </dgm:prSet>
      <dgm:spPr/>
    </dgm:pt>
    <dgm:pt modelId="{9D325158-C85D-4305-BA81-14EEE1E10472}" type="pres">
      <dgm:prSet presAssocID="{C08E1DBD-4E89-40ED-96E4-11F0080E842D}" presName="ThreeNodes_1_text" presStyleLbl="node1" presStyleIdx="2" presStyleCnt="3">
        <dgm:presLayoutVars>
          <dgm:bulletEnabled val="1"/>
        </dgm:presLayoutVars>
      </dgm:prSet>
      <dgm:spPr/>
    </dgm:pt>
    <dgm:pt modelId="{32186EB2-5520-4D84-8BC7-6C6CE5F0475F}" type="pres">
      <dgm:prSet presAssocID="{C08E1DBD-4E89-40ED-96E4-11F0080E842D}" presName="ThreeNodes_2_text" presStyleLbl="node1" presStyleIdx="2" presStyleCnt="3">
        <dgm:presLayoutVars>
          <dgm:bulletEnabled val="1"/>
        </dgm:presLayoutVars>
      </dgm:prSet>
      <dgm:spPr/>
    </dgm:pt>
    <dgm:pt modelId="{A72E2BB9-7A8D-4BE1-8E1A-24AAC7A16878}" type="pres">
      <dgm:prSet presAssocID="{C08E1DBD-4E89-40ED-96E4-11F0080E842D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15251B07-21B4-40EF-820A-78CAB6331437}" type="presOf" srcId="{C08E1DBD-4E89-40ED-96E4-11F0080E842D}" destId="{BBBC7DEC-29B1-4AA9-98C7-65E58FDAB04B}" srcOrd="0" destOrd="0" presId="urn:microsoft.com/office/officeart/2005/8/layout/vProcess5"/>
    <dgm:cxn modelId="{BFF91437-EC52-4FA7-87A4-3A54F1048992}" type="presOf" srcId="{E488D8B2-D80F-4A1E-BD43-41A6B4A7C714}" destId="{32186EB2-5520-4D84-8BC7-6C6CE5F0475F}" srcOrd="1" destOrd="0" presId="urn:microsoft.com/office/officeart/2005/8/layout/vProcess5"/>
    <dgm:cxn modelId="{774F3569-C449-4594-8A49-86001FE42F12}" srcId="{C08E1DBD-4E89-40ED-96E4-11F0080E842D}" destId="{E488D8B2-D80F-4A1E-BD43-41A6B4A7C714}" srcOrd="1" destOrd="0" parTransId="{809043B1-0F85-46A0-BC39-FAD4FD919038}" sibTransId="{660091F5-8306-4659-89B0-FFF3CCE8B437}"/>
    <dgm:cxn modelId="{7477D549-9D20-4C06-89CB-1B1B13287AEE}" type="presOf" srcId="{660091F5-8306-4659-89B0-FFF3CCE8B437}" destId="{59907DB5-A8D5-4F51-B2F6-FC693A0745B2}" srcOrd="0" destOrd="0" presId="urn:microsoft.com/office/officeart/2005/8/layout/vProcess5"/>
    <dgm:cxn modelId="{2BFF8452-40C7-4B2E-A5CD-C242934F11EB}" type="presOf" srcId="{68076AD7-8AB1-41D2-9684-4EDBA8EFA56C}" destId="{0E832391-5272-4F1F-871B-2BDEB2B10784}" srcOrd="0" destOrd="0" presId="urn:microsoft.com/office/officeart/2005/8/layout/vProcess5"/>
    <dgm:cxn modelId="{635B0873-5083-4EE7-8C9D-80A0E923FA10}" type="presOf" srcId="{28719C46-A305-4FBE-BC16-CFE37CEED454}" destId="{A72E2BB9-7A8D-4BE1-8E1A-24AAC7A16878}" srcOrd="1" destOrd="0" presId="urn:microsoft.com/office/officeart/2005/8/layout/vProcess5"/>
    <dgm:cxn modelId="{74663953-1F88-4BA2-9A44-6C58F53D5545}" srcId="{C08E1DBD-4E89-40ED-96E4-11F0080E842D}" destId="{B63521F1-F6F3-45EC-9EFA-91650A2EC539}" srcOrd="0" destOrd="0" parTransId="{4516C331-8362-4370-A07E-E348972012C1}" sibTransId="{68076AD7-8AB1-41D2-9684-4EDBA8EFA56C}"/>
    <dgm:cxn modelId="{DA74BB77-6F73-4A2D-B66E-05A1AFB05EDB}" type="presOf" srcId="{28719C46-A305-4FBE-BC16-CFE37CEED454}" destId="{7C7CE70A-E6AB-4CCD-9844-42D0A640717A}" srcOrd="0" destOrd="0" presId="urn:microsoft.com/office/officeart/2005/8/layout/vProcess5"/>
    <dgm:cxn modelId="{9E92E97C-FE92-4AA1-9F0A-E06D8B1314DC}" type="presOf" srcId="{B63521F1-F6F3-45EC-9EFA-91650A2EC539}" destId="{058F154B-33AD-400A-9250-4070BAF76750}" srcOrd="0" destOrd="0" presId="urn:microsoft.com/office/officeart/2005/8/layout/vProcess5"/>
    <dgm:cxn modelId="{565FCBB6-63DA-491C-A194-C086E78EE1B5}" type="presOf" srcId="{B63521F1-F6F3-45EC-9EFA-91650A2EC539}" destId="{9D325158-C85D-4305-BA81-14EEE1E10472}" srcOrd="1" destOrd="0" presId="urn:microsoft.com/office/officeart/2005/8/layout/vProcess5"/>
    <dgm:cxn modelId="{AD7A47D4-0DD1-465C-9747-46E8FA46FEDE}" srcId="{C08E1DBD-4E89-40ED-96E4-11F0080E842D}" destId="{28719C46-A305-4FBE-BC16-CFE37CEED454}" srcOrd="2" destOrd="0" parTransId="{1FC4ACB5-EA73-48F2-811F-BE2B14833DFC}" sibTransId="{1E68F596-4641-49F9-8ADA-EF2B3C1CE08A}"/>
    <dgm:cxn modelId="{E1B56BEA-8C87-4F3F-AA2C-332115BF026D}" type="presOf" srcId="{E488D8B2-D80F-4A1E-BD43-41A6B4A7C714}" destId="{6C66622E-88A8-493B-B34C-51FC262031F6}" srcOrd="0" destOrd="0" presId="urn:microsoft.com/office/officeart/2005/8/layout/vProcess5"/>
    <dgm:cxn modelId="{ECA5F2D1-5287-49E1-8E05-4AE995F7A2F1}" type="presParOf" srcId="{BBBC7DEC-29B1-4AA9-98C7-65E58FDAB04B}" destId="{1CE50847-C5CD-4F3C-8B70-3BE017D448F0}" srcOrd="0" destOrd="0" presId="urn:microsoft.com/office/officeart/2005/8/layout/vProcess5"/>
    <dgm:cxn modelId="{4E347894-C18E-41E5-ACFC-9FF189975720}" type="presParOf" srcId="{BBBC7DEC-29B1-4AA9-98C7-65E58FDAB04B}" destId="{058F154B-33AD-400A-9250-4070BAF76750}" srcOrd="1" destOrd="0" presId="urn:microsoft.com/office/officeart/2005/8/layout/vProcess5"/>
    <dgm:cxn modelId="{1EB48789-2B72-4259-9506-F178F65C7CD4}" type="presParOf" srcId="{BBBC7DEC-29B1-4AA9-98C7-65E58FDAB04B}" destId="{6C66622E-88A8-493B-B34C-51FC262031F6}" srcOrd="2" destOrd="0" presId="urn:microsoft.com/office/officeart/2005/8/layout/vProcess5"/>
    <dgm:cxn modelId="{267BAA05-AE99-4253-A5AC-931C45B19750}" type="presParOf" srcId="{BBBC7DEC-29B1-4AA9-98C7-65E58FDAB04B}" destId="{7C7CE70A-E6AB-4CCD-9844-42D0A640717A}" srcOrd="3" destOrd="0" presId="urn:microsoft.com/office/officeart/2005/8/layout/vProcess5"/>
    <dgm:cxn modelId="{05B31487-D2E2-48CA-AB2D-44A2E435E6F1}" type="presParOf" srcId="{BBBC7DEC-29B1-4AA9-98C7-65E58FDAB04B}" destId="{0E832391-5272-4F1F-871B-2BDEB2B10784}" srcOrd="4" destOrd="0" presId="urn:microsoft.com/office/officeart/2005/8/layout/vProcess5"/>
    <dgm:cxn modelId="{E3D9476D-FDF2-4734-B81B-82CBCA3D7A86}" type="presParOf" srcId="{BBBC7DEC-29B1-4AA9-98C7-65E58FDAB04B}" destId="{59907DB5-A8D5-4F51-B2F6-FC693A0745B2}" srcOrd="5" destOrd="0" presId="urn:microsoft.com/office/officeart/2005/8/layout/vProcess5"/>
    <dgm:cxn modelId="{93CCAE2E-BF33-4C5D-9BA2-AC1BF6C41BEF}" type="presParOf" srcId="{BBBC7DEC-29B1-4AA9-98C7-65E58FDAB04B}" destId="{9D325158-C85D-4305-BA81-14EEE1E10472}" srcOrd="6" destOrd="0" presId="urn:microsoft.com/office/officeart/2005/8/layout/vProcess5"/>
    <dgm:cxn modelId="{6BBB5039-80BC-400D-80D2-888F563285B6}" type="presParOf" srcId="{BBBC7DEC-29B1-4AA9-98C7-65E58FDAB04B}" destId="{32186EB2-5520-4D84-8BC7-6C6CE5F0475F}" srcOrd="7" destOrd="0" presId="urn:microsoft.com/office/officeart/2005/8/layout/vProcess5"/>
    <dgm:cxn modelId="{B787280C-33B9-4D9E-B3EB-BAF94F1E8C9C}" type="presParOf" srcId="{BBBC7DEC-29B1-4AA9-98C7-65E58FDAB04B}" destId="{A72E2BB9-7A8D-4BE1-8E1A-24AAC7A16878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3F73D18-4A33-4791-808E-19734F5CAFEE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7E22FE7-365E-43BC-BE94-7FE91686667E}">
      <dgm:prSet/>
      <dgm:spPr/>
      <dgm:t>
        <a:bodyPr/>
        <a:lstStyle/>
        <a:p>
          <a:r>
            <a:rPr lang="en-US" dirty="0">
              <a:latin typeface="Century Gothic" panose="020B0502020202020204" pitchFamily="34" charset="0"/>
            </a:rPr>
            <a:t>Select K best features</a:t>
          </a:r>
        </a:p>
      </dgm:t>
    </dgm:pt>
    <dgm:pt modelId="{8AA04888-9957-4080-875D-B8F7A4074467}" type="parTrans" cxnId="{0B2539FD-22E0-4EA9-8C0E-35CC993C10A8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CE4951B2-F401-4604-8E7D-70BFA50A9A39}" type="sibTrans" cxnId="{0B2539FD-22E0-4EA9-8C0E-35CC993C10A8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FB22A94A-9982-40E2-8FD1-46B5F315529E}">
      <dgm:prSet/>
      <dgm:spPr/>
      <dgm:t>
        <a:bodyPr/>
        <a:lstStyle/>
        <a:p>
          <a:r>
            <a:rPr lang="en-US" dirty="0">
              <a:latin typeface="Century Gothic" panose="020B0502020202020204" pitchFamily="34" charset="0"/>
            </a:rPr>
            <a:t>Select percentile of the features</a:t>
          </a:r>
        </a:p>
      </dgm:t>
    </dgm:pt>
    <dgm:pt modelId="{E5521624-F670-4038-B4EC-2B0E7D3BC60C}" type="parTrans" cxnId="{F2263A0F-39D7-46D8-9261-C70FB07F685B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CA0F8960-BBD4-4395-B5BC-4CB9DCC8D33E}" type="sibTrans" cxnId="{F2263A0F-39D7-46D8-9261-C70FB07F685B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84C96C73-F030-4F06-8CA6-01FB664A0A40}">
      <dgm:prSet/>
      <dgm:spPr/>
      <dgm:t>
        <a:bodyPr/>
        <a:lstStyle/>
        <a:p>
          <a:r>
            <a:rPr lang="en-US" dirty="0">
              <a:latin typeface="Century Gothic" panose="020B0502020202020204" pitchFamily="34" charset="0"/>
            </a:rPr>
            <a:t>Select based on variance threshold</a:t>
          </a:r>
        </a:p>
      </dgm:t>
    </dgm:pt>
    <dgm:pt modelId="{D88D94A9-AD4B-4B93-B0EA-D796F77CF9C2}" type="parTrans" cxnId="{D73C6713-C42B-40EB-83E4-7E09AD09DCB7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6B90A5A2-3770-49EF-8659-4C8564A9547A}" type="sibTrans" cxnId="{D73C6713-C42B-40EB-83E4-7E09AD09DCB7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10F79E66-7DF3-4BB4-8B0B-E50213F9B7BE}">
      <dgm:prSet/>
      <dgm:spPr/>
      <dgm:t>
        <a:bodyPr/>
        <a:lstStyle/>
        <a:p>
          <a:r>
            <a:rPr lang="en-US" dirty="0">
              <a:latin typeface="Century Gothic" panose="020B0502020202020204" pitchFamily="34" charset="0"/>
            </a:rPr>
            <a:t>Dimensionality reduction</a:t>
          </a:r>
        </a:p>
      </dgm:t>
    </dgm:pt>
    <dgm:pt modelId="{25BFBF64-AAA0-4E98-A0A4-3EEC2F68001E}" type="parTrans" cxnId="{3D62486D-0FA5-4F19-9E12-22F337871460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2727DB54-F790-418A-9441-63AC26C8BAB3}" type="sibTrans" cxnId="{3D62486D-0FA5-4F19-9E12-22F337871460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0C2B4DBA-6066-4FE3-AAD4-4A779840F094}">
      <dgm:prSet/>
      <dgm:spPr/>
      <dgm:t>
        <a:bodyPr/>
        <a:lstStyle/>
        <a:p>
          <a:r>
            <a:rPr lang="en-US" dirty="0">
              <a:latin typeface="Century Gothic" panose="020B0502020202020204" pitchFamily="34" charset="0"/>
            </a:rPr>
            <a:t>Keep all the features</a:t>
          </a:r>
        </a:p>
      </dgm:t>
    </dgm:pt>
    <dgm:pt modelId="{2EED4FD9-DA01-41C2-8E41-B2230EA84B4A}" type="parTrans" cxnId="{7FCB9390-CC4B-4846-B791-B8A5E9427D68}">
      <dgm:prSet/>
      <dgm:spPr/>
      <dgm:t>
        <a:bodyPr/>
        <a:lstStyle/>
        <a:p>
          <a:endParaRPr lang="en-US"/>
        </a:p>
      </dgm:t>
    </dgm:pt>
    <dgm:pt modelId="{50D60B91-D7C6-4EDB-BD1A-523F02956D29}" type="sibTrans" cxnId="{7FCB9390-CC4B-4846-B791-B8A5E9427D68}">
      <dgm:prSet/>
      <dgm:spPr/>
      <dgm:t>
        <a:bodyPr/>
        <a:lstStyle/>
        <a:p>
          <a:endParaRPr lang="en-US"/>
        </a:p>
      </dgm:t>
    </dgm:pt>
    <dgm:pt modelId="{D524F31E-4FD1-4325-A7EE-63BFCFA1A05D}" type="pres">
      <dgm:prSet presAssocID="{A3F73D18-4A33-4791-808E-19734F5CAFEE}" presName="linear" presStyleCnt="0">
        <dgm:presLayoutVars>
          <dgm:animLvl val="lvl"/>
          <dgm:resizeHandles val="exact"/>
        </dgm:presLayoutVars>
      </dgm:prSet>
      <dgm:spPr/>
    </dgm:pt>
    <dgm:pt modelId="{69111102-8184-405C-AE3F-26B951C8F712}" type="pres">
      <dgm:prSet presAssocID="{E7E22FE7-365E-43BC-BE94-7FE91686667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4FFF6D3-14B8-4CC9-BFC0-EE68E98A790E}" type="pres">
      <dgm:prSet presAssocID="{CE4951B2-F401-4604-8E7D-70BFA50A9A39}" presName="spacer" presStyleCnt="0"/>
      <dgm:spPr/>
    </dgm:pt>
    <dgm:pt modelId="{C9304A40-7CF3-4AA1-8DAA-F56E592C64A4}" type="pres">
      <dgm:prSet presAssocID="{FB22A94A-9982-40E2-8FD1-46B5F315529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4EBC5E6-EE3A-41D3-A6D6-1C8A38EBA77D}" type="pres">
      <dgm:prSet presAssocID="{CA0F8960-BBD4-4395-B5BC-4CB9DCC8D33E}" presName="spacer" presStyleCnt="0"/>
      <dgm:spPr/>
    </dgm:pt>
    <dgm:pt modelId="{8FDAA1AC-DF0B-4F99-8944-73015F756AE1}" type="pres">
      <dgm:prSet presAssocID="{84C96C73-F030-4F06-8CA6-01FB664A0A4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DBB363B-CF9F-4223-AB99-020CDAACCC4F}" type="pres">
      <dgm:prSet presAssocID="{6B90A5A2-3770-49EF-8659-4C8564A9547A}" presName="spacer" presStyleCnt="0"/>
      <dgm:spPr/>
    </dgm:pt>
    <dgm:pt modelId="{4E314FF9-A333-4FDC-B07B-E48892342026}" type="pres">
      <dgm:prSet presAssocID="{10F79E66-7DF3-4BB4-8B0B-E50213F9B7B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A12D1B8-EC15-4713-AF16-D98F445E8FE6}" type="pres">
      <dgm:prSet presAssocID="{2727DB54-F790-418A-9441-63AC26C8BAB3}" presName="spacer" presStyleCnt="0"/>
      <dgm:spPr/>
    </dgm:pt>
    <dgm:pt modelId="{DE089092-AB43-4C32-B1E6-110DB64FB94A}" type="pres">
      <dgm:prSet presAssocID="{0C2B4DBA-6066-4FE3-AAD4-4A779840F09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2263A0F-39D7-46D8-9261-C70FB07F685B}" srcId="{A3F73D18-4A33-4791-808E-19734F5CAFEE}" destId="{FB22A94A-9982-40E2-8FD1-46B5F315529E}" srcOrd="1" destOrd="0" parTransId="{E5521624-F670-4038-B4EC-2B0E7D3BC60C}" sibTransId="{CA0F8960-BBD4-4395-B5BC-4CB9DCC8D33E}"/>
    <dgm:cxn modelId="{D73C6713-C42B-40EB-83E4-7E09AD09DCB7}" srcId="{A3F73D18-4A33-4791-808E-19734F5CAFEE}" destId="{84C96C73-F030-4F06-8CA6-01FB664A0A40}" srcOrd="2" destOrd="0" parTransId="{D88D94A9-AD4B-4B93-B0EA-D796F77CF9C2}" sibTransId="{6B90A5A2-3770-49EF-8659-4C8564A9547A}"/>
    <dgm:cxn modelId="{619C471E-D615-4E5F-94A0-FEBAE65432FE}" type="presOf" srcId="{E7E22FE7-365E-43BC-BE94-7FE91686667E}" destId="{69111102-8184-405C-AE3F-26B951C8F712}" srcOrd="0" destOrd="0" presId="urn:microsoft.com/office/officeart/2005/8/layout/vList2"/>
    <dgm:cxn modelId="{3D62486D-0FA5-4F19-9E12-22F337871460}" srcId="{A3F73D18-4A33-4791-808E-19734F5CAFEE}" destId="{10F79E66-7DF3-4BB4-8B0B-E50213F9B7BE}" srcOrd="3" destOrd="0" parTransId="{25BFBF64-AAA0-4E98-A0A4-3EEC2F68001E}" sibTransId="{2727DB54-F790-418A-9441-63AC26C8BAB3}"/>
    <dgm:cxn modelId="{75E34A7A-CCEC-4305-A911-40743CF5851B}" type="presOf" srcId="{A3F73D18-4A33-4791-808E-19734F5CAFEE}" destId="{D524F31E-4FD1-4325-A7EE-63BFCFA1A05D}" srcOrd="0" destOrd="0" presId="urn:microsoft.com/office/officeart/2005/8/layout/vList2"/>
    <dgm:cxn modelId="{877C857F-BDF2-40DA-BAA5-07B3E251E454}" type="presOf" srcId="{10F79E66-7DF3-4BB4-8B0B-E50213F9B7BE}" destId="{4E314FF9-A333-4FDC-B07B-E48892342026}" srcOrd="0" destOrd="0" presId="urn:microsoft.com/office/officeart/2005/8/layout/vList2"/>
    <dgm:cxn modelId="{7FCB9390-CC4B-4846-B791-B8A5E9427D68}" srcId="{A3F73D18-4A33-4791-808E-19734F5CAFEE}" destId="{0C2B4DBA-6066-4FE3-AAD4-4A779840F094}" srcOrd="4" destOrd="0" parTransId="{2EED4FD9-DA01-41C2-8E41-B2230EA84B4A}" sibTransId="{50D60B91-D7C6-4EDB-BD1A-523F02956D29}"/>
    <dgm:cxn modelId="{8E2B21A5-A7AE-4364-B8AB-2F29FE7D1D3B}" type="presOf" srcId="{FB22A94A-9982-40E2-8FD1-46B5F315529E}" destId="{C9304A40-7CF3-4AA1-8DAA-F56E592C64A4}" srcOrd="0" destOrd="0" presId="urn:microsoft.com/office/officeart/2005/8/layout/vList2"/>
    <dgm:cxn modelId="{97C370E1-7A48-4C57-8607-0633CC39E3CF}" type="presOf" srcId="{0C2B4DBA-6066-4FE3-AAD4-4A779840F094}" destId="{DE089092-AB43-4C32-B1E6-110DB64FB94A}" srcOrd="0" destOrd="0" presId="urn:microsoft.com/office/officeart/2005/8/layout/vList2"/>
    <dgm:cxn modelId="{EFA6EBEA-0449-4C47-880A-5AEAE7BC54E0}" type="presOf" srcId="{84C96C73-F030-4F06-8CA6-01FB664A0A40}" destId="{8FDAA1AC-DF0B-4F99-8944-73015F756AE1}" srcOrd="0" destOrd="0" presId="urn:microsoft.com/office/officeart/2005/8/layout/vList2"/>
    <dgm:cxn modelId="{0B2539FD-22E0-4EA9-8C0E-35CC993C10A8}" srcId="{A3F73D18-4A33-4791-808E-19734F5CAFEE}" destId="{E7E22FE7-365E-43BC-BE94-7FE91686667E}" srcOrd="0" destOrd="0" parTransId="{8AA04888-9957-4080-875D-B8F7A4074467}" sibTransId="{CE4951B2-F401-4604-8E7D-70BFA50A9A39}"/>
    <dgm:cxn modelId="{6E3D85D4-D8B6-4827-9AE9-F4B6E3F96CC1}" type="presParOf" srcId="{D524F31E-4FD1-4325-A7EE-63BFCFA1A05D}" destId="{69111102-8184-405C-AE3F-26B951C8F712}" srcOrd="0" destOrd="0" presId="urn:microsoft.com/office/officeart/2005/8/layout/vList2"/>
    <dgm:cxn modelId="{78308B2B-DB19-4CCB-B5AE-D6AF2AA25E56}" type="presParOf" srcId="{D524F31E-4FD1-4325-A7EE-63BFCFA1A05D}" destId="{34FFF6D3-14B8-4CC9-BFC0-EE68E98A790E}" srcOrd="1" destOrd="0" presId="urn:microsoft.com/office/officeart/2005/8/layout/vList2"/>
    <dgm:cxn modelId="{7043610A-C021-4222-B481-EA60CCD21A21}" type="presParOf" srcId="{D524F31E-4FD1-4325-A7EE-63BFCFA1A05D}" destId="{C9304A40-7CF3-4AA1-8DAA-F56E592C64A4}" srcOrd="2" destOrd="0" presId="urn:microsoft.com/office/officeart/2005/8/layout/vList2"/>
    <dgm:cxn modelId="{423AFC11-BA2C-4444-B39D-F40C855F778A}" type="presParOf" srcId="{D524F31E-4FD1-4325-A7EE-63BFCFA1A05D}" destId="{94EBC5E6-EE3A-41D3-A6D6-1C8A38EBA77D}" srcOrd="3" destOrd="0" presId="urn:microsoft.com/office/officeart/2005/8/layout/vList2"/>
    <dgm:cxn modelId="{8AFE2435-CA2D-46BE-A972-EAC1DC0B8CEE}" type="presParOf" srcId="{D524F31E-4FD1-4325-A7EE-63BFCFA1A05D}" destId="{8FDAA1AC-DF0B-4F99-8944-73015F756AE1}" srcOrd="4" destOrd="0" presId="urn:microsoft.com/office/officeart/2005/8/layout/vList2"/>
    <dgm:cxn modelId="{27660C79-99E2-4FA2-B80F-EE708635FADB}" type="presParOf" srcId="{D524F31E-4FD1-4325-A7EE-63BFCFA1A05D}" destId="{7DBB363B-CF9F-4223-AB99-020CDAACCC4F}" srcOrd="5" destOrd="0" presId="urn:microsoft.com/office/officeart/2005/8/layout/vList2"/>
    <dgm:cxn modelId="{FEA0210C-63DC-4328-BCFE-BCB56D7EDB9D}" type="presParOf" srcId="{D524F31E-4FD1-4325-A7EE-63BFCFA1A05D}" destId="{4E314FF9-A333-4FDC-B07B-E48892342026}" srcOrd="6" destOrd="0" presId="urn:microsoft.com/office/officeart/2005/8/layout/vList2"/>
    <dgm:cxn modelId="{E1CA0C0A-7ED0-4371-8A0A-7573DF640E12}" type="presParOf" srcId="{D524F31E-4FD1-4325-A7EE-63BFCFA1A05D}" destId="{1A12D1B8-EC15-4713-AF16-D98F445E8FE6}" srcOrd="7" destOrd="0" presId="urn:microsoft.com/office/officeart/2005/8/layout/vList2"/>
    <dgm:cxn modelId="{FD3180A1-A928-4593-9081-F894F760D4E2}" type="presParOf" srcId="{D524F31E-4FD1-4325-A7EE-63BFCFA1A05D}" destId="{DE089092-AB43-4C32-B1E6-110DB64FB94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B469A8-5D29-41A6-9A1E-A68E8006F1F0}">
      <dsp:nvSpPr>
        <dsp:cNvPr id="0" name=""/>
        <dsp:cNvSpPr/>
      </dsp:nvSpPr>
      <dsp:spPr>
        <a:xfrm>
          <a:off x="1250929" y="757"/>
          <a:ext cx="1011146" cy="101114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F15E71-A12F-492C-A4EE-A73585A0B2FC}">
      <dsp:nvSpPr>
        <dsp:cNvPr id="0" name=""/>
        <dsp:cNvSpPr/>
      </dsp:nvSpPr>
      <dsp:spPr>
        <a:xfrm>
          <a:off x="1466420" y="216247"/>
          <a:ext cx="580166" cy="5801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C3EBB2-19CF-4269-A267-66623283733C}">
      <dsp:nvSpPr>
        <dsp:cNvPr id="0" name=""/>
        <dsp:cNvSpPr/>
      </dsp:nvSpPr>
      <dsp:spPr>
        <a:xfrm>
          <a:off x="927694" y="1326850"/>
          <a:ext cx="1657617" cy="663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>
              <a:latin typeface="Century Gothic" panose="020B0502020202020204" pitchFamily="34" charset="0"/>
            </a:rPr>
            <a:t>Introduction</a:t>
          </a:r>
        </a:p>
      </dsp:txBody>
      <dsp:txXfrm>
        <a:off x="927694" y="1326850"/>
        <a:ext cx="1657617" cy="663046"/>
      </dsp:txXfrm>
    </dsp:sp>
    <dsp:sp modelId="{FED84F8B-4E02-4B4C-947B-3E9236E344D8}">
      <dsp:nvSpPr>
        <dsp:cNvPr id="0" name=""/>
        <dsp:cNvSpPr/>
      </dsp:nvSpPr>
      <dsp:spPr>
        <a:xfrm>
          <a:off x="3198630" y="757"/>
          <a:ext cx="1011146" cy="1011146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7F650E-09BB-4AE0-979F-09B0D05D8FB7}">
      <dsp:nvSpPr>
        <dsp:cNvPr id="0" name=""/>
        <dsp:cNvSpPr/>
      </dsp:nvSpPr>
      <dsp:spPr>
        <a:xfrm>
          <a:off x="3414120" y="216247"/>
          <a:ext cx="580166" cy="5801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70844C-714C-4AFB-933E-AD7125AE5B66}">
      <dsp:nvSpPr>
        <dsp:cNvPr id="0" name=""/>
        <dsp:cNvSpPr/>
      </dsp:nvSpPr>
      <dsp:spPr>
        <a:xfrm>
          <a:off x="2875394" y="1326850"/>
          <a:ext cx="1657617" cy="663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>
              <a:latin typeface="Century Gothic" panose="020B0502020202020204" pitchFamily="34" charset="0"/>
            </a:rPr>
            <a:t>Problem Statement</a:t>
          </a:r>
        </a:p>
      </dsp:txBody>
      <dsp:txXfrm>
        <a:off x="2875394" y="1326850"/>
        <a:ext cx="1657617" cy="663046"/>
      </dsp:txXfrm>
    </dsp:sp>
    <dsp:sp modelId="{C82E05C1-15DA-4130-A650-12EF7DDFA94F}">
      <dsp:nvSpPr>
        <dsp:cNvPr id="0" name=""/>
        <dsp:cNvSpPr/>
      </dsp:nvSpPr>
      <dsp:spPr>
        <a:xfrm>
          <a:off x="5146330" y="757"/>
          <a:ext cx="1011146" cy="1011146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E79481-E9CF-4ECD-970C-A31CAFA902ED}">
      <dsp:nvSpPr>
        <dsp:cNvPr id="0" name=""/>
        <dsp:cNvSpPr/>
      </dsp:nvSpPr>
      <dsp:spPr>
        <a:xfrm>
          <a:off x="5361820" y="216247"/>
          <a:ext cx="580166" cy="5801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BE9EBC-8020-4A2C-89DD-DE6AD52604BB}">
      <dsp:nvSpPr>
        <dsp:cNvPr id="0" name=""/>
        <dsp:cNvSpPr/>
      </dsp:nvSpPr>
      <dsp:spPr>
        <a:xfrm>
          <a:off x="4823095" y="1326850"/>
          <a:ext cx="1657617" cy="663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>
              <a:latin typeface="Century Gothic" panose="020B0502020202020204" pitchFamily="34" charset="0"/>
            </a:rPr>
            <a:t>Project Design</a:t>
          </a:r>
        </a:p>
      </dsp:txBody>
      <dsp:txXfrm>
        <a:off x="4823095" y="1326850"/>
        <a:ext cx="1657617" cy="663046"/>
      </dsp:txXfrm>
    </dsp:sp>
    <dsp:sp modelId="{90421C3B-C54B-4B97-822F-9A7A4B1E6B5B}">
      <dsp:nvSpPr>
        <dsp:cNvPr id="0" name=""/>
        <dsp:cNvSpPr/>
      </dsp:nvSpPr>
      <dsp:spPr>
        <a:xfrm>
          <a:off x="7094030" y="757"/>
          <a:ext cx="1011146" cy="1011146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0787FF-F7C0-442C-A8C2-D75FB61FFAF9}">
      <dsp:nvSpPr>
        <dsp:cNvPr id="0" name=""/>
        <dsp:cNvSpPr/>
      </dsp:nvSpPr>
      <dsp:spPr>
        <a:xfrm>
          <a:off x="7309520" y="216247"/>
          <a:ext cx="580166" cy="58016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83CFD-C4AF-4201-A0CB-C7B901B0DF43}">
      <dsp:nvSpPr>
        <dsp:cNvPr id="0" name=""/>
        <dsp:cNvSpPr/>
      </dsp:nvSpPr>
      <dsp:spPr>
        <a:xfrm>
          <a:off x="6770795" y="1326850"/>
          <a:ext cx="1657617" cy="663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>
              <a:latin typeface="Century Gothic" panose="020B0502020202020204" pitchFamily="34" charset="0"/>
            </a:rPr>
            <a:t>Tools used in the project</a:t>
          </a:r>
        </a:p>
      </dsp:txBody>
      <dsp:txXfrm>
        <a:off x="6770795" y="1326850"/>
        <a:ext cx="1657617" cy="663046"/>
      </dsp:txXfrm>
    </dsp:sp>
    <dsp:sp modelId="{C98FFDB2-81F1-4384-ADF3-953869BFCF36}">
      <dsp:nvSpPr>
        <dsp:cNvPr id="0" name=""/>
        <dsp:cNvSpPr/>
      </dsp:nvSpPr>
      <dsp:spPr>
        <a:xfrm>
          <a:off x="3198630" y="2404302"/>
          <a:ext cx="1011146" cy="1011146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CD323A-8AF3-4972-8C50-E5D6281C0046}">
      <dsp:nvSpPr>
        <dsp:cNvPr id="0" name=""/>
        <dsp:cNvSpPr/>
      </dsp:nvSpPr>
      <dsp:spPr>
        <a:xfrm>
          <a:off x="3414120" y="2619792"/>
          <a:ext cx="580166" cy="58016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9DC3A8-724D-427A-A366-B27EB43B3F47}">
      <dsp:nvSpPr>
        <dsp:cNvPr id="0" name=""/>
        <dsp:cNvSpPr/>
      </dsp:nvSpPr>
      <dsp:spPr>
        <a:xfrm>
          <a:off x="2875394" y="3730395"/>
          <a:ext cx="1657617" cy="663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>
              <a:latin typeface="Century Gothic" panose="020B0502020202020204" pitchFamily="34" charset="0"/>
            </a:rPr>
            <a:t>Methodology</a:t>
          </a:r>
        </a:p>
      </dsp:txBody>
      <dsp:txXfrm>
        <a:off x="2875394" y="3730395"/>
        <a:ext cx="1657617" cy="663046"/>
      </dsp:txXfrm>
    </dsp:sp>
    <dsp:sp modelId="{DF5EFE5C-5423-4D37-89A4-6FE2577DD170}">
      <dsp:nvSpPr>
        <dsp:cNvPr id="0" name=""/>
        <dsp:cNvSpPr/>
      </dsp:nvSpPr>
      <dsp:spPr>
        <a:xfrm>
          <a:off x="5146330" y="2404302"/>
          <a:ext cx="1011146" cy="101114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AC4DEE-D06D-43B7-AB73-51C29E13039E}">
      <dsp:nvSpPr>
        <dsp:cNvPr id="0" name=""/>
        <dsp:cNvSpPr/>
      </dsp:nvSpPr>
      <dsp:spPr>
        <a:xfrm>
          <a:off x="5361820" y="2619792"/>
          <a:ext cx="580166" cy="58016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0D382A-9380-4E2F-9EB3-86335673396E}">
      <dsp:nvSpPr>
        <dsp:cNvPr id="0" name=""/>
        <dsp:cNvSpPr/>
      </dsp:nvSpPr>
      <dsp:spPr>
        <a:xfrm>
          <a:off x="4823095" y="3730395"/>
          <a:ext cx="1657617" cy="663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>
              <a:latin typeface="Century Gothic" panose="020B0502020202020204" pitchFamily="34" charset="0"/>
            </a:rPr>
            <a:t>Results</a:t>
          </a:r>
        </a:p>
      </dsp:txBody>
      <dsp:txXfrm>
        <a:off x="4823095" y="3730395"/>
        <a:ext cx="1657617" cy="66304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BC57FA-2754-4987-8B82-243839791062}">
      <dsp:nvSpPr>
        <dsp:cNvPr id="0" name=""/>
        <dsp:cNvSpPr/>
      </dsp:nvSpPr>
      <dsp:spPr>
        <a:xfrm>
          <a:off x="1114" y="516368"/>
          <a:ext cx="4345646" cy="2607387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>
              <a:latin typeface="Century Gothic" panose="020B0502020202020204" pitchFamily="34" charset="0"/>
            </a:rPr>
            <a:t>Over Sampling</a:t>
          </a:r>
        </a:p>
      </dsp:txBody>
      <dsp:txXfrm>
        <a:off x="1114" y="516368"/>
        <a:ext cx="4345646" cy="2607387"/>
      </dsp:txXfrm>
    </dsp:sp>
    <dsp:sp modelId="{C0A6A180-0F62-46B0-A578-E3601A6531A4}">
      <dsp:nvSpPr>
        <dsp:cNvPr id="0" name=""/>
        <dsp:cNvSpPr/>
      </dsp:nvSpPr>
      <dsp:spPr>
        <a:xfrm>
          <a:off x="4781325" y="516368"/>
          <a:ext cx="4345646" cy="2607387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>
              <a:latin typeface="Century Gothic" panose="020B0502020202020204" pitchFamily="34" charset="0"/>
            </a:rPr>
            <a:t>Under Sampling</a:t>
          </a:r>
        </a:p>
      </dsp:txBody>
      <dsp:txXfrm>
        <a:off x="4781325" y="516368"/>
        <a:ext cx="4345646" cy="260738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BC2189-062D-4007-ADF7-CED5F549BCA7}">
      <dsp:nvSpPr>
        <dsp:cNvPr id="0" name=""/>
        <dsp:cNvSpPr/>
      </dsp:nvSpPr>
      <dsp:spPr>
        <a:xfrm>
          <a:off x="0" y="1404"/>
          <a:ext cx="10172700" cy="5276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entury Gothic" panose="020B0502020202020204" pitchFamily="34" charset="0"/>
            </a:rPr>
            <a:t>KNN (K nearest neighbor)</a:t>
          </a:r>
        </a:p>
      </dsp:txBody>
      <dsp:txXfrm>
        <a:off x="25759" y="27163"/>
        <a:ext cx="10121182" cy="476152"/>
      </dsp:txXfrm>
    </dsp:sp>
    <dsp:sp modelId="{4EB1A44B-2D7D-4C5C-B245-0254F23A67B2}">
      <dsp:nvSpPr>
        <dsp:cNvPr id="0" name=""/>
        <dsp:cNvSpPr/>
      </dsp:nvSpPr>
      <dsp:spPr>
        <a:xfrm>
          <a:off x="0" y="599838"/>
          <a:ext cx="10172700" cy="527670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entury Gothic" panose="020B0502020202020204" pitchFamily="34" charset="0"/>
            </a:rPr>
            <a:t>Logistic Regression</a:t>
          </a:r>
        </a:p>
      </dsp:txBody>
      <dsp:txXfrm>
        <a:off x="25759" y="625597"/>
        <a:ext cx="10121182" cy="476152"/>
      </dsp:txXfrm>
    </dsp:sp>
    <dsp:sp modelId="{8AAF27F4-FE71-4AB2-8364-F3319FF84AAB}">
      <dsp:nvSpPr>
        <dsp:cNvPr id="0" name=""/>
        <dsp:cNvSpPr/>
      </dsp:nvSpPr>
      <dsp:spPr>
        <a:xfrm>
          <a:off x="0" y="1190869"/>
          <a:ext cx="10172700" cy="527670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entury Gothic" panose="020B0502020202020204" pitchFamily="34" charset="0"/>
            </a:rPr>
            <a:t>Decision Tree</a:t>
          </a:r>
        </a:p>
      </dsp:txBody>
      <dsp:txXfrm>
        <a:off x="25759" y="1216628"/>
        <a:ext cx="10121182" cy="476152"/>
      </dsp:txXfrm>
    </dsp:sp>
    <dsp:sp modelId="{9C10BBF3-90B2-4982-998C-0AB5F6E9BA29}">
      <dsp:nvSpPr>
        <dsp:cNvPr id="0" name=""/>
        <dsp:cNvSpPr/>
      </dsp:nvSpPr>
      <dsp:spPr>
        <a:xfrm>
          <a:off x="0" y="1781899"/>
          <a:ext cx="10172700" cy="527670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entury Gothic" panose="020B0502020202020204" pitchFamily="34" charset="0"/>
            </a:rPr>
            <a:t>Naïve Bayes</a:t>
          </a:r>
        </a:p>
      </dsp:txBody>
      <dsp:txXfrm>
        <a:off x="25759" y="1807658"/>
        <a:ext cx="10121182" cy="476152"/>
      </dsp:txXfrm>
    </dsp:sp>
    <dsp:sp modelId="{AE4B2173-CCFD-47C8-989D-8A11759DCF00}">
      <dsp:nvSpPr>
        <dsp:cNvPr id="0" name=""/>
        <dsp:cNvSpPr/>
      </dsp:nvSpPr>
      <dsp:spPr>
        <a:xfrm>
          <a:off x="0" y="2372929"/>
          <a:ext cx="10172700" cy="527670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entury Gothic" panose="020B0502020202020204" pitchFamily="34" charset="0"/>
            </a:rPr>
            <a:t>Random Forest</a:t>
          </a:r>
        </a:p>
      </dsp:txBody>
      <dsp:txXfrm>
        <a:off x="25759" y="2398688"/>
        <a:ext cx="10121182" cy="476152"/>
      </dsp:txXfrm>
    </dsp:sp>
    <dsp:sp modelId="{E67339FC-63EA-469F-A628-56A47F1E630B}">
      <dsp:nvSpPr>
        <dsp:cNvPr id="0" name=""/>
        <dsp:cNvSpPr/>
      </dsp:nvSpPr>
      <dsp:spPr>
        <a:xfrm>
          <a:off x="0" y="2963959"/>
          <a:ext cx="10172700" cy="52767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entury Gothic" panose="020B0502020202020204" pitchFamily="34" charset="0"/>
            </a:rPr>
            <a:t>SVM (Support Vector Machine)</a:t>
          </a:r>
        </a:p>
      </dsp:txBody>
      <dsp:txXfrm>
        <a:off x="25759" y="2989718"/>
        <a:ext cx="10121182" cy="47615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6BB80C-109F-4FDD-B0A6-CEA91ADA4985}">
      <dsp:nvSpPr>
        <dsp:cNvPr id="0" name=""/>
        <dsp:cNvSpPr/>
      </dsp:nvSpPr>
      <dsp:spPr>
        <a:xfrm>
          <a:off x="3082567" y="749872"/>
          <a:ext cx="5776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7654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Century Gothic" panose="020B0502020202020204" pitchFamily="34" charset="0"/>
          </a:endParaRPr>
        </a:p>
      </dsp:txBody>
      <dsp:txXfrm>
        <a:off x="3356187" y="792550"/>
        <a:ext cx="30412" cy="6082"/>
      </dsp:txXfrm>
    </dsp:sp>
    <dsp:sp modelId="{6F87BABF-8ACE-484B-A688-99BE1F9C95D1}">
      <dsp:nvSpPr>
        <dsp:cNvPr id="0" name=""/>
        <dsp:cNvSpPr/>
      </dsp:nvSpPr>
      <dsp:spPr>
        <a:xfrm>
          <a:off x="439784" y="2217"/>
          <a:ext cx="2644582" cy="158674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87" tIns="136024" rIns="129587" bIns="13602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entury Gothic" panose="020B0502020202020204" pitchFamily="34" charset="0"/>
            </a:rPr>
            <a:t>Choose the top 5 data frames for each model</a:t>
          </a:r>
        </a:p>
      </dsp:txBody>
      <dsp:txXfrm>
        <a:off x="439784" y="2217"/>
        <a:ext cx="2644582" cy="1586749"/>
      </dsp:txXfrm>
    </dsp:sp>
    <dsp:sp modelId="{C31F21CA-6F93-4015-9621-7840D85FE4DE}">
      <dsp:nvSpPr>
        <dsp:cNvPr id="0" name=""/>
        <dsp:cNvSpPr/>
      </dsp:nvSpPr>
      <dsp:spPr>
        <a:xfrm>
          <a:off x="6335403" y="749872"/>
          <a:ext cx="5776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7654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Century Gothic" panose="020B0502020202020204" pitchFamily="34" charset="0"/>
          </a:endParaRPr>
        </a:p>
      </dsp:txBody>
      <dsp:txXfrm>
        <a:off x="6609024" y="792550"/>
        <a:ext cx="30412" cy="6082"/>
      </dsp:txXfrm>
    </dsp:sp>
    <dsp:sp modelId="{B8EF124D-3A0E-42F4-AA04-192FFED5412F}">
      <dsp:nvSpPr>
        <dsp:cNvPr id="0" name=""/>
        <dsp:cNvSpPr/>
      </dsp:nvSpPr>
      <dsp:spPr>
        <a:xfrm>
          <a:off x="3692621" y="2217"/>
          <a:ext cx="2644582" cy="158674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87" tIns="136024" rIns="129587" bIns="13602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entury Gothic" panose="020B0502020202020204" pitchFamily="34" charset="0"/>
            </a:rPr>
            <a:t>The choice is based on the metrics</a:t>
          </a:r>
        </a:p>
      </dsp:txBody>
      <dsp:txXfrm>
        <a:off x="3692621" y="2217"/>
        <a:ext cx="2644582" cy="1586749"/>
      </dsp:txXfrm>
    </dsp:sp>
    <dsp:sp modelId="{211E3365-F915-459D-BE23-C72EBA3B421B}">
      <dsp:nvSpPr>
        <dsp:cNvPr id="0" name=""/>
        <dsp:cNvSpPr/>
      </dsp:nvSpPr>
      <dsp:spPr>
        <a:xfrm>
          <a:off x="1762075" y="1587166"/>
          <a:ext cx="6505673" cy="577654"/>
        </a:xfrm>
        <a:custGeom>
          <a:avLst/>
          <a:gdLst/>
          <a:ahLst/>
          <a:cxnLst/>
          <a:rect l="0" t="0" r="0" b="0"/>
          <a:pathLst>
            <a:path>
              <a:moveTo>
                <a:pt x="6505673" y="0"/>
              </a:moveTo>
              <a:lnTo>
                <a:pt x="6505673" y="305927"/>
              </a:lnTo>
              <a:lnTo>
                <a:pt x="0" y="305927"/>
              </a:lnTo>
              <a:lnTo>
                <a:pt x="0" y="577654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Century Gothic" panose="020B0502020202020204" pitchFamily="34" charset="0"/>
          </a:endParaRPr>
        </a:p>
      </dsp:txBody>
      <dsp:txXfrm>
        <a:off x="4851561" y="1872952"/>
        <a:ext cx="326702" cy="6082"/>
      </dsp:txXfrm>
    </dsp:sp>
    <dsp:sp modelId="{7563444B-C5A8-4B52-9FF4-32628302BEBA}">
      <dsp:nvSpPr>
        <dsp:cNvPr id="0" name=""/>
        <dsp:cNvSpPr/>
      </dsp:nvSpPr>
      <dsp:spPr>
        <a:xfrm>
          <a:off x="6945457" y="2217"/>
          <a:ext cx="2644582" cy="158674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87" tIns="136024" rIns="129587" bIns="13602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entury Gothic" panose="020B0502020202020204" pitchFamily="34" charset="0"/>
            </a:rPr>
            <a:t>Put all data frames in one list</a:t>
          </a:r>
        </a:p>
      </dsp:txBody>
      <dsp:txXfrm>
        <a:off x="6945457" y="2217"/>
        <a:ext cx="2644582" cy="1586749"/>
      </dsp:txXfrm>
    </dsp:sp>
    <dsp:sp modelId="{60A96A5E-35D8-4E68-9B14-9AC9DA92D2CF}">
      <dsp:nvSpPr>
        <dsp:cNvPr id="0" name=""/>
        <dsp:cNvSpPr/>
      </dsp:nvSpPr>
      <dsp:spPr>
        <a:xfrm>
          <a:off x="3082567" y="2944875"/>
          <a:ext cx="5776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7654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Century Gothic" panose="020B0502020202020204" pitchFamily="34" charset="0"/>
          </a:endParaRPr>
        </a:p>
      </dsp:txBody>
      <dsp:txXfrm>
        <a:off x="3356187" y="2987554"/>
        <a:ext cx="30412" cy="6082"/>
      </dsp:txXfrm>
    </dsp:sp>
    <dsp:sp modelId="{723ADA79-F1E8-4201-BE77-1F364B08DEB8}">
      <dsp:nvSpPr>
        <dsp:cNvPr id="0" name=""/>
        <dsp:cNvSpPr/>
      </dsp:nvSpPr>
      <dsp:spPr>
        <a:xfrm>
          <a:off x="439784" y="2197221"/>
          <a:ext cx="2644582" cy="158674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87" tIns="136024" rIns="129587" bIns="13602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entury Gothic" panose="020B0502020202020204" pitchFamily="34" charset="0"/>
            </a:rPr>
            <a:t>Sort the list according to the metrics</a:t>
          </a:r>
        </a:p>
      </dsp:txBody>
      <dsp:txXfrm>
        <a:off x="439784" y="2197221"/>
        <a:ext cx="2644582" cy="1586749"/>
      </dsp:txXfrm>
    </dsp:sp>
    <dsp:sp modelId="{38DD9CDD-E937-4760-9EEC-1932B13BEA9A}">
      <dsp:nvSpPr>
        <dsp:cNvPr id="0" name=""/>
        <dsp:cNvSpPr/>
      </dsp:nvSpPr>
      <dsp:spPr>
        <a:xfrm>
          <a:off x="6335403" y="2944875"/>
          <a:ext cx="5776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7654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Century Gothic" panose="020B0502020202020204" pitchFamily="34" charset="0"/>
          </a:endParaRPr>
        </a:p>
      </dsp:txBody>
      <dsp:txXfrm>
        <a:off x="6609024" y="2987554"/>
        <a:ext cx="30412" cy="6082"/>
      </dsp:txXfrm>
    </dsp:sp>
    <dsp:sp modelId="{F5672C3D-47FD-42D7-8E06-7E7E0A3D6177}">
      <dsp:nvSpPr>
        <dsp:cNvPr id="0" name=""/>
        <dsp:cNvSpPr/>
      </dsp:nvSpPr>
      <dsp:spPr>
        <a:xfrm>
          <a:off x="3692621" y="2197221"/>
          <a:ext cx="2644582" cy="158674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87" tIns="136024" rIns="129587" bIns="13602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entury Gothic" panose="020B0502020202020204" pitchFamily="34" charset="0"/>
            </a:rPr>
            <a:t>Choose the top 3 data frames</a:t>
          </a:r>
        </a:p>
      </dsp:txBody>
      <dsp:txXfrm>
        <a:off x="3692621" y="2197221"/>
        <a:ext cx="2644582" cy="1586749"/>
      </dsp:txXfrm>
    </dsp:sp>
    <dsp:sp modelId="{026E6F61-D9AA-4AF9-A112-01D0373464D2}">
      <dsp:nvSpPr>
        <dsp:cNvPr id="0" name=""/>
        <dsp:cNvSpPr/>
      </dsp:nvSpPr>
      <dsp:spPr>
        <a:xfrm>
          <a:off x="6945457" y="2197221"/>
          <a:ext cx="2644582" cy="158674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87" tIns="136024" rIns="129587" bIns="13602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entury Gothic" panose="020B0502020202020204" pitchFamily="34" charset="0"/>
            </a:rPr>
            <a:t>Check which model is the best</a:t>
          </a:r>
        </a:p>
      </dsp:txBody>
      <dsp:txXfrm>
        <a:off x="6945457" y="2197221"/>
        <a:ext cx="2644582" cy="158674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ACE521-BE82-4F90-87D3-2F735C6156A2}">
      <dsp:nvSpPr>
        <dsp:cNvPr id="0" name=""/>
        <dsp:cNvSpPr/>
      </dsp:nvSpPr>
      <dsp:spPr>
        <a:xfrm>
          <a:off x="1600697" y="266384"/>
          <a:ext cx="3614910" cy="3614910"/>
        </a:xfrm>
        <a:prstGeom prst="pie">
          <a:avLst>
            <a:gd name="adj1" fmla="val 16200000"/>
            <a:gd name="adj2" fmla="val 2052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entury Gothic" panose="020B0502020202020204" pitchFamily="34" charset="0"/>
            </a:rPr>
            <a:t>Random Forest is the best model</a:t>
          </a:r>
        </a:p>
      </dsp:txBody>
      <dsp:txXfrm>
        <a:off x="3486475" y="874033"/>
        <a:ext cx="1161935" cy="774623"/>
      </dsp:txXfrm>
    </dsp:sp>
    <dsp:sp modelId="{810C236F-4C51-4064-A56B-908BD6AB4F9C}">
      <dsp:nvSpPr>
        <dsp:cNvPr id="0" name=""/>
        <dsp:cNvSpPr/>
      </dsp:nvSpPr>
      <dsp:spPr>
        <a:xfrm>
          <a:off x="1631682" y="362782"/>
          <a:ext cx="3614910" cy="3614910"/>
        </a:xfrm>
        <a:prstGeom prst="pie">
          <a:avLst>
            <a:gd name="adj1" fmla="val 20520000"/>
            <a:gd name="adj2" fmla="val 324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entury Gothic" panose="020B0502020202020204" pitchFamily="34" charset="0"/>
            </a:rPr>
            <a:t>Fill missing data by mean and mode</a:t>
          </a:r>
        </a:p>
      </dsp:txBody>
      <dsp:txXfrm>
        <a:off x="3959857" y="2014451"/>
        <a:ext cx="1075866" cy="860693"/>
      </dsp:txXfrm>
    </dsp:sp>
    <dsp:sp modelId="{84C46D3B-B80F-4245-B534-56FED93F1E5B}">
      <dsp:nvSpPr>
        <dsp:cNvPr id="0" name=""/>
        <dsp:cNvSpPr/>
      </dsp:nvSpPr>
      <dsp:spPr>
        <a:xfrm>
          <a:off x="1549916" y="422169"/>
          <a:ext cx="3614910" cy="3614910"/>
        </a:xfrm>
        <a:prstGeom prst="pie">
          <a:avLst>
            <a:gd name="adj1" fmla="val 3240000"/>
            <a:gd name="adj2" fmla="val 756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Century Gothic" panose="020B0502020202020204" pitchFamily="34" charset="0"/>
            </a:rPr>
            <a:t>Remove outliers by Standard Deviation</a:t>
          </a:r>
        </a:p>
      </dsp:txBody>
      <dsp:txXfrm>
        <a:off x="2840956" y="2961214"/>
        <a:ext cx="1032831" cy="946762"/>
      </dsp:txXfrm>
    </dsp:sp>
    <dsp:sp modelId="{BD2DB638-D28E-4A9B-8A6F-5835F70D56B3}">
      <dsp:nvSpPr>
        <dsp:cNvPr id="0" name=""/>
        <dsp:cNvSpPr/>
      </dsp:nvSpPr>
      <dsp:spPr>
        <a:xfrm>
          <a:off x="1468150" y="362782"/>
          <a:ext cx="3614910" cy="3614910"/>
        </a:xfrm>
        <a:prstGeom prst="pie">
          <a:avLst>
            <a:gd name="adj1" fmla="val 7560000"/>
            <a:gd name="adj2" fmla="val 1188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Century Gothic" panose="020B0502020202020204" pitchFamily="34" charset="0"/>
            </a:rPr>
            <a:t>Keep all the features</a:t>
          </a:r>
        </a:p>
      </dsp:txBody>
      <dsp:txXfrm>
        <a:off x="1679020" y="2014451"/>
        <a:ext cx="1075866" cy="860693"/>
      </dsp:txXfrm>
    </dsp:sp>
    <dsp:sp modelId="{5A9E476F-FCB4-4C58-9DD8-10DCDD459D0A}">
      <dsp:nvSpPr>
        <dsp:cNvPr id="0" name=""/>
        <dsp:cNvSpPr/>
      </dsp:nvSpPr>
      <dsp:spPr>
        <a:xfrm>
          <a:off x="1499135" y="266384"/>
          <a:ext cx="3614910" cy="3614910"/>
        </a:xfrm>
        <a:prstGeom prst="pie">
          <a:avLst>
            <a:gd name="adj1" fmla="val 11880000"/>
            <a:gd name="adj2" fmla="val 1620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Century Gothic" panose="020B0502020202020204" pitchFamily="34" charset="0"/>
            </a:rPr>
            <a:t>Over sampling</a:t>
          </a:r>
        </a:p>
      </dsp:txBody>
      <dsp:txXfrm>
        <a:off x="2066332" y="874033"/>
        <a:ext cx="1161935" cy="774623"/>
      </dsp:txXfrm>
    </dsp:sp>
    <dsp:sp modelId="{2A91239F-32AF-43D5-B552-5A6889F4E499}">
      <dsp:nvSpPr>
        <dsp:cNvPr id="0" name=""/>
        <dsp:cNvSpPr/>
      </dsp:nvSpPr>
      <dsp:spPr>
        <a:xfrm>
          <a:off x="1376747" y="42604"/>
          <a:ext cx="4062470" cy="4062470"/>
        </a:xfrm>
        <a:prstGeom prst="circularArrow">
          <a:avLst>
            <a:gd name="adj1" fmla="val 5085"/>
            <a:gd name="adj2" fmla="val 327528"/>
            <a:gd name="adj3" fmla="val 20192361"/>
            <a:gd name="adj4" fmla="val 16200324"/>
            <a:gd name="adj5" fmla="val 5932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C98547-0CC8-48FE-ABF5-936BEA5B1031}">
      <dsp:nvSpPr>
        <dsp:cNvPr id="0" name=""/>
        <dsp:cNvSpPr/>
      </dsp:nvSpPr>
      <dsp:spPr>
        <a:xfrm>
          <a:off x="1408152" y="138970"/>
          <a:ext cx="4062470" cy="4062470"/>
        </a:xfrm>
        <a:prstGeom prst="circularArrow">
          <a:avLst>
            <a:gd name="adj1" fmla="val 5085"/>
            <a:gd name="adj2" fmla="val 327528"/>
            <a:gd name="adj3" fmla="val 2912753"/>
            <a:gd name="adj4" fmla="val 20519953"/>
            <a:gd name="adj5" fmla="val 5932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137C21-47E6-443A-9239-F2E103C411B1}">
      <dsp:nvSpPr>
        <dsp:cNvPr id="0" name=""/>
        <dsp:cNvSpPr/>
      </dsp:nvSpPr>
      <dsp:spPr>
        <a:xfrm>
          <a:off x="1326136" y="198539"/>
          <a:ext cx="4062470" cy="4062470"/>
        </a:xfrm>
        <a:prstGeom prst="circularArrow">
          <a:avLst>
            <a:gd name="adj1" fmla="val 5085"/>
            <a:gd name="adj2" fmla="val 327528"/>
            <a:gd name="adj3" fmla="val 7232777"/>
            <a:gd name="adj4" fmla="val 3239695"/>
            <a:gd name="adj5" fmla="val 5932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97D51D-F252-411D-9F09-29FDD5FE62DB}">
      <dsp:nvSpPr>
        <dsp:cNvPr id="0" name=""/>
        <dsp:cNvSpPr/>
      </dsp:nvSpPr>
      <dsp:spPr>
        <a:xfrm>
          <a:off x="1244120" y="138970"/>
          <a:ext cx="4062470" cy="4062470"/>
        </a:xfrm>
        <a:prstGeom prst="circularArrow">
          <a:avLst>
            <a:gd name="adj1" fmla="val 5085"/>
            <a:gd name="adj2" fmla="val 327528"/>
            <a:gd name="adj3" fmla="val 11552519"/>
            <a:gd name="adj4" fmla="val 7559718"/>
            <a:gd name="adj5" fmla="val 5932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1BBAFA2-AF73-411D-87B3-A5240C2A23A4}">
      <dsp:nvSpPr>
        <dsp:cNvPr id="0" name=""/>
        <dsp:cNvSpPr/>
      </dsp:nvSpPr>
      <dsp:spPr>
        <a:xfrm>
          <a:off x="1275525" y="42604"/>
          <a:ext cx="4062470" cy="4062470"/>
        </a:xfrm>
        <a:prstGeom prst="circularArrow">
          <a:avLst>
            <a:gd name="adj1" fmla="val 5085"/>
            <a:gd name="adj2" fmla="val 327528"/>
            <a:gd name="adj3" fmla="val 15872148"/>
            <a:gd name="adj4" fmla="val 11880111"/>
            <a:gd name="adj5" fmla="val 5932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98887D-1F9F-497B-81F6-DAE883E04809}">
      <dsp:nvSpPr>
        <dsp:cNvPr id="0" name=""/>
        <dsp:cNvSpPr/>
      </dsp:nvSpPr>
      <dsp:spPr>
        <a:xfrm>
          <a:off x="82613" y="908559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C2CC4E-198E-4E6C-BAEC-59E5FE6380D7}">
      <dsp:nvSpPr>
        <dsp:cNvPr id="0" name=""/>
        <dsp:cNvSpPr/>
      </dsp:nvSpPr>
      <dsp:spPr>
        <a:xfrm>
          <a:off x="271034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520BCA-0B4F-4A60-82CF-9A26C8F59069}">
      <dsp:nvSpPr>
        <dsp:cNvPr id="0" name=""/>
        <dsp:cNvSpPr/>
      </dsp:nvSpPr>
      <dsp:spPr>
        <a:xfrm>
          <a:off x="1172126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entury Gothic" panose="020B0502020202020204" pitchFamily="34" charset="0"/>
            </a:rPr>
            <a:t>Simple web app</a:t>
          </a:r>
        </a:p>
      </dsp:txBody>
      <dsp:txXfrm>
        <a:off x="1172126" y="908559"/>
        <a:ext cx="2114937" cy="897246"/>
      </dsp:txXfrm>
    </dsp:sp>
    <dsp:sp modelId="{A772C9A5-961C-43D1-A26B-0C737B419699}">
      <dsp:nvSpPr>
        <dsp:cNvPr id="0" name=""/>
        <dsp:cNvSpPr/>
      </dsp:nvSpPr>
      <dsp:spPr>
        <a:xfrm>
          <a:off x="3655575" y="908559"/>
          <a:ext cx="897246" cy="897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F2CF8E-8DC5-4D4E-86FD-9EAED74967CD}">
      <dsp:nvSpPr>
        <dsp:cNvPr id="0" name=""/>
        <dsp:cNvSpPr/>
      </dsp:nvSpPr>
      <dsp:spPr>
        <a:xfrm>
          <a:off x="3843996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693881-CF13-4881-B48B-E923CF5D95A2}">
      <dsp:nvSpPr>
        <dsp:cNvPr id="0" name=""/>
        <dsp:cNvSpPr/>
      </dsp:nvSpPr>
      <dsp:spPr>
        <a:xfrm>
          <a:off x="4745088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Century Gothic" panose="020B0502020202020204" pitchFamily="34" charset="0"/>
            </a:rPr>
            <a:t>Using streamlit</a:t>
          </a:r>
        </a:p>
      </dsp:txBody>
      <dsp:txXfrm>
        <a:off x="4745088" y="908559"/>
        <a:ext cx="2114937" cy="897246"/>
      </dsp:txXfrm>
    </dsp:sp>
    <dsp:sp modelId="{B5FF726A-7236-4413-A020-2BEFCBD3A658}">
      <dsp:nvSpPr>
        <dsp:cNvPr id="0" name=""/>
        <dsp:cNvSpPr/>
      </dsp:nvSpPr>
      <dsp:spPr>
        <a:xfrm>
          <a:off x="7228536" y="908559"/>
          <a:ext cx="897246" cy="897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DEB70C-2042-4C4F-94D3-16F509F09E6E}">
      <dsp:nvSpPr>
        <dsp:cNvPr id="0" name=""/>
        <dsp:cNvSpPr/>
      </dsp:nvSpPr>
      <dsp:spPr>
        <a:xfrm>
          <a:off x="7416958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E6D23F-4704-45C9-8F8F-05C8C36776C9}">
      <dsp:nvSpPr>
        <dsp:cNvPr id="0" name=""/>
        <dsp:cNvSpPr/>
      </dsp:nvSpPr>
      <dsp:spPr>
        <a:xfrm>
          <a:off x="8318049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Century Gothic" panose="020B0502020202020204" pitchFamily="34" charset="0"/>
            </a:rPr>
            <a:t>Takes medical records from user</a:t>
          </a:r>
        </a:p>
      </dsp:txBody>
      <dsp:txXfrm>
        <a:off x="8318049" y="908559"/>
        <a:ext cx="2114937" cy="897246"/>
      </dsp:txXfrm>
    </dsp:sp>
    <dsp:sp modelId="{AF084346-D0A1-4A2B-91D2-657AA27A813F}">
      <dsp:nvSpPr>
        <dsp:cNvPr id="0" name=""/>
        <dsp:cNvSpPr/>
      </dsp:nvSpPr>
      <dsp:spPr>
        <a:xfrm>
          <a:off x="82613" y="2545532"/>
          <a:ext cx="897246" cy="8972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2C8CFE-AE3F-4C3B-8347-96D8C9BF0307}">
      <dsp:nvSpPr>
        <dsp:cNvPr id="0" name=""/>
        <dsp:cNvSpPr/>
      </dsp:nvSpPr>
      <dsp:spPr>
        <a:xfrm>
          <a:off x="271034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E57D13-23AE-4994-8A92-0FFC29CC61A1}">
      <dsp:nvSpPr>
        <dsp:cNvPr id="0" name=""/>
        <dsp:cNvSpPr/>
      </dsp:nvSpPr>
      <dsp:spPr>
        <a:xfrm>
          <a:off x="1172126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Century Gothic" panose="020B0502020202020204" pitchFamily="34" charset="0"/>
            </a:rPr>
            <a:t>Generate percentage</a:t>
          </a:r>
        </a:p>
      </dsp:txBody>
      <dsp:txXfrm>
        <a:off x="1172126" y="2545532"/>
        <a:ext cx="2114937" cy="897246"/>
      </dsp:txXfrm>
    </dsp:sp>
    <dsp:sp modelId="{5701DE32-4F72-474E-B73A-6DF551F9EE54}">
      <dsp:nvSpPr>
        <dsp:cNvPr id="0" name=""/>
        <dsp:cNvSpPr/>
      </dsp:nvSpPr>
      <dsp:spPr>
        <a:xfrm>
          <a:off x="3655575" y="2545532"/>
          <a:ext cx="897246" cy="89724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14BB98-FBE9-40FE-B80E-B49FDD89215C}">
      <dsp:nvSpPr>
        <dsp:cNvPr id="0" name=""/>
        <dsp:cNvSpPr/>
      </dsp:nvSpPr>
      <dsp:spPr>
        <a:xfrm>
          <a:off x="3843996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445995-7A46-4D7D-8D12-EE061C2CD525}">
      <dsp:nvSpPr>
        <dsp:cNvPr id="0" name=""/>
        <dsp:cNvSpPr/>
      </dsp:nvSpPr>
      <dsp:spPr>
        <a:xfrm>
          <a:off x="4745088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entury Gothic" panose="020B0502020202020204" pitchFamily="34" charset="0"/>
            </a:rPr>
            <a:t>Percentage is based on number of output 1 in the random forest model</a:t>
          </a:r>
        </a:p>
      </dsp:txBody>
      <dsp:txXfrm>
        <a:off x="4745088" y="2545532"/>
        <a:ext cx="2114937" cy="897246"/>
      </dsp:txXfrm>
    </dsp:sp>
    <dsp:sp modelId="{14FEF9E0-67BC-4462-9759-3875ED6130A7}">
      <dsp:nvSpPr>
        <dsp:cNvPr id="0" name=""/>
        <dsp:cNvSpPr/>
      </dsp:nvSpPr>
      <dsp:spPr>
        <a:xfrm>
          <a:off x="7228536" y="2545532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3C5D7F-BD9F-438E-AFA2-EC8B8E790E4E}">
      <dsp:nvSpPr>
        <dsp:cNvPr id="0" name=""/>
        <dsp:cNvSpPr/>
      </dsp:nvSpPr>
      <dsp:spPr>
        <a:xfrm>
          <a:off x="7416958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8DC4E0-79FC-4C3F-8376-D09D955FB431}">
      <dsp:nvSpPr>
        <dsp:cNvPr id="0" name=""/>
        <dsp:cNvSpPr/>
      </dsp:nvSpPr>
      <dsp:spPr>
        <a:xfrm>
          <a:off x="8318049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entury Gothic" panose="020B0502020202020204" pitchFamily="34" charset="0"/>
              <a:hlinkClick xmlns:r="http://schemas.openxmlformats.org/officeDocument/2006/relationships" r:id="rId13"/>
            </a:rPr>
            <a:t>Try it out !</a:t>
          </a:r>
          <a:endParaRPr lang="en-US" sz="1400" kern="1200" dirty="0">
            <a:latin typeface="Century Gothic" panose="020B0502020202020204" pitchFamily="34" charset="0"/>
          </a:endParaRPr>
        </a:p>
      </dsp:txBody>
      <dsp:txXfrm>
        <a:off x="8318049" y="2545532"/>
        <a:ext cx="2114937" cy="89724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DC1EF8-6265-46EB-A24A-BA9F1D6FB0B3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5FCACB-A25B-4E82-86B4-CFC476D67E48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49BC6E-12FD-44FD-9A94-EB5959DB7100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entury Gothic" panose="020B0502020202020204" pitchFamily="34" charset="0"/>
            </a:rPr>
            <a:t>Predictive modeling system</a:t>
          </a:r>
        </a:p>
      </dsp:txBody>
      <dsp:txXfrm>
        <a:off x="1834517" y="469890"/>
        <a:ext cx="3148942" cy="1335915"/>
      </dsp:txXfrm>
    </dsp:sp>
    <dsp:sp modelId="{66D359B1-7796-4A58-A6F2-F3023C3B8E10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3864D7-4DCD-40C3-AC10-399667289017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9540C5-EE7F-46FB-B7C5-B60C96DB29D2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entury Gothic" panose="020B0502020202020204" pitchFamily="34" charset="0"/>
            </a:rPr>
            <a:t>Can be used by patients or doctors</a:t>
          </a:r>
        </a:p>
      </dsp:txBody>
      <dsp:txXfrm>
        <a:off x="7154322" y="469890"/>
        <a:ext cx="3148942" cy="1335915"/>
      </dsp:txXfrm>
    </dsp:sp>
    <dsp:sp modelId="{E7410B03-F410-443E-B34A-670A166029DD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AC070D-E10F-449F-A710-AF1A25C7627D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5DF940-57ED-47C3-A2AA-85513260AF77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entury Gothic" panose="020B0502020202020204" pitchFamily="34" charset="0"/>
            </a:rPr>
            <a:t>Uses Random Forest algorithm</a:t>
          </a:r>
        </a:p>
      </dsp:txBody>
      <dsp:txXfrm>
        <a:off x="1834517" y="2545532"/>
        <a:ext cx="3148942" cy="1335915"/>
      </dsp:txXfrm>
    </dsp:sp>
    <dsp:sp modelId="{24EDCF56-0221-456F-9340-52B211A9E843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A334B5-ABAB-4520-A85C-6645E9987F7D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82993A-26B9-4692-B1AD-ECD0CDA35861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entury Gothic" panose="020B0502020202020204" pitchFamily="34" charset="0"/>
            </a:rPr>
            <a:t>Help doctors prioritize patient treatment</a:t>
          </a:r>
        </a:p>
      </dsp:txBody>
      <dsp:txXfrm>
        <a:off x="7154322" y="2545532"/>
        <a:ext cx="3148942" cy="1335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D23B0E-B2CD-4806-8986-43906731CCAE}">
      <dsp:nvSpPr>
        <dsp:cNvPr id="0" name=""/>
        <dsp:cNvSpPr/>
      </dsp:nvSpPr>
      <dsp:spPr>
        <a:xfrm>
          <a:off x="0" y="13751"/>
          <a:ext cx="9866696" cy="842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Century Gothic" panose="020B0502020202020204" pitchFamily="34" charset="0"/>
            </a:rPr>
            <a:t>The problem of Heart Disease</a:t>
          </a:r>
        </a:p>
      </dsp:txBody>
      <dsp:txXfrm>
        <a:off x="41123" y="54874"/>
        <a:ext cx="9784450" cy="760154"/>
      </dsp:txXfrm>
    </dsp:sp>
    <dsp:sp modelId="{AC1CB3DB-574C-4630-8AAB-5026B0613EDD}">
      <dsp:nvSpPr>
        <dsp:cNvPr id="0" name=""/>
        <dsp:cNvSpPr/>
      </dsp:nvSpPr>
      <dsp:spPr>
        <a:xfrm>
          <a:off x="0" y="985751"/>
          <a:ext cx="9866696" cy="842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Century Gothic" panose="020B0502020202020204" pitchFamily="34" charset="0"/>
            </a:rPr>
            <a:t>Project Scope and Statement</a:t>
          </a:r>
        </a:p>
      </dsp:txBody>
      <dsp:txXfrm>
        <a:off x="41123" y="1026874"/>
        <a:ext cx="9784450" cy="760154"/>
      </dsp:txXfrm>
    </dsp:sp>
    <dsp:sp modelId="{3E2395DA-7FB7-470F-A0FD-C192622CBD1B}">
      <dsp:nvSpPr>
        <dsp:cNvPr id="0" name=""/>
        <dsp:cNvSpPr/>
      </dsp:nvSpPr>
      <dsp:spPr>
        <a:xfrm>
          <a:off x="0" y="1957751"/>
          <a:ext cx="9866696" cy="842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Century Gothic" panose="020B0502020202020204" pitchFamily="34" charset="0"/>
            </a:rPr>
            <a:t>Project Objectives</a:t>
          </a:r>
        </a:p>
      </dsp:txBody>
      <dsp:txXfrm>
        <a:off x="41123" y="1998874"/>
        <a:ext cx="9784450" cy="760154"/>
      </dsp:txXfrm>
    </dsp:sp>
    <dsp:sp modelId="{95D7888E-FC48-4E0F-A644-8DED410989CE}">
      <dsp:nvSpPr>
        <dsp:cNvPr id="0" name=""/>
        <dsp:cNvSpPr/>
      </dsp:nvSpPr>
      <dsp:spPr>
        <a:xfrm>
          <a:off x="0" y="2929751"/>
          <a:ext cx="9866696" cy="842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Century Gothic" panose="020B0502020202020204" pitchFamily="34" charset="0"/>
            </a:rPr>
            <a:t>CRISP-DM Method</a:t>
          </a:r>
        </a:p>
      </dsp:txBody>
      <dsp:txXfrm>
        <a:off x="41123" y="2970874"/>
        <a:ext cx="9784450" cy="7601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3CB89F-5977-4C68-9AAF-54E95B146DF9}">
      <dsp:nvSpPr>
        <dsp:cNvPr id="0" name=""/>
        <dsp:cNvSpPr/>
      </dsp:nvSpPr>
      <dsp:spPr>
        <a:xfrm>
          <a:off x="0" y="430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FDFFEB-76EF-451D-8425-A64DE1F48C5B}">
      <dsp:nvSpPr>
        <dsp:cNvPr id="0" name=""/>
        <dsp:cNvSpPr/>
      </dsp:nvSpPr>
      <dsp:spPr>
        <a:xfrm>
          <a:off x="277554" y="210753"/>
          <a:ext cx="504644" cy="5046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044A24-A554-486C-8DD6-07BA0030106C}">
      <dsp:nvSpPr>
        <dsp:cNvPr id="0" name=""/>
        <dsp:cNvSpPr/>
      </dsp:nvSpPr>
      <dsp:spPr>
        <a:xfrm>
          <a:off x="1059754" y="430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entury Gothic" panose="020B0502020202020204" pitchFamily="34" charset="0"/>
            </a:rPr>
            <a:t>Using machine learning algorithm</a:t>
          </a:r>
        </a:p>
      </dsp:txBody>
      <dsp:txXfrm>
        <a:off x="1059754" y="4307"/>
        <a:ext cx="5304469" cy="917536"/>
      </dsp:txXfrm>
    </dsp:sp>
    <dsp:sp modelId="{9CE91AB3-A876-44BB-A819-F2C6E160C25F}">
      <dsp:nvSpPr>
        <dsp:cNvPr id="0" name=""/>
        <dsp:cNvSpPr/>
      </dsp:nvSpPr>
      <dsp:spPr>
        <a:xfrm>
          <a:off x="0" y="115122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C8789D-51F0-4137-80A7-0972761A02C4}">
      <dsp:nvSpPr>
        <dsp:cNvPr id="0" name=""/>
        <dsp:cNvSpPr/>
      </dsp:nvSpPr>
      <dsp:spPr>
        <a:xfrm>
          <a:off x="277554" y="1357673"/>
          <a:ext cx="504644" cy="5046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74250D-D027-4014-BFD7-38BA9C6A4482}">
      <dsp:nvSpPr>
        <dsp:cNvPr id="0" name=""/>
        <dsp:cNvSpPr/>
      </dsp:nvSpPr>
      <dsp:spPr>
        <a:xfrm>
          <a:off x="1059754" y="115122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entury Gothic" panose="020B0502020202020204" pitchFamily="34" charset="0"/>
            </a:rPr>
            <a:t>Develop a predictive modeling system</a:t>
          </a:r>
        </a:p>
      </dsp:txBody>
      <dsp:txXfrm>
        <a:off x="1059754" y="1151227"/>
        <a:ext cx="5304469" cy="917536"/>
      </dsp:txXfrm>
    </dsp:sp>
    <dsp:sp modelId="{31F2B799-8C19-47F0-BDA4-A25631735660}">
      <dsp:nvSpPr>
        <dsp:cNvPr id="0" name=""/>
        <dsp:cNvSpPr/>
      </dsp:nvSpPr>
      <dsp:spPr>
        <a:xfrm>
          <a:off x="0" y="229814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D65461-C592-4BDE-972D-B1BB2EA6DC55}">
      <dsp:nvSpPr>
        <dsp:cNvPr id="0" name=""/>
        <dsp:cNvSpPr/>
      </dsp:nvSpPr>
      <dsp:spPr>
        <a:xfrm>
          <a:off x="277554" y="2504593"/>
          <a:ext cx="504644" cy="5046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08FDF4-A292-4A9C-9C31-6981A4A24637}">
      <dsp:nvSpPr>
        <dsp:cNvPr id="0" name=""/>
        <dsp:cNvSpPr/>
      </dsp:nvSpPr>
      <dsp:spPr>
        <a:xfrm>
          <a:off x="1059754" y="229814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entury Gothic" panose="020B0502020202020204" pitchFamily="34" charset="0"/>
            </a:rPr>
            <a:t>Choose the right machine learning algorithm</a:t>
          </a:r>
        </a:p>
      </dsp:txBody>
      <dsp:txXfrm>
        <a:off x="1059754" y="2298147"/>
        <a:ext cx="5304469" cy="917536"/>
      </dsp:txXfrm>
    </dsp:sp>
    <dsp:sp modelId="{10351421-58A8-4D75-A510-A5820A30AABC}">
      <dsp:nvSpPr>
        <dsp:cNvPr id="0" name=""/>
        <dsp:cNvSpPr/>
      </dsp:nvSpPr>
      <dsp:spPr>
        <a:xfrm>
          <a:off x="0" y="3445068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8AB92F-2826-4A00-9EE5-25907354C5AA}">
      <dsp:nvSpPr>
        <dsp:cNvPr id="0" name=""/>
        <dsp:cNvSpPr/>
      </dsp:nvSpPr>
      <dsp:spPr>
        <a:xfrm>
          <a:off x="277554" y="3651513"/>
          <a:ext cx="504644" cy="5046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B782CE-6870-40A4-B94A-3E37EB5CF7D5}">
      <dsp:nvSpPr>
        <dsp:cNvPr id="0" name=""/>
        <dsp:cNvSpPr/>
      </dsp:nvSpPr>
      <dsp:spPr>
        <a:xfrm>
          <a:off x="1059754" y="344506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entury Gothic" panose="020B0502020202020204" pitchFamily="34" charset="0"/>
            </a:rPr>
            <a:t>Integrate the model into a web app</a:t>
          </a:r>
        </a:p>
      </dsp:txBody>
      <dsp:txXfrm>
        <a:off x="1059754" y="3445068"/>
        <a:ext cx="5304469" cy="917536"/>
      </dsp:txXfrm>
    </dsp:sp>
    <dsp:sp modelId="{20080487-B67A-471F-BF34-443325C6ADEC}">
      <dsp:nvSpPr>
        <dsp:cNvPr id="0" name=""/>
        <dsp:cNvSpPr/>
      </dsp:nvSpPr>
      <dsp:spPr>
        <a:xfrm>
          <a:off x="0" y="4591988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E953B8-3882-44C0-8C83-0F75212BF9B7}">
      <dsp:nvSpPr>
        <dsp:cNvPr id="0" name=""/>
        <dsp:cNvSpPr/>
      </dsp:nvSpPr>
      <dsp:spPr>
        <a:xfrm>
          <a:off x="277554" y="4798433"/>
          <a:ext cx="504644" cy="5046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E04F57-5880-4DB9-A10C-C2D673FD10A4}">
      <dsp:nvSpPr>
        <dsp:cNvPr id="0" name=""/>
        <dsp:cNvSpPr/>
      </dsp:nvSpPr>
      <dsp:spPr>
        <a:xfrm>
          <a:off x="1059754" y="459198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entury Gothic" panose="020B0502020202020204" pitchFamily="34" charset="0"/>
            </a:rPr>
            <a:t>Deploy the app for patients and doctors</a:t>
          </a:r>
        </a:p>
      </dsp:txBody>
      <dsp:txXfrm>
        <a:off x="1059754" y="4591988"/>
        <a:ext cx="5304469" cy="9175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A8D1E7-DD33-46C9-856A-8750EC8AF49B}">
      <dsp:nvSpPr>
        <dsp:cNvPr id="0" name=""/>
        <dsp:cNvSpPr/>
      </dsp:nvSpPr>
      <dsp:spPr>
        <a:xfrm>
          <a:off x="3040792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>
            <a:latin typeface="Century Gothic" panose="020B0502020202020204" pitchFamily="34" charset="0"/>
          </a:endParaRPr>
        </a:p>
      </dsp:txBody>
      <dsp:txXfrm>
        <a:off x="3357014" y="912848"/>
        <a:ext cx="34897" cy="6979"/>
      </dsp:txXfrm>
    </dsp:sp>
    <dsp:sp modelId="{DD6160D4-30CE-4E3C-9310-E41A747D7A3F}">
      <dsp:nvSpPr>
        <dsp:cNvPr id="0" name=""/>
        <dsp:cNvSpPr/>
      </dsp:nvSpPr>
      <dsp:spPr>
        <a:xfrm>
          <a:off x="8061" y="5979"/>
          <a:ext cx="3034531" cy="182071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entury Gothic" panose="020B0502020202020204" pitchFamily="34" charset="0"/>
            </a:rPr>
            <a:t>Choose the right database</a:t>
          </a:r>
        </a:p>
      </dsp:txBody>
      <dsp:txXfrm>
        <a:off x="8061" y="5979"/>
        <a:ext cx="3034531" cy="1820718"/>
      </dsp:txXfrm>
    </dsp:sp>
    <dsp:sp modelId="{59EE4B45-B419-4464-8193-D33603026084}">
      <dsp:nvSpPr>
        <dsp:cNvPr id="0" name=""/>
        <dsp:cNvSpPr/>
      </dsp:nvSpPr>
      <dsp:spPr>
        <a:xfrm>
          <a:off x="6773265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>
            <a:latin typeface="Century Gothic" panose="020B0502020202020204" pitchFamily="34" charset="0"/>
          </a:endParaRPr>
        </a:p>
      </dsp:txBody>
      <dsp:txXfrm>
        <a:off x="7089488" y="912848"/>
        <a:ext cx="34897" cy="6979"/>
      </dsp:txXfrm>
    </dsp:sp>
    <dsp:sp modelId="{637934FC-93FB-4C92-AF8F-C6119E3933B9}">
      <dsp:nvSpPr>
        <dsp:cNvPr id="0" name=""/>
        <dsp:cNvSpPr/>
      </dsp:nvSpPr>
      <dsp:spPr>
        <a:xfrm>
          <a:off x="3740534" y="5979"/>
          <a:ext cx="3034531" cy="1820718"/>
        </a:xfrm>
        <a:prstGeom prst="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Century Gothic" panose="020B0502020202020204" pitchFamily="34" charset="0"/>
            </a:rPr>
            <a:t>Clean the database</a:t>
          </a:r>
        </a:p>
      </dsp:txBody>
      <dsp:txXfrm>
        <a:off x="3740534" y="5979"/>
        <a:ext cx="3034531" cy="1820718"/>
      </dsp:txXfrm>
    </dsp:sp>
    <dsp:sp modelId="{F3033912-A4F5-468F-B5A3-7A283DB58FE3}">
      <dsp:nvSpPr>
        <dsp:cNvPr id="0" name=""/>
        <dsp:cNvSpPr/>
      </dsp:nvSpPr>
      <dsp:spPr>
        <a:xfrm>
          <a:off x="1525326" y="1824897"/>
          <a:ext cx="7464946" cy="66734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50771"/>
              </a:lnTo>
              <a:lnTo>
                <a:pt x="0" y="350771"/>
              </a:lnTo>
              <a:lnTo>
                <a:pt x="0" y="667342"/>
              </a:lnTo>
            </a:path>
          </a:pathLst>
        </a:custGeom>
        <a:noFill/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>
            <a:latin typeface="Century Gothic" panose="020B0502020202020204" pitchFamily="34" charset="0"/>
          </a:endParaRPr>
        </a:p>
      </dsp:txBody>
      <dsp:txXfrm>
        <a:off x="5070362" y="2155079"/>
        <a:ext cx="374875" cy="6979"/>
      </dsp:txXfrm>
    </dsp:sp>
    <dsp:sp modelId="{2AA675CC-6FB0-4129-B421-22AABB7C3206}">
      <dsp:nvSpPr>
        <dsp:cNvPr id="0" name=""/>
        <dsp:cNvSpPr/>
      </dsp:nvSpPr>
      <dsp:spPr>
        <a:xfrm>
          <a:off x="7473007" y="5979"/>
          <a:ext cx="3034531" cy="1820718"/>
        </a:xfrm>
        <a:prstGeom prst="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Century Gothic" panose="020B0502020202020204" pitchFamily="34" charset="0"/>
            </a:rPr>
            <a:t>Test the machine learning models</a:t>
          </a:r>
        </a:p>
      </dsp:txBody>
      <dsp:txXfrm>
        <a:off x="7473007" y="5979"/>
        <a:ext cx="3034531" cy="1820718"/>
      </dsp:txXfrm>
    </dsp:sp>
    <dsp:sp modelId="{C2F0B20C-3687-4F1A-A4F4-11F31652021A}">
      <dsp:nvSpPr>
        <dsp:cNvPr id="0" name=""/>
        <dsp:cNvSpPr/>
      </dsp:nvSpPr>
      <dsp:spPr>
        <a:xfrm>
          <a:off x="3040792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>
            <a:latin typeface="Century Gothic" panose="020B0502020202020204" pitchFamily="34" charset="0"/>
          </a:endParaRPr>
        </a:p>
      </dsp:txBody>
      <dsp:txXfrm>
        <a:off x="3357014" y="3431509"/>
        <a:ext cx="34897" cy="6979"/>
      </dsp:txXfrm>
    </dsp:sp>
    <dsp:sp modelId="{8F4BF446-8E5C-4593-BD50-2D86CC6D9939}">
      <dsp:nvSpPr>
        <dsp:cNvPr id="0" name=""/>
        <dsp:cNvSpPr/>
      </dsp:nvSpPr>
      <dsp:spPr>
        <a:xfrm>
          <a:off x="8061" y="2524640"/>
          <a:ext cx="3034531" cy="1820718"/>
        </a:xfrm>
        <a:prstGeom prst="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Century Gothic" panose="020B0502020202020204" pitchFamily="34" charset="0"/>
            </a:rPr>
            <a:t>Choose the best model based on metrics</a:t>
          </a:r>
        </a:p>
      </dsp:txBody>
      <dsp:txXfrm>
        <a:off x="8061" y="2524640"/>
        <a:ext cx="3034531" cy="1820718"/>
      </dsp:txXfrm>
    </dsp:sp>
    <dsp:sp modelId="{499CFBFA-888F-44F3-A5ED-E53CCF17FE5E}">
      <dsp:nvSpPr>
        <dsp:cNvPr id="0" name=""/>
        <dsp:cNvSpPr/>
      </dsp:nvSpPr>
      <dsp:spPr>
        <a:xfrm>
          <a:off x="6773265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>
            <a:latin typeface="Century Gothic" panose="020B0502020202020204" pitchFamily="34" charset="0"/>
          </a:endParaRPr>
        </a:p>
      </dsp:txBody>
      <dsp:txXfrm>
        <a:off x="7089488" y="3431509"/>
        <a:ext cx="34897" cy="6979"/>
      </dsp:txXfrm>
    </dsp:sp>
    <dsp:sp modelId="{76048B77-4D70-44BD-B20B-E00716F919E0}">
      <dsp:nvSpPr>
        <dsp:cNvPr id="0" name=""/>
        <dsp:cNvSpPr/>
      </dsp:nvSpPr>
      <dsp:spPr>
        <a:xfrm>
          <a:off x="3740534" y="2524640"/>
          <a:ext cx="3034531" cy="1820718"/>
        </a:xfrm>
        <a:prstGeom prst="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entury Gothic" panose="020B0502020202020204" pitchFamily="34" charset="0"/>
            </a:rPr>
            <a:t>Deploy the best model to develop the web application</a:t>
          </a:r>
        </a:p>
      </dsp:txBody>
      <dsp:txXfrm>
        <a:off x="3740534" y="2524640"/>
        <a:ext cx="3034531" cy="1820718"/>
      </dsp:txXfrm>
    </dsp:sp>
    <dsp:sp modelId="{806CA699-D8B2-4990-825F-014E959067D3}">
      <dsp:nvSpPr>
        <dsp:cNvPr id="0" name=""/>
        <dsp:cNvSpPr/>
      </dsp:nvSpPr>
      <dsp:spPr>
        <a:xfrm>
          <a:off x="7473007" y="2524640"/>
          <a:ext cx="3034531" cy="1820718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entury Gothic" panose="020B0502020202020204" pitchFamily="34" charset="0"/>
            </a:rPr>
            <a:t>Develop a simple web application</a:t>
          </a:r>
        </a:p>
      </dsp:txBody>
      <dsp:txXfrm>
        <a:off x="7473007" y="2524640"/>
        <a:ext cx="3034531" cy="18207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25607F-6F2B-41E4-8855-236BAF91DAA5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171ED2-E2CB-4665-8284-619C8E7E9019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Century Gothic" panose="020B0502020202020204" pitchFamily="34" charset="0"/>
            </a:rPr>
            <a:t>Dataset shape</a:t>
          </a:r>
        </a:p>
      </dsp:txBody>
      <dsp:txXfrm>
        <a:off x="383617" y="1447754"/>
        <a:ext cx="2847502" cy="1768010"/>
      </dsp:txXfrm>
    </dsp:sp>
    <dsp:sp modelId="{FAEE9298-19D0-4636-B399-DFCAAE82DE9D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4504BD-D40F-41E3-B86B-997FE363D38E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Century Gothic" panose="020B0502020202020204" pitchFamily="34" charset="0"/>
            </a:rPr>
            <a:t>Boxplots and histograms for numerical features</a:t>
          </a:r>
        </a:p>
      </dsp:txBody>
      <dsp:txXfrm>
        <a:off x="3998355" y="1447754"/>
        <a:ext cx="2847502" cy="1768010"/>
      </dsp:txXfrm>
    </dsp:sp>
    <dsp:sp modelId="{84353A03-47B1-4BEC-B335-EAB55EAB52EC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E35308-0BBE-41C3-91C7-704421F47146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Century Gothic" panose="020B0502020202020204" pitchFamily="34" charset="0"/>
            </a:rPr>
            <a:t>Bar plots for categorical features</a:t>
          </a:r>
        </a:p>
      </dsp:txBody>
      <dsp:txXfrm>
        <a:off x="7613092" y="1447754"/>
        <a:ext cx="2847502" cy="17680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E56363-2F09-4A1B-B121-1E4398F7D6EC}">
      <dsp:nvSpPr>
        <dsp:cNvPr id="0" name=""/>
        <dsp:cNvSpPr/>
      </dsp:nvSpPr>
      <dsp:spPr>
        <a:xfrm>
          <a:off x="0" y="3226484"/>
          <a:ext cx="2509837" cy="5293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500" tIns="128016" rIns="178500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entury Gothic" panose="020B0502020202020204" pitchFamily="34" charset="0"/>
            </a:rPr>
            <a:t>Fill by</a:t>
          </a:r>
        </a:p>
      </dsp:txBody>
      <dsp:txXfrm>
        <a:off x="0" y="3226484"/>
        <a:ext cx="2509837" cy="529331"/>
      </dsp:txXfrm>
    </dsp:sp>
    <dsp:sp modelId="{BDAD7AB2-FD88-48C9-89EB-639EB9B52FFF}">
      <dsp:nvSpPr>
        <dsp:cNvPr id="0" name=""/>
        <dsp:cNvSpPr/>
      </dsp:nvSpPr>
      <dsp:spPr>
        <a:xfrm>
          <a:off x="2509837" y="3226484"/>
          <a:ext cx="7529512" cy="52933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34" tIns="165100" rIns="152734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Century Gothic" panose="020B0502020202020204" pitchFamily="34" charset="0"/>
            </a:rPr>
            <a:t>Fill by Previous</a:t>
          </a:r>
        </a:p>
      </dsp:txBody>
      <dsp:txXfrm>
        <a:off x="2509837" y="3226484"/>
        <a:ext cx="7529512" cy="529331"/>
      </dsp:txXfrm>
    </dsp:sp>
    <dsp:sp modelId="{3902D9FE-AED7-4FAB-AF13-1C91D9049F2E}">
      <dsp:nvSpPr>
        <dsp:cNvPr id="0" name=""/>
        <dsp:cNvSpPr/>
      </dsp:nvSpPr>
      <dsp:spPr>
        <a:xfrm rot="10800000">
          <a:off x="0" y="2420312"/>
          <a:ext cx="2509837" cy="81411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500" tIns="128016" rIns="178500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entury Gothic" panose="020B0502020202020204" pitchFamily="34" charset="0"/>
            </a:rPr>
            <a:t>Fill by</a:t>
          </a:r>
        </a:p>
      </dsp:txBody>
      <dsp:txXfrm rot="-10800000">
        <a:off x="0" y="2420312"/>
        <a:ext cx="2509837" cy="529172"/>
      </dsp:txXfrm>
    </dsp:sp>
    <dsp:sp modelId="{C35A45A9-BF3B-40B7-AFFC-C7A30D3D6D78}">
      <dsp:nvSpPr>
        <dsp:cNvPr id="0" name=""/>
        <dsp:cNvSpPr/>
      </dsp:nvSpPr>
      <dsp:spPr>
        <a:xfrm>
          <a:off x="2509837" y="2420312"/>
          <a:ext cx="7529512" cy="52917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34" tIns="165100" rIns="152734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Century Gothic" panose="020B0502020202020204" pitchFamily="34" charset="0"/>
            </a:rPr>
            <a:t>Fill by Next</a:t>
          </a:r>
        </a:p>
      </dsp:txBody>
      <dsp:txXfrm>
        <a:off x="2509837" y="2420312"/>
        <a:ext cx="7529512" cy="529172"/>
      </dsp:txXfrm>
    </dsp:sp>
    <dsp:sp modelId="{CA1A8605-79EB-4CD9-ADBD-B47ED22E50DA}">
      <dsp:nvSpPr>
        <dsp:cNvPr id="0" name=""/>
        <dsp:cNvSpPr/>
      </dsp:nvSpPr>
      <dsp:spPr>
        <a:xfrm rot="10800000">
          <a:off x="0" y="1614140"/>
          <a:ext cx="2509837" cy="81411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500" tIns="128016" rIns="178500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entury Gothic" panose="020B0502020202020204" pitchFamily="34" charset="0"/>
            </a:rPr>
            <a:t>Fill by</a:t>
          </a:r>
        </a:p>
      </dsp:txBody>
      <dsp:txXfrm rot="-10800000">
        <a:off x="0" y="1614140"/>
        <a:ext cx="2509837" cy="529172"/>
      </dsp:txXfrm>
    </dsp:sp>
    <dsp:sp modelId="{840C5BEA-D0E2-455D-B812-1DA1AE95E99F}">
      <dsp:nvSpPr>
        <dsp:cNvPr id="0" name=""/>
        <dsp:cNvSpPr/>
      </dsp:nvSpPr>
      <dsp:spPr>
        <a:xfrm>
          <a:off x="2509837" y="1614140"/>
          <a:ext cx="7529512" cy="52917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34" tIns="165100" rIns="152734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Century Gothic" panose="020B0502020202020204" pitchFamily="34" charset="0"/>
            </a:rPr>
            <a:t>Fill by KNN</a:t>
          </a:r>
        </a:p>
      </dsp:txBody>
      <dsp:txXfrm>
        <a:off x="2509837" y="1614140"/>
        <a:ext cx="7529512" cy="529172"/>
      </dsp:txXfrm>
    </dsp:sp>
    <dsp:sp modelId="{40845838-64AF-482C-9A83-3AD64A388515}">
      <dsp:nvSpPr>
        <dsp:cNvPr id="0" name=""/>
        <dsp:cNvSpPr/>
      </dsp:nvSpPr>
      <dsp:spPr>
        <a:xfrm rot="10800000">
          <a:off x="0" y="807968"/>
          <a:ext cx="2509837" cy="81411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500" tIns="128016" rIns="178500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entury Gothic" panose="020B0502020202020204" pitchFamily="34" charset="0"/>
            </a:rPr>
            <a:t>Fill by</a:t>
          </a:r>
        </a:p>
      </dsp:txBody>
      <dsp:txXfrm rot="-10800000">
        <a:off x="0" y="807968"/>
        <a:ext cx="2509837" cy="529172"/>
      </dsp:txXfrm>
    </dsp:sp>
    <dsp:sp modelId="{F1F04936-400D-4F18-9628-C7D68E080FCB}">
      <dsp:nvSpPr>
        <dsp:cNvPr id="0" name=""/>
        <dsp:cNvSpPr/>
      </dsp:nvSpPr>
      <dsp:spPr>
        <a:xfrm>
          <a:off x="2509837" y="807968"/>
          <a:ext cx="7529512" cy="52917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34" tIns="165100" rIns="152734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Century Gothic" panose="020B0502020202020204" pitchFamily="34" charset="0"/>
            </a:rPr>
            <a:t>Fill by Mean and Mode</a:t>
          </a:r>
        </a:p>
      </dsp:txBody>
      <dsp:txXfrm>
        <a:off x="2509837" y="807968"/>
        <a:ext cx="7529512" cy="529172"/>
      </dsp:txXfrm>
    </dsp:sp>
    <dsp:sp modelId="{9EF38FA1-B3F3-4F36-96A8-73F4220D54D1}">
      <dsp:nvSpPr>
        <dsp:cNvPr id="0" name=""/>
        <dsp:cNvSpPr/>
      </dsp:nvSpPr>
      <dsp:spPr>
        <a:xfrm rot="10800000">
          <a:off x="0" y="1796"/>
          <a:ext cx="2509837" cy="81411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500" tIns="128016" rIns="178500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entury Gothic" panose="020B0502020202020204" pitchFamily="34" charset="0"/>
            </a:rPr>
            <a:t>Remove</a:t>
          </a:r>
        </a:p>
      </dsp:txBody>
      <dsp:txXfrm rot="-10800000">
        <a:off x="0" y="1796"/>
        <a:ext cx="2509837" cy="529172"/>
      </dsp:txXfrm>
    </dsp:sp>
    <dsp:sp modelId="{9CCBDE32-301A-49B9-851C-BE5FEE83D02E}">
      <dsp:nvSpPr>
        <dsp:cNvPr id="0" name=""/>
        <dsp:cNvSpPr/>
      </dsp:nvSpPr>
      <dsp:spPr>
        <a:xfrm>
          <a:off x="2509837" y="1796"/>
          <a:ext cx="7529512" cy="529172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34" tIns="165100" rIns="152734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Century Gothic" panose="020B0502020202020204" pitchFamily="34" charset="0"/>
            </a:rPr>
            <a:t>Remove NAs</a:t>
          </a:r>
        </a:p>
      </dsp:txBody>
      <dsp:txXfrm>
        <a:off x="2509837" y="1796"/>
        <a:ext cx="7529512" cy="52917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7CC4FF-50B2-47CF-A044-32DE86B43C50}">
      <dsp:nvSpPr>
        <dsp:cNvPr id="0" name=""/>
        <dsp:cNvSpPr/>
      </dsp:nvSpPr>
      <dsp:spPr>
        <a:xfrm>
          <a:off x="1314449" y="1110052"/>
          <a:ext cx="1051560" cy="7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2D2280-9FFB-4FBB-BD30-D44C370B1139}">
      <dsp:nvSpPr>
        <dsp:cNvPr id="0" name=""/>
        <dsp:cNvSpPr/>
      </dsp:nvSpPr>
      <dsp:spPr>
        <a:xfrm>
          <a:off x="2429103" y="1021754"/>
          <a:ext cx="120929" cy="227084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612706"/>
            <a:satOff val="-2076"/>
            <a:lumOff val="-26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12706"/>
              <a:satOff val="-2076"/>
              <a:lumOff val="-26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03AED9-44D8-4655-8FC5-D12823E1D843}">
      <dsp:nvSpPr>
        <dsp:cNvPr id="0" name=""/>
        <dsp:cNvSpPr/>
      </dsp:nvSpPr>
      <dsp:spPr>
        <a:xfrm>
          <a:off x="634866" y="561949"/>
          <a:ext cx="1096277" cy="109627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542" tIns="42542" rIns="42542" bIns="42542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>
              <a:latin typeface="Century Gothic" panose="020B0502020202020204" pitchFamily="34" charset="0"/>
            </a:rPr>
            <a:t>1</a:t>
          </a:r>
        </a:p>
      </dsp:txBody>
      <dsp:txXfrm>
        <a:off x="795412" y="722495"/>
        <a:ext cx="775185" cy="775185"/>
      </dsp:txXfrm>
    </dsp:sp>
    <dsp:sp modelId="{8E1D5D35-9820-4CBA-BE1E-135310DF9E3A}">
      <dsp:nvSpPr>
        <dsp:cNvPr id="0" name=""/>
        <dsp:cNvSpPr/>
      </dsp:nvSpPr>
      <dsp:spPr>
        <a:xfrm>
          <a:off x="0" y="1823824"/>
          <a:ext cx="236601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1225411"/>
            <a:satOff val="-4151"/>
            <a:lumOff val="-53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225411"/>
              <a:satOff val="-4151"/>
              <a:lumOff val="-53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33" tIns="165100" rIns="186633" bIns="1651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entury Gothic" panose="020B0502020202020204" pitchFamily="34" charset="0"/>
            </a:rPr>
            <a:t>Keep the outliers</a:t>
          </a:r>
        </a:p>
      </dsp:txBody>
      <dsp:txXfrm>
        <a:off x="0" y="2216944"/>
        <a:ext cx="2366010" cy="1572480"/>
      </dsp:txXfrm>
    </dsp:sp>
    <dsp:sp modelId="{ED2E23F0-E5A1-4E4A-8465-5C44ED7E0EF1}">
      <dsp:nvSpPr>
        <dsp:cNvPr id="0" name=""/>
        <dsp:cNvSpPr/>
      </dsp:nvSpPr>
      <dsp:spPr>
        <a:xfrm>
          <a:off x="2628899" y="1110016"/>
          <a:ext cx="2366010" cy="71"/>
        </a:xfrm>
        <a:prstGeom prst="rect">
          <a:avLst/>
        </a:prstGeom>
        <a:solidFill>
          <a:schemeClr val="accent5">
            <a:tint val="40000"/>
            <a:alpha val="90000"/>
            <a:hueOff val="-1838117"/>
            <a:satOff val="-6227"/>
            <a:lumOff val="-79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838117"/>
              <a:satOff val="-6227"/>
              <a:lumOff val="-7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0A58C8-AAE5-431E-881D-4EEF2D4EAE2F}">
      <dsp:nvSpPr>
        <dsp:cNvPr id="0" name=""/>
        <dsp:cNvSpPr/>
      </dsp:nvSpPr>
      <dsp:spPr>
        <a:xfrm>
          <a:off x="5058003" y="1021721"/>
          <a:ext cx="120929" cy="227130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2450823"/>
            <a:satOff val="-8303"/>
            <a:lumOff val="-1065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450823"/>
              <a:satOff val="-8303"/>
              <a:lumOff val="-10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B2301B-D5DD-42D8-820A-7F3983AAB055}">
      <dsp:nvSpPr>
        <dsp:cNvPr id="0" name=""/>
        <dsp:cNvSpPr/>
      </dsp:nvSpPr>
      <dsp:spPr>
        <a:xfrm>
          <a:off x="3263766" y="561913"/>
          <a:ext cx="1096277" cy="1096277"/>
        </a:xfrm>
        <a:prstGeom prst="ellipse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542" tIns="42542" rIns="42542" bIns="42542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>
              <a:latin typeface="Century Gothic" panose="020B0502020202020204" pitchFamily="34" charset="0"/>
            </a:rPr>
            <a:t>2</a:t>
          </a:r>
        </a:p>
      </dsp:txBody>
      <dsp:txXfrm>
        <a:off x="3424312" y="722459"/>
        <a:ext cx="775185" cy="775185"/>
      </dsp:txXfrm>
    </dsp:sp>
    <dsp:sp modelId="{CC281E8E-0883-4232-8BA5-5AB8BD5B4CE0}">
      <dsp:nvSpPr>
        <dsp:cNvPr id="0" name=""/>
        <dsp:cNvSpPr/>
      </dsp:nvSpPr>
      <dsp:spPr>
        <a:xfrm>
          <a:off x="2628899" y="1823785"/>
          <a:ext cx="236601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3063528"/>
            <a:satOff val="-10378"/>
            <a:lumOff val="-1331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063528"/>
              <a:satOff val="-10378"/>
              <a:lumOff val="-13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33" tIns="165100" rIns="186633" bIns="1651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entury Gothic" panose="020B0502020202020204" pitchFamily="34" charset="0"/>
            </a:rPr>
            <a:t>Remove by Standard Deviation</a:t>
          </a:r>
        </a:p>
      </dsp:txBody>
      <dsp:txXfrm>
        <a:off x="2628899" y="2216905"/>
        <a:ext cx="2366010" cy="1572480"/>
      </dsp:txXfrm>
    </dsp:sp>
    <dsp:sp modelId="{A0814670-F87F-4C5F-B4E4-28949A7484EE}">
      <dsp:nvSpPr>
        <dsp:cNvPr id="0" name=""/>
        <dsp:cNvSpPr/>
      </dsp:nvSpPr>
      <dsp:spPr>
        <a:xfrm>
          <a:off x="5257800" y="1110033"/>
          <a:ext cx="2366010" cy="72"/>
        </a:xfrm>
        <a:prstGeom prst="rect">
          <a:avLst/>
        </a:prstGeom>
        <a:solidFill>
          <a:schemeClr val="accent5">
            <a:tint val="40000"/>
            <a:alpha val="90000"/>
            <a:hueOff val="-3676234"/>
            <a:satOff val="-12454"/>
            <a:lumOff val="-159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676234"/>
              <a:satOff val="-12454"/>
              <a:lumOff val="-159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F262E5-1B8B-4BA8-B2BE-7C8CF31ECC83}">
      <dsp:nvSpPr>
        <dsp:cNvPr id="0" name=""/>
        <dsp:cNvSpPr/>
      </dsp:nvSpPr>
      <dsp:spPr>
        <a:xfrm>
          <a:off x="7686903" y="1021735"/>
          <a:ext cx="120929" cy="227143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4288939"/>
            <a:satOff val="-14529"/>
            <a:lumOff val="-1863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288939"/>
              <a:satOff val="-14529"/>
              <a:lumOff val="-18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B2507-13E3-487A-BB57-BD3528FB67C9}">
      <dsp:nvSpPr>
        <dsp:cNvPr id="0" name=""/>
        <dsp:cNvSpPr/>
      </dsp:nvSpPr>
      <dsp:spPr>
        <a:xfrm>
          <a:off x="5892666" y="561930"/>
          <a:ext cx="1096277" cy="1096277"/>
        </a:xfrm>
        <a:prstGeom prst="ellipse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542" tIns="42542" rIns="42542" bIns="42542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>
              <a:latin typeface="Century Gothic" panose="020B0502020202020204" pitchFamily="34" charset="0"/>
            </a:rPr>
            <a:t>3</a:t>
          </a:r>
        </a:p>
      </dsp:txBody>
      <dsp:txXfrm>
        <a:off x="6053212" y="722476"/>
        <a:ext cx="775185" cy="775185"/>
      </dsp:txXfrm>
    </dsp:sp>
    <dsp:sp modelId="{1017076B-F7EE-48F5-984D-EE2302A20705}">
      <dsp:nvSpPr>
        <dsp:cNvPr id="0" name=""/>
        <dsp:cNvSpPr/>
      </dsp:nvSpPr>
      <dsp:spPr>
        <a:xfrm>
          <a:off x="5257800" y="1823824"/>
          <a:ext cx="236601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4901646"/>
            <a:satOff val="-16605"/>
            <a:lumOff val="-212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901646"/>
              <a:satOff val="-16605"/>
              <a:lumOff val="-21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33" tIns="165100" rIns="186633" bIns="1651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entury Gothic" panose="020B0502020202020204" pitchFamily="34" charset="0"/>
            </a:rPr>
            <a:t>Remove by IQR all</a:t>
          </a:r>
        </a:p>
      </dsp:txBody>
      <dsp:txXfrm>
        <a:off x="5257800" y="2216944"/>
        <a:ext cx="2366010" cy="1572480"/>
      </dsp:txXfrm>
    </dsp:sp>
    <dsp:sp modelId="{9E38741B-35A0-412E-B909-08671E0974A8}">
      <dsp:nvSpPr>
        <dsp:cNvPr id="0" name=""/>
        <dsp:cNvSpPr/>
      </dsp:nvSpPr>
      <dsp:spPr>
        <a:xfrm>
          <a:off x="7886700" y="1110033"/>
          <a:ext cx="1183005" cy="72"/>
        </a:xfrm>
        <a:prstGeom prst="rect">
          <a:avLst/>
        </a:prstGeom>
        <a:solidFill>
          <a:schemeClr val="accent5">
            <a:tint val="40000"/>
            <a:alpha val="90000"/>
            <a:hueOff val="-5514351"/>
            <a:satOff val="-18681"/>
            <a:lumOff val="-239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514351"/>
              <a:satOff val="-18681"/>
              <a:lumOff val="-23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C93DAC-0B1F-41F7-938E-2FC06C5A964D}">
      <dsp:nvSpPr>
        <dsp:cNvPr id="0" name=""/>
        <dsp:cNvSpPr/>
      </dsp:nvSpPr>
      <dsp:spPr>
        <a:xfrm>
          <a:off x="8521566" y="561930"/>
          <a:ext cx="1096277" cy="1096277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542" tIns="42542" rIns="42542" bIns="42542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>
              <a:latin typeface="Century Gothic" panose="020B0502020202020204" pitchFamily="34" charset="0"/>
            </a:rPr>
            <a:t>4</a:t>
          </a:r>
        </a:p>
      </dsp:txBody>
      <dsp:txXfrm>
        <a:off x="8682112" y="722476"/>
        <a:ext cx="775185" cy="775185"/>
      </dsp:txXfrm>
    </dsp:sp>
    <dsp:sp modelId="{517DBCE4-AA50-4BF6-B1A4-BFAB51307FF2}">
      <dsp:nvSpPr>
        <dsp:cNvPr id="0" name=""/>
        <dsp:cNvSpPr/>
      </dsp:nvSpPr>
      <dsp:spPr>
        <a:xfrm>
          <a:off x="7886700" y="1823824"/>
          <a:ext cx="236601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33" tIns="165100" rIns="186633" bIns="1651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entury Gothic" panose="020B0502020202020204" pitchFamily="34" charset="0"/>
            </a:rPr>
            <a:t>Remove using </a:t>
          </a:r>
          <a:r>
            <a:rPr lang="en-US" sz="2600" kern="1200" dirty="0" err="1">
              <a:latin typeface="Century Gothic" panose="020B0502020202020204" pitchFamily="34" charset="0"/>
            </a:rPr>
            <a:t>DBscan</a:t>
          </a:r>
          <a:endParaRPr lang="en-US" sz="2600" kern="1200" dirty="0">
            <a:latin typeface="Century Gothic" panose="020B0502020202020204" pitchFamily="34" charset="0"/>
          </a:endParaRPr>
        </a:p>
      </dsp:txBody>
      <dsp:txXfrm>
        <a:off x="7886700" y="2216944"/>
        <a:ext cx="2366010" cy="157248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8F154B-33AD-400A-9250-4070BAF76750}">
      <dsp:nvSpPr>
        <dsp:cNvPr id="0" name=""/>
        <dsp:cNvSpPr/>
      </dsp:nvSpPr>
      <dsp:spPr>
        <a:xfrm>
          <a:off x="0" y="0"/>
          <a:ext cx="7888986" cy="9905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entury Gothic" panose="020B0502020202020204" pitchFamily="34" charset="0"/>
            </a:rPr>
            <a:t>Tested each function</a:t>
          </a:r>
        </a:p>
      </dsp:txBody>
      <dsp:txXfrm>
        <a:off x="29011" y="29011"/>
        <a:ext cx="6820153" cy="932482"/>
      </dsp:txXfrm>
    </dsp:sp>
    <dsp:sp modelId="{6C66622E-88A8-493B-B34C-51FC262031F6}">
      <dsp:nvSpPr>
        <dsp:cNvPr id="0" name=""/>
        <dsp:cNvSpPr/>
      </dsp:nvSpPr>
      <dsp:spPr>
        <a:xfrm>
          <a:off x="696086" y="1155589"/>
          <a:ext cx="7888986" cy="990504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entury Gothic" panose="020B0502020202020204" pitchFamily="34" charset="0"/>
            </a:rPr>
            <a:t>Remove by </a:t>
          </a:r>
          <a:r>
            <a:rPr lang="en-US" sz="2600" kern="1200" dirty="0" err="1">
              <a:latin typeface="Century Gothic" panose="020B0502020202020204" pitchFamily="34" charset="0"/>
            </a:rPr>
            <a:t>IQRAll</a:t>
          </a:r>
          <a:r>
            <a:rPr lang="en-US" sz="2600" kern="1200" dirty="0">
              <a:latin typeface="Century Gothic" panose="020B0502020202020204" pitchFamily="34" charset="0"/>
            </a:rPr>
            <a:t> → loss of all target variable 1 value</a:t>
          </a:r>
        </a:p>
      </dsp:txBody>
      <dsp:txXfrm>
        <a:off x="725097" y="1184600"/>
        <a:ext cx="6491048" cy="932482"/>
      </dsp:txXfrm>
    </dsp:sp>
    <dsp:sp modelId="{7C7CE70A-E6AB-4CCD-9844-42D0A640717A}">
      <dsp:nvSpPr>
        <dsp:cNvPr id="0" name=""/>
        <dsp:cNvSpPr/>
      </dsp:nvSpPr>
      <dsp:spPr>
        <a:xfrm>
          <a:off x="1392173" y="2311178"/>
          <a:ext cx="7888986" cy="990504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entury Gothic" panose="020B0502020202020204" pitchFamily="34" charset="0"/>
            </a:rPr>
            <a:t>We will not be using the function</a:t>
          </a:r>
        </a:p>
      </dsp:txBody>
      <dsp:txXfrm>
        <a:off x="1421184" y="2340189"/>
        <a:ext cx="6491048" cy="932482"/>
      </dsp:txXfrm>
    </dsp:sp>
    <dsp:sp modelId="{0E832391-5272-4F1F-871B-2BDEB2B10784}">
      <dsp:nvSpPr>
        <dsp:cNvPr id="0" name=""/>
        <dsp:cNvSpPr/>
      </dsp:nvSpPr>
      <dsp:spPr>
        <a:xfrm>
          <a:off x="7245157" y="751132"/>
          <a:ext cx="643828" cy="64382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>
            <a:latin typeface="Century Gothic" panose="020B0502020202020204" pitchFamily="34" charset="0"/>
          </a:endParaRPr>
        </a:p>
      </dsp:txBody>
      <dsp:txXfrm>
        <a:off x="7390018" y="751132"/>
        <a:ext cx="354106" cy="484481"/>
      </dsp:txXfrm>
    </dsp:sp>
    <dsp:sp modelId="{59907DB5-A8D5-4F51-B2F6-FC693A0745B2}">
      <dsp:nvSpPr>
        <dsp:cNvPr id="0" name=""/>
        <dsp:cNvSpPr/>
      </dsp:nvSpPr>
      <dsp:spPr>
        <a:xfrm>
          <a:off x="7941244" y="1900118"/>
          <a:ext cx="643828" cy="64382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>
            <a:latin typeface="Century Gothic" panose="020B0502020202020204" pitchFamily="34" charset="0"/>
          </a:endParaRPr>
        </a:p>
      </dsp:txBody>
      <dsp:txXfrm>
        <a:off x="8086105" y="1900118"/>
        <a:ext cx="354106" cy="48448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111102-8184-405C-AE3F-26B951C8F712}">
      <dsp:nvSpPr>
        <dsp:cNvPr id="0" name=""/>
        <dsp:cNvSpPr/>
      </dsp:nvSpPr>
      <dsp:spPr>
        <a:xfrm>
          <a:off x="0" y="10953"/>
          <a:ext cx="10515600" cy="6955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Century Gothic" panose="020B0502020202020204" pitchFamily="34" charset="0"/>
            </a:rPr>
            <a:t>Select K best features</a:t>
          </a:r>
        </a:p>
      </dsp:txBody>
      <dsp:txXfrm>
        <a:off x="33955" y="44908"/>
        <a:ext cx="10447690" cy="627655"/>
      </dsp:txXfrm>
    </dsp:sp>
    <dsp:sp modelId="{C9304A40-7CF3-4AA1-8DAA-F56E592C64A4}">
      <dsp:nvSpPr>
        <dsp:cNvPr id="0" name=""/>
        <dsp:cNvSpPr/>
      </dsp:nvSpPr>
      <dsp:spPr>
        <a:xfrm>
          <a:off x="0" y="790038"/>
          <a:ext cx="10515600" cy="69556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Century Gothic" panose="020B0502020202020204" pitchFamily="34" charset="0"/>
            </a:rPr>
            <a:t>Select percentile of the features</a:t>
          </a:r>
        </a:p>
      </dsp:txBody>
      <dsp:txXfrm>
        <a:off x="33955" y="823993"/>
        <a:ext cx="10447690" cy="627655"/>
      </dsp:txXfrm>
    </dsp:sp>
    <dsp:sp modelId="{8FDAA1AC-DF0B-4F99-8944-73015F756AE1}">
      <dsp:nvSpPr>
        <dsp:cNvPr id="0" name=""/>
        <dsp:cNvSpPr/>
      </dsp:nvSpPr>
      <dsp:spPr>
        <a:xfrm>
          <a:off x="0" y="1569123"/>
          <a:ext cx="10515600" cy="69556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Century Gothic" panose="020B0502020202020204" pitchFamily="34" charset="0"/>
            </a:rPr>
            <a:t>Select based on variance threshold</a:t>
          </a:r>
        </a:p>
      </dsp:txBody>
      <dsp:txXfrm>
        <a:off x="33955" y="1603078"/>
        <a:ext cx="10447690" cy="627655"/>
      </dsp:txXfrm>
    </dsp:sp>
    <dsp:sp modelId="{4E314FF9-A333-4FDC-B07B-E48892342026}">
      <dsp:nvSpPr>
        <dsp:cNvPr id="0" name=""/>
        <dsp:cNvSpPr/>
      </dsp:nvSpPr>
      <dsp:spPr>
        <a:xfrm>
          <a:off x="0" y="2348209"/>
          <a:ext cx="10515600" cy="69556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Century Gothic" panose="020B0502020202020204" pitchFamily="34" charset="0"/>
            </a:rPr>
            <a:t>Dimensionality reduction</a:t>
          </a:r>
        </a:p>
      </dsp:txBody>
      <dsp:txXfrm>
        <a:off x="33955" y="2382164"/>
        <a:ext cx="10447690" cy="627655"/>
      </dsp:txXfrm>
    </dsp:sp>
    <dsp:sp modelId="{DE089092-AB43-4C32-B1E6-110DB64FB94A}">
      <dsp:nvSpPr>
        <dsp:cNvPr id="0" name=""/>
        <dsp:cNvSpPr/>
      </dsp:nvSpPr>
      <dsp:spPr>
        <a:xfrm>
          <a:off x="0" y="3127294"/>
          <a:ext cx="10515600" cy="69556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Century Gothic" panose="020B0502020202020204" pitchFamily="34" charset="0"/>
            </a:rPr>
            <a:t>Keep all the features</a:t>
          </a:r>
        </a:p>
      </dsp:txBody>
      <dsp:txXfrm>
        <a:off x="33955" y="3161249"/>
        <a:ext cx="10447690" cy="6276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77A2EB-EB23-4190-A259-69E5CA033825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B465D-4A47-4DD7-9F71-D36C2C5B0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06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A642A-D3C5-3159-C243-B55261A6F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8877E-1D88-C0D5-C7AE-E372ADEFD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C7CE1-67D0-5764-4E5B-24194F48F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1A0D-CC5D-4225-8CA5-CD483D4AE424}" type="datetime1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56185-7C87-6CE4-E25F-78916E40C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for Heart Disease Risk Assessment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B87D9-BCD8-F37C-04E3-4FD5A4D3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745C3-123C-4F46-A0B8-0A53E40B3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4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E5A41-C8CA-E82A-5E88-3E0DD49D5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00C9EB-DEED-6634-F345-BE7B74AEB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E5128-3C8D-80A6-A7F9-1EF4D65A3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DD23-A08E-47C9-B339-8BDEA68B6195}" type="datetime1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932CD-D6AF-E8E8-871F-1708F9D92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for Heart Disease Risk Assessment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DCE2D-75D9-9C7B-83E2-CB0EB6312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745C3-123C-4F46-A0B8-0A53E40B3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149465-8213-1623-1ADF-2E8A1E71D5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91A63-B4A6-D692-0F75-BCEB45B59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7D323-1B3A-E1B8-7487-056280796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3B31E-A938-4B26-9F7A-F64E5C994E3D}" type="datetime1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35484-5050-38E0-ED84-41FF34057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for Heart Disease Risk Assessment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124F5-0DB5-4D80-539E-44B11ABC6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745C3-123C-4F46-A0B8-0A53E40B3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DCFA6-9921-D208-AC8A-7963C5BAE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EA2F1-E43D-A603-85FB-A63C8B15C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A95D9-E6A5-05DB-160B-4BAF9875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EB04-673F-4992-A0EE-66A7FCC6D49E}" type="datetime1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B8F38-1548-48E4-117D-3AFA2857C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for Heart Disease Risk Assessment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A0DC2-6060-AB0B-71CD-E3F3460DE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745C3-123C-4F46-A0B8-0A53E40B3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51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FE8A-0041-1D7E-AAC3-A37E5C5C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A88D3-B2BD-D917-8C8F-AFCED5D44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4C36C-A067-C8E4-AAD7-5513F5633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E1B7-2448-4C12-B1F7-0A10317282F6}" type="datetime1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B6662-572E-103E-54A6-EB6A986B2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for Heart Disease Risk Assessment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51810-0FBA-47A0-B59C-85B183E5F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745C3-123C-4F46-A0B8-0A53E40B3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68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C922-C830-5A36-7E3D-208D4FAF6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79A54-E36E-92AE-C099-64853CAB15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69BCD-09F6-5551-79C5-068B2123F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F1072-C3B8-369E-F1BB-C25F003C2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3130C-976F-462F-9BC1-2B5CF9A92D8C}" type="datetime1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4D17F-BDF6-30D8-4F4F-10F1679A1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for Heart Disease Risk Assessment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08D46-1C71-5E4D-C95D-30125F933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745C3-123C-4F46-A0B8-0A53E40B3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A0F71-3F49-16B2-B647-A6186F40E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FE8AB-7C02-1D96-F5F6-7194CCCE5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BF61FE-26A9-30D8-084A-9F99ACCFA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584137-0E18-E7DB-C6D8-437A5CBA91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79C9C1-E102-6C8E-B1D3-667C272B8B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E9A2DF-3693-3E5D-E714-09F46D8E1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5689D-959D-49EB-AD48-C675662DA9FB}" type="datetime1">
              <a:rPr lang="en-US" smtClean="0"/>
              <a:t>9/6/2025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6DBBB8-0D01-7C44-ABCD-BF4DD8445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for Heart Disease Risk Assessment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6FA24F-2105-574D-ED3B-550E62049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745C3-123C-4F46-A0B8-0A53E40B3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46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9A1A8-005A-2C75-7AA8-B942F7A8F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B75625-DC20-5F24-941F-D750D87B9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250E-F44D-4AAA-AF80-CDABEAF434BF}" type="datetime1">
              <a:rPr lang="en-US" smtClean="0"/>
              <a:t>9/6/2025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7D5BB7-6BD0-17A0-DD42-6F870839D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for Heart Disease Risk Assessment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1903ED-AC35-BD6F-1319-5722F9A45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745C3-123C-4F46-A0B8-0A53E40B3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8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2AC141-1F57-324B-9193-D880F6D3C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1D203-22B8-4A6B-A4AC-A93FF8A27414}" type="datetime1">
              <a:rPr lang="en-US" smtClean="0"/>
              <a:t>9/6/2025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D12BB0-36D7-3779-D818-7B4049F9E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for Heart Disease Risk Assessment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49A2B-7E4A-7CD3-DB3F-837592914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745C3-123C-4F46-A0B8-0A53E40B3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70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502FB-33D2-73B9-5784-5C8AA7FA0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42ABC-3E31-8A9B-440F-64D252E3D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EE84CF-B2D4-7DAF-0DAB-411149F40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829FA-A5A3-DE58-CA1B-C0B1072B4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9373-A8F7-4F16-BEDC-00477800FB1D}" type="datetime1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03317-7A14-C80A-F6D2-0B40D5362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for Heart Disease Risk Assessment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3C852-9A1D-C1B6-D4B7-2BB05FA6A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745C3-123C-4F46-A0B8-0A53E40B3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6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3D1D7-8AFD-2A42-0925-DA0EAFB16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D22DE2-6EEE-017D-AAF6-4313100932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30AC2B-B421-0977-207E-61F713316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FE5C4-B86A-BE12-C536-4AB6A6DF7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A3DD-CA13-4154-9E21-2C3349365EEB}" type="datetime1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4A8F0-342F-0DF8-1CA9-13E0597CE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for Heart Disease Risk Assessment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B37A3-9201-72BE-B75A-6D306FAE4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745C3-123C-4F46-A0B8-0A53E40B3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8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AAE6B3-A4EA-5A79-0A5C-E068A3992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F0B77-3DBE-C104-7F4E-4E7DAD7AA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F35E0-EEAD-765B-9C54-6D8577126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DEE3C-2EEC-42C6-B777-7C75E71BE803}" type="datetime1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A0A37-7BC7-ADC8-AFCB-1CE1D47856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Predictive Modeling for Heart Disease Risk Assessment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254F5-B8BB-7FC8-44C4-6A7B2F4B7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745C3-123C-4F46-A0B8-0A53E40B3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71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29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30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32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28.jp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nk heart with blue line&#10;&#10;Description automatically generated">
            <a:extLst>
              <a:ext uri="{FF2B5EF4-FFF2-40B4-BE49-F238E27FC236}">
                <a16:creationId xmlns:a16="http://schemas.microsoft.com/office/drawing/2014/main" id="{B5E94F0F-F054-1C17-3BA6-925B0DE79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550" y="3555667"/>
            <a:ext cx="2781300" cy="2781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9AD48B-5753-CF07-7EF9-CE3F556F03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76741"/>
            <a:ext cx="9144000" cy="171767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Predictive Modeling for Heart Disease Assessment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9A7EFA-614E-2DE3-0967-5FE943733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496543"/>
              </p:ext>
            </p:extLst>
          </p:nvPr>
        </p:nvGraphicFramePr>
        <p:xfrm>
          <a:off x="997150" y="5746113"/>
          <a:ext cx="410527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728">
                  <a:extLst>
                    <a:ext uri="{9D8B030D-6E8A-4147-A177-3AD203B41FA5}">
                      <a16:colId xmlns:a16="http://schemas.microsoft.com/office/drawing/2014/main" val="2343972225"/>
                    </a:ext>
                  </a:extLst>
                </a:gridCol>
                <a:gridCol w="2144547">
                  <a:extLst>
                    <a:ext uri="{9D8B030D-6E8A-4147-A177-3AD203B41FA5}">
                      <a16:colId xmlns:a16="http://schemas.microsoft.com/office/drawing/2014/main" val="2530006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Presented by: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Aya El Hajj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103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098793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4B8A45AE-2217-5C5E-95FE-6E601A345B05}"/>
              </a:ext>
            </a:extLst>
          </p:cNvPr>
          <p:cNvSpPr txBox="1">
            <a:spLocks/>
          </p:cNvSpPr>
          <p:nvPr/>
        </p:nvSpPr>
        <p:spPr>
          <a:xfrm>
            <a:off x="1524000" y="370207"/>
            <a:ext cx="9144000" cy="8437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Century Gothic" panose="020B0502020202020204" pitchFamily="34" charset="0"/>
              </a:rPr>
              <a:t>Undergraduate Final Year Project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Bachelor of Data Science</a:t>
            </a:r>
          </a:p>
        </p:txBody>
      </p:sp>
      <p:pic>
        <p:nvPicPr>
          <p:cNvPr id="11" name="Picture 10" descr="A blue and yellow logo&#10;&#10;Description automatically generated">
            <a:extLst>
              <a:ext uri="{FF2B5EF4-FFF2-40B4-BE49-F238E27FC236}">
                <a16:creationId xmlns:a16="http://schemas.microsoft.com/office/drawing/2014/main" id="{B2F47B66-CD2B-5141-0471-A447D319D6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149" y="521033"/>
            <a:ext cx="1053701" cy="1049018"/>
          </a:xfrm>
          <a:prstGeom prst="rect">
            <a:avLst/>
          </a:prstGeom>
        </p:spPr>
      </p:pic>
      <p:pic>
        <p:nvPicPr>
          <p:cNvPr id="13" name="Picture 12" descr="A red and green logo with a circle and a red circle&#10;&#10;Description automatically generated">
            <a:extLst>
              <a:ext uri="{FF2B5EF4-FFF2-40B4-BE49-F238E27FC236}">
                <a16:creationId xmlns:a16="http://schemas.microsoft.com/office/drawing/2014/main" id="{B6CF0E34-5E2D-09C2-69F7-71F5F878BF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41" y="370207"/>
            <a:ext cx="1035515" cy="135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60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885B8-CA38-F2E9-8A3D-8074C3F86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Methodology</a:t>
            </a:r>
          </a:p>
        </p:txBody>
      </p:sp>
      <p:cxnSp>
        <p:nvCxnSpPr>
          <p:cNvPr id="18" name="Straight Connector 12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CD12E-F777-46A5-B3A7-7BC917A12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60000"/>
                  </a:schemeClr>
                </a:solidFill>
                <a:latin typeface="Century Gothic" panose="020B0502020202020204" pitchFamily="34" charset="0"/>
              </a:rPr>
              <a:t>Predictive Modeling for Heart Disease Risk Assessment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B9108E-F887-4F1E-BBBE-9037BDEC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1F745C3-123C-4F46-A0B8-0A53E40B30B7}" type="slidenum">
              <a:rPr lang="en-US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2F54F716-57A3-6214-D33C-43FB096C87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0773569"/>
              </p:ext>
            </p:extLst>
          </p:nvPr>
        </p:nvGraphicFramePr>
        <p:xfrm>
          <a:off x="838200" y="2053997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FA3A4CF9-2FC6-D330-82C0-4E60EB6D4464}"/>
              </a:ext>
            </a:extLst>
          </p:cNvPr>
          <p:cNvSpPr txBox="1">
            <a:spLocks/>
          </p:cNvSpPr>
          <p:nvPr/>
        </p:nvSpPr>
        <p:spPr>
          <a:xfrm>
            <a:off x="960509" y="1340173"/>
            <a:ext cx="10515600" cy="11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latin typeface="Century Gothic" panose="020B0502020202020204" pitchFamily="34" charset="0"/>
              </a:rPr>
              <a:t>Data Cleaning:</a:t>
            </a:r>
          </a:p>
          <a:p>
            <a:pPr algn="ctr"/>
            <a:r>
              <a:rPr lang="en-US" sz="2400" dirty="0">
                <a:latin typeface="Century Gothic" panose="020B0502020202020204" pitchFamily="34" charset="0"/>
              </a:rPr>
              <a:t>Dealing with outliers</a:t>
            </a:r>
          </a:p>
        </p:txBody>
      </p:sp>
    </p:spTree>
    <p:extLst>
      <p:ext uri="{BB962C8B-B14F-4D97-AF65-F5344CB8AC3E}">
        <p14:creationId xmlns:p14="http://schemas.microsoft.com/office/powerpoint/2010/main" val="2904667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885B8-CA38-F2E9-8A3D-8074C3F86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Methodology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7C7C1A8-A506-4735-3551-839D70D3C0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1065081"/>
              </p:ext>
            </p:extLst>
          </p:nvPr>
        </p:nvGraphicFramePr>
        <p:xfrm>
          <a:off x="1455420" y="2550000"/>
          <a:ext cx="9281160" cy="3301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CD12E-F777-46A5-B3A7-7BC917A12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76650" y="6356350"/>
            <a:ext cx="4838700" cy="365125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Predictive Modeling for Heart Disease Risk Assessment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B9108E-F887-4F1E-BBBE-9037BDEC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745C3-123C-4F46-A0B8-0A53E40B30B7}" type="slidenum">
              <a:rPr lang="en-US" smtClean="0"/>
              <a:t>11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5B0215C-4B2B-3E68-23C0-4779FDF82D94}"/>
              </a:ext>
            </a:extLst>
          </p:cNvPr>
          <p:cNvSpPr txBox="1">
            <a:spLocks/>
          </p:cNvSpPr>
          <p:nvPr/>
        </p:nvSpPr>
        <p:spPr>
          <a:xfrm>
            <a:off x="838200" y="1285766"/>
            <a:ext cx="10515600" cy="11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latin typeface="Century Gothic" panose="020B0502020202020204" pitchFamily="34" charset="0"/>
              </a:rPr>
              <a:t>Data Cleaning:</a:t>
            </a:r>
          </a:p>
          <a:p>
            <a:pPr algn="ctr"/>
            <a:r>
              <a:rPr lang="en-US" sz="2400" dirty="0">
                <a:latin typeface="Century Gothic" panose="020B0502020202020204" pitchFamily="34" charset="0"/>
              </a:rPr>
              <a:t>Dealing with outliers</a:t>
            </a:r>
          </a:p>
        </p:txBody>
      </p:sp>
      <p:pic>
        <p:nvPicPr>
          <p:cNvPr id="11" name="Picture 10" descr="A light bulb with exclamation mark on it&#10;&#10;Description automatically generated">
            <a:extLst>
              <a:ext uri="{FF2B5EF4-FFF2-40B4-BE49-F238E27FC236}">
                <a16:creationId xmlns:a16="http://schemas.microsoft.com/office/drawing/2014/main" id="{2865B21D-B49F-0ECA-8194-7E6F550579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883" y="308069"/>
            <a:ext cx="1955393" cy="195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114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885B8-CA38-F2E9-8A3D-8074C3F86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8420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 dirty="0">
                <a:latin typeface="Century Gothic" panose="020B0502020202020204" pitchFamily="34" charset="0"/>
              </a:rPr>
              <a:t>Methodology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CD12E-F777-46A5-B3A7-7BC917A12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100">
                <a:latin typeface="Century Gothic" panose="020B0502020202020204" pitchFamily="34" charset="0"/>
              </a:rPr>
              <a:t>Predictive Modeling for Heart Disease Risk Assessment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B9108E-F887-4F1E-BBBE-9037BDEC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1F745C3-123C-4F46-A0B8-0A53E40B30B7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0C5CA3CC-90F9-2B22-D094-6844F86DC1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3290017"/>
              </p:ext>
            </p:extLst>
          </p:nvPr>
        </p:nvGraphicFramePr>
        <p:xfrm>
          <a:off x="838200" y="2343150"/>
          <a:ext cx="10515600" cy="3833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713E9785-325A-21E5-5DB9-8A3BD82FDA68}"/>
              </a:ext>
            </a:extLst>
          </p:cNvPr>
          <p:cNvSpPr txBox="1">
            <a:spLocks/>
          </p:cNvSpPr>
          <p:nvPr/>
        </p:nvSpPr>
        <p:spPr>
          <a:xfrm>
            <a:off x="838200" y="1314450"/>
            <a:ext cx="10515600" cy="11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latin typeface="Century Gothic" panose="020B0502020202020204" pitchFamily="34" charset="0"/>
              </a:rPr>
              <a:t>Data Cleaning:</a:t>
            </a:r>
          </a:p>
          <a:p>
            <a:pPr algn="ctr"/>
            <a:r>
              <a:rPr lang="en-US" sz="2400" dirty="0">
                <a:latin typeface="Century Gothic" panose="020B0502020202020204" pitchFamily="34" charset="0"/>
              </a:rPr>
              <a:t>Features Selection</a:t>
            </a:r>
          </a:p>
        </p:txBody>
      </p:sp>
    </p:spTree>
    <p:extLst>
      <p:ext uri="{BB962C8B-B14F-4D97-AF65-F5344CB8AC3E}">
        <p14:creationId xmlns:p14="http://schemas.microsoft.com/office/powerpoint/2010/main" val="2558108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885B8-CA38-F2E9-8A3D-8074C3F86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9356106" cy="1200329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Methodology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CD12E-F777-46A5-B3A7-7BC917A12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150424" y="1591484"/>
            <a:ext cx="354809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>
                <a:solidFill>
                  <a:schemeClr val="tx1">
                    <a:alpha val="60000"/>
                  </a:schemeClr>
                </a:solidFill>
                <a:latin typeface="Century Gothic" panose="020B0502020202020204" pitchFamily="34" charset="0"/>
              </a:rPr>
              <a:t>Predictive Modeling for Heart Disease Risk Assessment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</p:grpSpPr>
        <p:sp>
          <p:nvSpPr>
            <p:cNvPr id="14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2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solidFill>
              <a:schemeClr val="accent2"/>
            </a:solidFill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2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B9108E-F887-4F1E-BBBE-9037BDEC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1F745C3-123C-4F46-A0B8-0A53E40B30B7}" type="slidenum">
              <a:rPr lang="en-US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C1C3233-4F8E-225B-9838-76BF2A4E61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2677488"/>
              </p:ext>
            </p:extLst>
          </p:nvPr>
        </p:nvGraphicFramePr>
        <p:xfrm>
          <a:off x="1531957" y="2173122"/>
          <a:ext cx="9128086" cy="36401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23BC59B6-B8D6-41C0-AC25-C38D45DB664F}"/>
              </a:ext>
            </a:extLst>
          </p:cNvPr>
          <p:cNvSpPr txBox="1">
            <a:spLocks/>
          </p:cNvSpPr>
          <p:nvPr/>
        </p:nvSpPr>
        <p:spPr>
          <a:xfrm>
            <a:off x="838200" y="1314450"/>
            <a:ext cx="10515600" cy="11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latin typeface="Century Gothic" panose="020B0502020202020204" pitchFamily="34" charset="0"/>
              </a:rPr>
              <a:t>Data Cleaning:</a:t>
            </a:r>
          </a:p>
          <a:p>
            <a:pPr algn="ctr"/>
            <a:r>
              <a:rPr lang="en-US" sz="2400" dirty="0">
                <a:latin typeface="Century Gothic" panose="020B0502020202020204" pitchFamily="34" charset="0"/>
              </a:rPr>
              <a:t>Balancing</a:t>
            </a:r>
          </a:p>
        </p:txBody>
      </p:sp>
      <p:pic>
        <p:nvPicPr>
          <p:cNvPr id="9" name="Picture 8" descr="A grey scale with a white background&#10;&#10;Description automatically generated">
            <a:extLst>
              <a:ext uri="{FF2B5EF4-FFF2-40B4-BE49-F238E27FC236}">
                <a16:creationId xmlns:a16="http://schemas.microsoft.com/office/drawing/2014/main" id="{B2EB76A5-1C5F-28A5-4F36-65624EF85E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775" y="127000"/>
            <a:ext cx="2451903" cy="245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313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885B8-CA38-F2E9-8A3D-8074C3F86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544762" cy="1401183"/>
          </a:xfrm>
        </p:spPr>
        <p:txBody>
          <a:bodyPr anchor="t">
            <a:normAutofit/>
          </a:bodyPr>
          <a:lstStyle/>
          <a:p>
            <a:r>
              <a:rPr lang="en-US">
                <a:latin typeface="Century Gothic" panose="020B0502020202020204" pitchFamily="34" charset="0"/>
              </a:rPr>
              <a:t>Methodology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652BF-8D1D-7751-2AF8-C50E3F340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40" y="2551176"/>
            <a:ext cx="4544762" cy="36029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Generate all possible data frames for modeling</a:t>
            </a:r>
          </a:p>
        </p:txBody>
      </p:sp>
      <p:pic>
        <p:nvPicPr>
          <p:cNvPr id="7" name="Picture 6" descr="A colorful circle with black outline&#10;&#10;Description automatically generated">
            <a:extLst>
              <a:ext uri="{FF2B5EF4-FFF2-40B4-BE49-F238E27FC236}">
                <a16:creationId xmlns:a16="http://schemas.microsoft.com/office/drawing/2014/main" id="{829AF081-65FA-AE8D-4D6C-707D337D7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780" y="771753"/>
            <a:ext cx="5316095" cy="531609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CD12E-F777-46A5-B3A7-7BC917A12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100">
                <a:latin typeface="Century Gothic" panose="020B0502020202020204" pitchFamily="34" charset="0"/>
              </a:rPr>
              <a:t>Predictive Modeling for Heart Disease Risk Assessment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B9108E-F887-4F1E-BBBE-9037BDEC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1F745C3-123C-4F46-A0B8-0A53E40B30B7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6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885B8-CA38-F2E9-8A3D-8074C3F86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Methodology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CD12E-F777-46A5-B3A7-7BC917A12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100">
                <a:latin typeface="Century Gothic" panose="020B0502020202020204" pitchFamily="34" charset="0"/>
              </a:rPr>
              <a:t>Predictive Modeling for Heart Disease Risk Assessment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B9108E-F887-4F1E-BBBE-9037BDEC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1F745C3-123C-4F46-A0B8-0A53E40B30B7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6785C23-691F-D287-AC60-2A5846E81F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9188583"/>
              </p:ext>
            </p:extLst>
          </p:nvPr>
        </p:nvGraphicFramePr>
        <p:xfrm>
          <a:off x="838200" y="2676525"/>
          <a:ext cx="10172700" cy="3500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E5BFAC4F-8171-F824-9E29-EC4E6567A334}"/>
              </a:ext>
            </a:extLst>
          </p:cNvPr>
          <p:cNvSpPr txBox="1">
            <a:spLocks/>
          </p:cNvSpPr>
          <p:nvPr/>
        </p:nvSpPr>
        <p:spPr>
          <a:xfrm>
            <a:off x="838200" y="1314450"/>
            <a:ext cx="10515600" cy="11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latin typeface="Century Gothic" panose="020B0502020202020204" pitchFamily="34" charset="0"/>
              </a:rPr>
              <a:t>Modeling:</a:t>
            </a:r>
          </a:p>
          <a:p>
            <a:pPr algn="ctr"/>
            <a:r>
              <a:rPr lang="en-US" sz="2400" dirty="0">
                <a:latin typeface="Century Gothic" panose="020B0502020202020204" pitchFamily="34" charset="0"/>
              </a:rPr>
              <a:t>The below model will be tested on all the generated data frames</a:t>
            </a:r>
          </a:p>
        </p:txBody>
      </p:sp>
    </p:spTree>
    <p:extLst>
      <p:ext uri="{BB962C8B-B14F-4D97-AF65-F5344CB8AC3E}">
        <p14:creationId xmlns:p14="http://schemas.microsoft.com/office/powerpoint/2010/main" val="4228849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885B8-CA38-F2E9-8A3D-8074C3F86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Methodology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CD12E-F777-46A5-B3A7-7BC917A12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100">
                <a:latin typeface="Century Gothic" panose="020B0502020202020204" pitchFamily="34" charset="0"/>
              </a:rPr>
              <a:t>Predictive Modeling for Heart Disease Risk Assessment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B9108E-F887-4F1E-BBBE-9037BDEC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1F745C3-123C-4F46-A0B8-0A53E40B30B7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A4FE06B-1A55-E374-06E9-355CDB73E6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7230233"/>
              </p:ext>
            </p:extLst>
          </p:nvPr>
        </p:nvGraphicFramePr>
        <p:xfrm>
          <a:off x="1081087" y="2433637"/>
          <a:ext cx="10029825" cy="3786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EB723F4D-F55A-2D98-245D-9FE8595EA3E3}"/>
              </a:ext>
            </a:extLst>
          </p:cNvPr>
          <p:cNvSpPr txBox="1">
            <a:spLocks/>
          </p:cNvSpPr>
          <p:nvPr/>
        </p:nvSpPr>
        <p:spPr>
          <a:xfrm>
            <a:off x="838200" y="1314450"/>
            <a:ext cx="10515600" cy="11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latin typeface="Century Gothic" panose="020B0502020202020204" pitchFamily="34" charset="0"/>
              </a:rPr>
              <a:t>Modeling:</a:t>
            </a:r>
          </a:p>
          <a:p>
            <a:pPr algn="ctr"/>
            <a:r>
              <a:rPr lang="en-US" sz="2400" dirty="0">
                <a:latin typeface="Century Gothic" panose="020B0502020202020204" pitchFamily="34" charset="0"/>
              </a:rPr>
              <a:t>Choosing the best model</a:t>
            </a:r>
          </a:p>
        </p:txBody>
      </p:sp>
    </p:spTree>
    <p:extLst>
      <p:ext uri="{BB962C8B-B14F-4D97-AF65-F5344CB8AC3E}">
        <p14:creationId xmlns:p14="http://schemas.microsoft.com/office/powerpoint/2010/main" val="1577006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93394DA-E684-47C2-9020-13225823F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885B8-CA38-F2E9-8A3D-8074C3F86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Century Gothic" panose="020B0502020202020204" pitchFamily="34" charset="0"/>
              </a:rPr>
              <a:t>Methodology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CD12E-F777-46A5-B3A7-7BC917A12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100">
                <a:latin typeface="Century Gothic" panose="020B0502020202020204" pitchFamily="34" charset="0"/>
              </a:rPr>
              <a:t>Predictive Modeling for Heart Disease Risk Assessment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B9108E-F887-4F1E-BBBE-9037BDEC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1F745C3-123C-4F46-A0B8-0A53E40B30B7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1777725-8DB7-47BB-D6E4-F3F8BF1F3B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5490557"/>
              </p:ext>
            </p:extLst>
          </p:nvPr>
        </p:nvGraphicFramePr>
        <p:xfrm>
          <a:off x="0" y="2240692"/>
          <a:ext cx="6714744" cy="4303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 descr="A diagram of a tree&#10;&#10;Description automatically generated">
            <a:extLst>
              <a:ext uri="{FF2B5EF4-FFF2-40B4-BE49-F238E27FC236}">
                <a16:creationId xmlns:a16="http://schemas.microsoft.com/office/drawing/2014/main" id="{AC8FF8F0-0FF3-AC02-1805-DFC846236E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224" y="2646206"/>
            <a:ext cx="6208776" cy="349243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CC5E6FD-8FA1-6070-5C16-263C5814F5E8}"/>
              </a:ext>
            </a:extLst>
          </p:cNvPr>
          <p:cNvSpPr txBox="1">
            <a:spLocks/>
          </p:cNvSpPr>
          <p:nvPr/>
        </p:nvSpPr>
        <p:spPr>
          <a:xfrm>
            <a:off x="838200" y="1200050"/>
            <a:ext cx="10515600" cy="11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latin typeface="Century Gothic" panose="020B0502020202020204" pitchFamily="34" charset="0"/>
              </a:rPr>
              <a:t>Modeling:</a:t>
            </a:r>
          </a:p>
          <a:p>
            <a:pPr algn="ctr"/>
            <a:r>
              <a:rPr lang="en-US" sz="2400" dirty="0">
                <a:latin typeface="Century Gothic" panose="020B0502020202020204" pitchFamily="34" charset="0"/>
              </a:rPr>
              <a:t>Choosing the best model and data frame</a:t>
            </a:r>
          </a:p>
        </p:txBody>
      </p:sp>
    </p:spTree>
    <p:extLst>
      <p:ext uri="{BB962C8B-B14F-4D97-AF65-F5344CB8AC3E}">
        <p14:creationId xmlns:p14="http://schemas.microsoft.com/office/powerpoint/2010/main" val="4003167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2C85A-91AD-4264-B257-97047369E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Random Forest Model Metrics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23050-6AD5-4977-A751-0738E70A4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for Heart Disease Risk Assessment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6DB59-6D9B-4F2C-8219-FF999C091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745C3-123C-4F46-A0B8-0A53E40B30B7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C9527A-870A-4413-9B49-6876CEFCA888}"/>
              </a:ext>
            </a:extLst>
          </p:cNvPr>
          <p:cNvPicPr/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9" t="15072" r="849" b="5734"/>
          <a:stretch/>
        </p:blipFill>
        <p:spPr bwMode="auto">
          <a:xfrm>
            <a:off x="2646388" y="1933112"/>
            <a:ext cx="6899223" cy="29917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2475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885B8-CA38-F2E9-8A3D-8074C3F86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Methodology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CD12E-F777-46A5-B3A7-7BC917A12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60000"/>
                  </a:schemeClr>
                </a:solidFill>
                <a:latin typeface="Century Gothic" panose="020B0502020202020204" pitchFamily="34" charset="0"/>
              </a:rPr>
              <a:t>Predictive Modeling for Heart Disease Risk Assessment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B9108E-F887-4F1E-BBBE-9037BDEC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1F745C3-123C-4F46-A0B8-0A53E40B30B7}" type="slidenum">
              <a:rPr lang="en-US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FE0F4F7-DF17-9C74-3533-EBDD223108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939859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2AB65829-8217-73E6-49EB-B7EACB95DF06}"/>
              </a:ext>
            </a:extLst>
          </p:cNvPr>
          <p:cNvSpPr txBox="1">
            <a:spLocks/>
          </p:cNvSpPr>
          <p:nvPr/>
        </p:nvSpPr>
        <p:spPr>
          <a:xfrm>
            <a:off x="838200" y="1200050"/>
            <a:ext cx="10515600" cy="11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latin typeface="Century Gothic" panose="020B0502020202020204" pitchFamily="34" charset="0"/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786945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7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885B8-CA38-F2E9-8A3D-8074C3F86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9356106" cy="1200329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Outline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CD12E-F777-46A5-B3A7-7BC917A12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150424" y="1591484"/>
            <a:ext cx="354809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>
                <a:solidFill>
                  <a:schemeClr val="tx1">
                    <a:alpha val="60000"/>
                  </a:schemeClr>
                </a:solidFill>
                <a:latin typeface="Century Gothic" panose="020B0502020202020204" pitchFamily="34" charset="0"/>
              </a:rPr>
              <a:t>Predictive Modeling for Heart Disease Risk Assessment</a:t>
            </a:r>
          </a:p>
        </p:txBody>
      </p:sp>
      <p:grpSp>
        <p:nvGrpSpPr>
          <p:cNvPr id="28" name="Group 19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</p:grpSpPr>
        <p:sp>
          <p:nvSpPr>
            <p:cNvPr id="29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2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solidFill>
              <a:schemeClr val="accent2"/>
            </a:solidFill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2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32" name="Straight Connector 2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B9108E-F887-4F1E-BBBE-9037BDEC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1F745C3-123C-4F46-A0B8-0A53E40B30B7}" type="slidenum">
              <a:rPr lang="en-US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F3E345F-9BB7-9412-E744-AE6A1A0D6D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0191020"/>
              </p:ext>
            </p:extLst>
          </p:nvPr>
        </p:nvGraphicFramePr>
        <p:xfrm>
          <a:off x="1188062" y="1825625"/>
          <a:ext cx="9356107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7822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885B8-CA38-F2E9-8A3D-8074C3F86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Results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CD12E-F777-46A5-B3A7-7BC917A12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100">
                <a:latin typeface="Century Gothic" panose="020B0502020202020204" pitchFamily="34" charset="0"/>
              </a:rPr>
              <a:t>Predictive Modeling for Heart Disease Risk Assessment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B9108E-F887-4F1E-BBBE-9037BDEC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1F745C3-123C-4F46-A0B8-0A53E40B30B7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B190CD7-602F-C932-1183-BE71F863C5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948201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2554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F226DB-8103-CF69-6DDB-FC6437923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sz="7200" dirty="0">
                <a:latin typeface="Century Gothic" panose="020B0502020202020204" pitchFamily="34" charset="0"/>
              </a:rPr>
              <a:t>Thank you for your attention !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98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885B8-CA38-F2E9-8A3D-8074C3F86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Introduction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9CC2994-1DA9-42F5-B837-CE7DB6C0C1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0139249"/>
              </p:ext>
            </p:extLst>
          </p:nvPr>
        </p:nvGraphicFramePr>
        <p:xfrm>
          <a:off x="1487103" y="1825625"/>
          <a:ext cx="9866696" cy="37859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CD12E-F777-46A5-B3A7-7BC917A12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76650" y="6356350"/>
            <a:ext cx="4838700" cy="365125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Predictive Modeling for Heart Disease Risk Assessment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B9108E-F887-4F1E-BBBE-9037BDEC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745C3-123C-4F46-A0B8-0A53E40B30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10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885B8-CA38-F2E9-8A3D-8074C3F86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>
                <a:latin typeface="Century Gothic" panose="020B0502020202020204" pitchFamily="34" charset="0"/>
              </a:rPr>
              <a:t>Problem Statement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CD12E-F777-46A5-B3A7-7BC917A12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Predictive Modeling for Heart Disease Risk Assessment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B9108E-F887-4F1E-BBBE-9037BDEC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11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1F745C3-123C-4F46-A0B8-0A53E40B30B7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C6861B7-568E-AF89-61C7-EE205ED6B0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8477399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9754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885B8-CA38-F2E9-8A3D-8074C3F86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Project Design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B62CBD1-2BF1-F81A-EDBD-761153662C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8648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CD12E-F777-46A5-B3A7-7BC917A12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76650" y="6356350"/>
            <a:ext cx="4838700" cy="365125"/>
          </a:xfrm>
        </p:spPr>
        <p:txBody>
          <a:bodyPr/>
          <a:lstStyle/>
          <a:p>
            <a:r>
              <a:rPr lang="en-US">
                <a:latin typeface="Century Gothic" panose="020B0502020202020204" pitchFamily="34" charset="0"/>
              </a:rPr>
              <a:t>Predictive Modeling for Heart Disease Risk Assessment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B9108E-F887-4F1E-BBBE-9037BDEC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745C3-123C-4F46-A0B8-0A53E40B30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05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885B8-CA38-F2E9-8A3D-8074C3F86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Tools used in the project</a:t>
            </a:r>
          </a:p>
        </p:txBody>
      </p:sp>
      <p:pic>
        <p:nvPicPr>
          <p:cNvPr id="18" name="Picture 6" descr="School and office supplies">
            <a:extLst>
              <a:ext uri="{FF2B5EF4-FFF2-40B4-BE49-F238E27FC236}">
                <a16:creationId xmlns:a16="http://schemas.microsoft.com/office/drawing/2014/main" id="{EDA4A03A-2564-D962-7CD6-A89403D44B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90" r="5376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8C652BF-8D1D-7751-2AF8-C50E3F340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en-US" sz="1900" dirty="0">
                <a:latin typeface="Century Gothic" panose="020B0502020202020204" pitchFamily="34" charset="0"/>
              </a:rPr>
              <a:t>Python: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>
                <a:latin typeface="Century Gothic" panose="020B0502020202020204" pitchFamily="34" charset="0"/>
              </a:rPr>
              <a:t>Pandas for data cleaning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 err="1">
                <a:latin typeface="Century Gothic" panose="020B0502020202020204" pitchFamily="34" charset="0"/>
              </a:rPr>
              <a:t>Numpy</a:t>
            </a:r>
            <a:r>
              <a:rPr lang="en-US" sz="1900" dirty="0">
                <a:latin typeface="Century Gothic" panose="020B0502020202020204" pitchFamily="34" charset="0"/>
              </a:rPr>
              <a:t> for data cleaning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>
                <a:latin typeface="Century Gothic" panose="020B0502020202020204" pitchFamily="34" charset="0"/>
              </a:rPr>
              <a:t>Matplotlib for visualization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>
                <a:latin typeface="Century Gothic" panose="020B0502020202020204" pitchFamily="34" charset="0"/>
              </a:rPr>
              <a:t>Seaborn for visualization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 err="1">
                <a:latin typeface="Century Gothic" panose="020B0502020202020204" pitchFamily="34" charset="0"/>
              </a:rPr>
              <a:t>Sklearn</a:t>
            </a:r>
            <a:r>
              <a:rPr lang="en-US" sz="1900" dirty="0">
                <a:latin typeface="Century Gothic" panose="020B0502020202020204" pitchFamily="34" charset="0"/>
              </a:rPr>
              <a:t> for machine learning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 err="1">
                <a:latin typeface="Century Gothic" panose="020B0502020202020204" pitchFamily="34" charset="0"/>
              </a:rPr>
              <a:t>Streamlit</a:t>
            </a:r>
            <a:r>
              <a:rPr lang="en-US" sz="1900" dirty="0">
                <a:latin typeface="Century Gothic" panose="020B0502020202020204" pitchFamily="34" charset="0"/>
              </a:rPr>
              <a:t> for app development</a:t>
            </a:r>
          </a:p>
          <a:p>
            <a:r>
              <a:rPr lang="en-US" sz="1900" dirty="0">
                <a:latin typeface="Century Gothic" panose="020B0502020202020204" pitchFamily="34" charset="0"/>
              </a:rPr>
              <a:t>Microsoft office word for the report</a:t>
            </a:r>
          </a:p>
          <a:p>
            <a:r>
              <a:rPr lang="en-US" sz="1900" dirty="0">
                <a:latin typeface="Century Gothic" panose="020B0502020202020204" pitchFamily="34" charset="0"/>
              </a:rPr>
              <a:t>Microsoft office power point for the presentation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CD12E-F777-46A5-B3A7-7BC917A12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100">
                <a:latin typeface="Century Gothic" panose="020B0502020202020204" pitchFamily="34" charset="0"/>
              </a:rPr>
              <a:t>Predictive Modeling for Heart Disease Risk Assessment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B9108E-F887-4F1E-BBBE-9037BDEC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1F745C3-123C-4F46-A0B8-0A53E40B30B7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3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885B8-CA38-F2E9-8A3D-8074C3F86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400">
                <a:latin typeface="Century Gothic" panose="020B0502020202020204" pitchFamily="34" charset="0"/>
              </a:rPr>
              <a:t>Methodology: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652BF-8D1D-7751-2AF8-C50E3F340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>
                <a:latin typeface="Century Gothic" panose="020B0502020202020204" pitchFamily="34" charset="0"/>
              </a:rPr>
              <a:t>Correlation matrix:</a:t>
            </a:r>
          </a:p>
          <a:p>
            <a:pPr marL="0" indent="0">
              <a:buNone/>
            </a:pPr>
            <a:endParaRPr lang="en-US" sz="220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2200">
                <a:latin typeface="Century Gothic" panose="020B0502020202020204" pitchFamily="34" charset="0"/>
              </a:rPr>
              <a:t>No correlation between target variable and education </a:t>
            </a:r>
            <a:r>
              <a:rPr lang="en-US" sz="2200">
                <a:latin typeface="Calibri" panose="020F0502020204030204" pitchFamily="34" charset="0"/>
                <a:cs typeface="Calibri" panose="020F0502020204030204" pitchFamily="34" charset="0"/>
              </a:rPr>
              <a:t>→ remove education feature</a:t>
            </a:r>
            <a:endParaRPr lang="en-US" sz="2200">
              <a:latin typeface="Century Gothic" panose="020B0502020202020204" pitchFamily="34" charset="0"/>
            </a:endParaRPr>
          </a:p>
        </p:txBody>
      </p: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33582D12-B7B8-F598-57BB-825D0A13AB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8" r="2" b="2"/>
          <a:stretch/>
        </p:blipFill>
        <p:spPr>
          <a:xfrm>
            <a:off x="5185640" y="640080"/>
            <a:ext cx="5841031" cy="557784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CD12E-F777-46A5-B3A7-7BC917A12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100">
                <a:latin typeface="Century Gothic" panose="020B0502020202020204" pitchFamily="34" charset="0"/>
              </a:rPr>
              <a:t>Predictive Modeling for Heart Disease Risk Assessment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B9108E-F887-4F1E-BBBE-9037BDEC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1F745C3-123C-4F46-A0B8-0A53E40B30B7}" type="slidenum">
              <a:rPr lang="en-US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27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885B8-CA38-F2E9-8A3D-8074C3F86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Methodology</a:t>
            </a:r>
            <a:endParaRPr lang="en-US" sz="5200" dirty="0">
              <a:latin typeface="Century Gothic" panose="020B0502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CD12E-F777-46A5-B3A7-7BC917A12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100">
                <a:latin typeface="Century Gothic" panose="020B0502020202020204" pitchFamily="34" charset="0"/>
              </a:rPr>
              <a:t>Predictive Modeling for Heart Disease Risk Assessment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B9108E-F887-4F1E-BBBE-9037BDEC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1F745C3-123C-4F46-A0B8-0A53E40B30B7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D0C83F6-B2DB-7A2B-BCD8-18A6DB6F88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320774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92D44D5F-B911-F67C-1AD7-2FBB7926D22F}"/>
              </a:ext>
            </a:extLst>
          </p:cNvPr>
          <p:cNvSpPr txBox="1">
            <a:spLocks/>
          </p:cNvSpPr>
          <p:nvPr/>
        </p:nvSpPr>
        <p:spPr>
          <a:xfrm>
            <a:off x="836675" y="1481823"/>
            <a:ext cx="10515600" cy="11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latin typeface="Century Gothic" panose="020B0502020202020204" pitchFamily="34" charset="0"/>
              </a:rPr>
              <a:t>Exploratory Data Analysis (EDA)</a:t>
            </a:r>
          </a:p>
        </p:txBody>
      </p:sp>
    </p:spTree>
    <p:extLst>
      <p:ext uri="{BB962C8B-B14F-4D97-AF65-F5344CB8AC3E}">
        <p14:creationId xmlns:p14="http://schemas.microsoft.com/office/powerpoint/2010/main" val="3389155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885B8-CA38-F2E9-8A3D-8074C3F86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Methodology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CD12E-F777-46A5-B3A7-7BC917A12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100">
                <a:latin typeface="Century Gothic" panose="020B0502020202020204" pitchFamily="34" charset="0"/>
              </a:rPr>
              <a:t>Predictive Modeling for Heart Disease Risk Assessment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B9108E-F887-4F1E-BBBE-9037BDEC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1F745C3-123C-4F46-A0B8-0A53E40B30B7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6C3E1AC-7555-1832-CF13-5101DE9CD4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5722402"/>
              </p:ext>
            </p:extLst>
          </p:nvPr>
        </p:nvGraphicFramePr>
        <p:xfrm>
          <a:off x="838200" y="2419351"/>
          <a:ext cx="10039350" cy="3757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78484D43-99E4-3631-0130-7553C3BFA6E1}"/>
              </a:ext>
            </a:extLst>
          </p:cNvPr>
          <p:cNvSpPr txBox="1">
            <a:spLocks/>
          </p:cNvSpPr>
          <p:nvPr/>
        </p:nvSpPr>
        <p:spPr>
          <a:xfrm>
            <a:off x="838200" y="1311633"/>
            <a:ext cx="10515600" cy="11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latin typeface="Century Gothic" panose="020B0502020202020204" pitchFamily="34" charset="0"/>
              </a:rPr>
              <a:t>Data Cleaning:</a:t>
            </a:r>
          </a:p>
          <a:p>
            <a:pPr algn="ctr"/>
            <a:r>
              <a:rPr lang="en-US" sz="2400" dirty="0">
                <a:latin typeface="Century Gothic" panose="020B0502020202020204" pitchFamily="34" charset="0"/>
              </a:rPr>
              <a:t>Dealing with missing data</a:t>
            </a:r>
          </a:p>
        </p:txBody>
      </p:sp>
      <p:pic>
        <p:nvPicPr>
          <p:cNvPr id="9" name="Picture 8" descr="A white puzzle with a missing piece&#10;&#10;Description automatically generated">
            <a:extLst>
              <a:ext uri="{FF2B5EF4-FFF2-40B4-BE49-F238E27FC236}">
                <a16:creationId xmlns:a16="http://schemas.microsoft.com/office/drawing/2014/main" id="{83A7D86B-A562-3B0C-354E-2CDE0B3A7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406936"/>
            <a:ext cx="2940264" cy="180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855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651</Words>
  <Application>Microsoft Office PowerPoint</Application>
  <PresentationFormat>Widescreen</PresentationFormat>
  <Paragraphs>173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Century Gothic</vt:lpstr>
      <vt:lpstr>Wingdings</vt:lpstr>
      <vt:lpstr>Office Theme</vt:lpstr>
      <vt:lpstr>Predictive Modeling for Heart Disease Assessment</vt:lpstr>
      <vt:lpstr>Outline</vt:lpstr>
      <vt:lpstr>Introduction</vt:lpstr>
      <vt:lpstr>Problem Statement</vt:lpstr>
      <vt:lpstr>Project Design</vt:lpstr>
      <vt:lpstr>Tools used in the project</vt:lpstr>
      <vt:lpstr>Methodology: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Random Forest Model Metrics</vt:lpstr>
      <vt:lpstr>Methodology</vt:lpstr>
      <vt:lpstr>Results</vt:lpstr>
      <vt:lpstr>Thank you for your attention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Modeling for Heart Disease Assessment</dc:title>
  <dc:creator>Chreim, Johnny</dc:creator>
  <cp:lastModifiedBy>Aya El hajj</cp:lastModifiedBy>
  <cp:revision>26</cp:revision>
  <dcterms:created xsi:type="dcterms:W3CDTF">2023-07-16T15:17:10Z</dcterms:created>
  <dcterms:modified xsi:type="dcterms:W3CDTF">2025-09-05T21:19:19Z</dcterms:modified>
</cp:coreProperties>
</file>