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8" r:id="rId12"/>
    <p:sldId id="270" r:id="rId13"/>
    <p:sldId id="269" r:id="rId14"/>
    <p:sldId id="272" r:id="rId15"/>
    <p:sldId id="273" r:id="rId16"/>
    <p:sldId id="286" r:id="rId17"/>
    <p:sldId id="275" r:id="rId18"/>
    <p:sldId id="276" r:id="rId19"/>
    <p:sldId id="278" r:id="rId20"/>
    <p:sldId id="280" r:id="rId21"/>
    <p:sldId id="281" r:id="rId22"/>
    <p:sldId id="282" r:id="rId23"/>
    <p:sldId id="283" r:id="rId24"/>
    <p:sldId id="284" r:id="rId25"/>
    <p:sldId id="287" r:id="rId2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2" d="100"/>
          <a:sy n="82" d="100"/>
        </p:scale>
        <p:origin x="69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1136-068A-4EE7-84D8-722D5E61E5D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9FCF-4F96-4AD0-909C-10F55B8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2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1136-068A-4EE7-84D8-722D5E61E5D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9FCF-4F96-4AD0-909C-10F55B8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1136-068A-4EE7-84D8-722D5E61E5D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9FCF-4F96-4AD0-909C-10F55B8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3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1136-068A-4EE7-84D8-722D5E61E5D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9FCF-4F96-4AD0-909C-10F55B8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1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1136-068A-4EE7-84D8-722D5E61E5D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9FCF-4F96-4AD0-909C-10F55B8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5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1136-068A-4EE7-84D8-722D5E61E5D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9FCF-4F96-4AD0-909C-10F55B8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6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1136-068A-4EE7-84D8-722D5E61E5D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9FCF-4F96-4AD0-909C-10F55B8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1136-068A-4EE7-84D8-722D5E61E5D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9FCF-4F96-4AD0-909C-10F55B8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4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1136-068A-4EE7-84D8-722D5E61E5D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9FCF-4F96-4AD0-909C-10F55B8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9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1136-068A-4EE7-84D8-722D5E61E5D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9FCF-4F96-4AD0-909C-10F55B8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2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1136-068A-4EE7-84D8-722D5E61E5D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9FCF-4F96-4AD0-909C-10F55B8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6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1136-068A-4EE7-84D8-722D5E61E5D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19FCF-4F96-4AD0-909C-10F55B81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1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 16"/>
          <p:cNvSpPr/>
          <p:nvPr/>
        </p:nvSpPr>
        <p:spPr>
          <a:xfrm>
            <a:off x="2789853" y="494522"/>
            <a:ext cx="4683967" cy="622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8" name="מלבן 17"/>
          <p:cNvSpPr/>
          <p:nvPr/>
        </p:nvSpPr>
        <p:spPr>
          <a:xfrm>
            <a:off x="3703086" y="823683"/>
            <a:ext cx="2857500" cy="8231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Statistics</a:t>
            </a:r>
            <a:endParaRPr lang="en-US" sz="3000" b="1" dirty="0"/>
          </a:p>
        </p:txBody>
      </p:sp>
      <p:sp>
        <p:nvSpPr>
          <p:cNvPr id="19" name="מלבן 18"/>
          <p:cNvSpPr/>
          <p:nvPr/>
        </p:nvSpPr>
        <p:spPr>
          <a:xfrm>
            <a:off x="2957804" y="2351314"/>
            <a:ext cx="4329404" cy="23793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20" name="מלבן 19"/>
          <p:cNvSpPr/>
          <p:nvPr/>
        </p:nvSpPr>
        <p:spPr>
          <a:xfrm>
            <a:off x="3240055" y="2704842"/>
            <a:ext cx="1499896" cy="6588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Person</a:t>
            </a:r>
            <a:endParaRPr lang="en-US" sz="3000" b="1" dirty="0"/>
          </a:p>
        </p:txBody>
      </p:sp>
      <p:sp>
        <p:nvSpPr>
          <p:cNvPr id="21" name="מלבן 20"/>
          <p:cNvSpPr/>
          <p:nvPr/>
        </p:nvSpPr>
        <p:spPr>
          <a:xfrm>
            <a:off x="2978019" y="1896706"/>
            <a:ext cx="1761932" cy="4546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Search</a:t>
            </a:r>
            <a:endParaRPr lang="en-US" sz="3000" b="1" dirty="0"/>
          </a:p>
        </p:txBody>
      </p:sp>
      <p:sp>
        <p:nvSpPr>
          <p:cNvPr id="22" name="מלבן 21"/>
          <p:cNvSpPr/>
          <p:nvPr/>
        </p:nvSpPr>
        <p:spPr>
          <a:xfrm>
            <a:off x="5445190" y="2730762"/>
            <a:ext cx="1499896" cy="6588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House</a:t>
            </a:r>
            <a:endParaRPr lang="en-US" sz="3000" b="1" dirty="0"/>
          </a:p>
        </p:txBody>
      </p:sp>
      <p:sp>
        <p:nvSpPr>
          <p:cNvPr id="23" name="מלבן 22"/>
          <p:cNvSpPr/>
          <p:nvPr/>
        </p:nvSpPr>
        <p:spPr>
          <a:xfrm>
            <a:off x="3240055" y="3902788"/>
            <a:ext cx="1499896" cy="6588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Street</a:t>
            </a:r>
            <a:endParaRPr lang="en-US" sz="3000" b="1" dirty="0"/>
          </a:p>
        </p:txBody>
      </p:sp>
      <p:sp>
        <p:nvSpPr>
          <p:cNvPr id="24" name="מלבן 23"/>
          <p:cNvSpPr/>
          <p:nvPr/>
        </p:nvSpPr>
        <p:spPr>
          <a:xfrm>
            <a:off x="5445190" y="3872203"/>
            <a:ext cx="1499896" cy="6588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Family</a:t>
            </a:r>
            <a:endParaRPr lang="en-US" sz="3000" b="1" dirty="0"/>
          </a:p>
        </p:txBody>
      </p:sp>
      <p:sp>
        <p:nvSpPr>
          <p:cNvPr id="25" name="מלבן 24"/>
          <p:cNvSpPr/>
          <p:nvPr/>
        </p:nvSpPr>
        <p:spPr>
          <a:xfrm>
            <a:off x="3504810" y="4958444"/>
            <a:ext cx="3254051" cy="6308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Chronological</a:t>
            </a:r>
          </a:p>
        </p:txBody>
      </p:sp>
      <p:sp>
        <p:nvSpPr>
          <p:cNvPr id="26" name="מלבן 25"/>
          <p:cNvSpPr/>
          <p:nvPr/>
        </p:nvSpPr>
        <p:spPr>
          <a:xfrm>
            <a:off x="3495479" y="5817117"/>
            <a:ext cx="3254051" cy="5131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Map tour</a:t>
            </a:r>
          </a:p>
        </p:txBody>
      </p:sp>
    </p:spTree>
    <p:extLst>
      <p:ext uri="{BB962C8B-B14F-4D97-AF65-F5344CB8AC3E}">
        <p14:creationId xmlns:p14="http://schemas.microsoft.com/office/powerpoint/2010/main" val="37302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98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152400" y="182880"/>
            <a:ext cx="11938000" cy="640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" y="1284804"/>
            <a:ext cx="11318240" cy="2734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מלבן 6"/>
          <p:cNvSpPr/>
          <p:nvPr/>
        </p:nvSpPr>
        <p:spPr>
          <a:xfrm>
            <a:off x="4532863" y="319835"/>
            <a:ext cx="3177074" cy="822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Search person</a:t>
            </a:r>
            <a:endParaRPr lang="en-US" sz="3600" b="1" dirty="0"/>
          </a:p>
        </p:txBody>
      </p:sp>
      <p:cxnSp>
        <p:nvCxnSpPr>
          <p:cNvPr id="9" name="מחבר ישר 8"/>
          <p:cNvCxnSpPr/>
          <p:nvPr/>
        </p:nvCxnSpPr>
        <p:spPr>
          <a:xfrm>
            <a:off x="152400" y="4236720"/>
            <a:ext cx="11938000" cy="5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מלבן 13"/>
          <p:cNvSpPr/>
          <p:nvPr/>
        </p:nvSpPr>
        <p:spPr>
          <a:xfrm>
            <a:off x="619634" y="4421544"/>
            <a:ext cx="2885440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person</a:t>
            </a:r>
            <a:endParaRPr lang="en-US" dirty="0"/>
          </a:p>
        </p:txBody>
      </p:sp>
      <p:sp>
        <p:nvSpPr>
          <p:cNvPr id="15" name="מלבן 14"/>
          <p:cNvSpPr/>
          <p:nvPr/>
        </p:nvSpPr>
        <p:spPr>
          <a:xfrm>
            <a:off x="339206" y="4917217"/>
            <a:ext cx="1705042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מלבן 15"/>
          <p:cNvSpPr/>
          <p:nvPr/>
        </p:nvSpPr>
        <p:spPr>
          <a:xfrm>
            <a:off x="2252437" y="4889608"/>
            <a:ext cx="1378540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מלבן 16"/>
          <p:cNvSpPr/>
          <p:nvPr/>
        </p:nvSpPr>
        <p:spPr>
          <a:xfrm>
            <a:off x="382583" y="5697641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8" name="מלבן 17"/>
          <p:cNvSpPr/>
          <p:nvPr/>
        </p:nvSpPr>
        <p:spPr>
          <a:xfrm>
            <a:off x="2034088" y="5711117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9" name="מלבן 18"/>
          <p:cNvSpPr/>
          <p:nvPr/>
        </p:nvSpPr>
        <p:spPr>
          <a:xfrm>
            <a:off x="3763126" y="4876577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0" name="מלבן 19"/>
          <p:cNvSpPr/>
          <p:nvPr/>
        </p:nvSpPr>
        <p:spPr>
          <a:xfrm>
            <a:off x="5462202" y="4848968"/>
            <a:ext cx="1592695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מלבן 20"/>
          <p:cNvSpPr/>
          <p:nvPr/>
        </p:nvSpPr>
        <p:spPr>
          <a:xfrm>
            <a:off x="3806503" y="5657001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מלבן 21"/>
          <p:cNvSpPr/>
          <p:nvPr/>
        </p:nvSpPr>
        <p:spPr>
          <a:xfrm>
            <a:off x="5458008" y="5670477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3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0" y="3549873"/>
            <a:ext cx="4906816" cy="30541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0" y="242879"/>
            <a:ext cx="4906816" cy="3041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08" y="3118159"/>
            <a:ext cx="5248251" cy="1524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548" y="4947920"/>
            <a:ext cx="4394811" cy="1656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302821" y="477520"/>
            <a:ext cx="4609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נשתמש בזה כדי לבדוק את 5 האפשריות הקרובות</a:t>
            </a:r>
            <a:endParaRPr lang="en-US" dirty="0" smtClean="0"/>
          </a:p>
          <a:p>
            <a:r>
              <a:rPr lang="he-IL" dirty="0" smtClean="0"/>
              <a:t> למה המשתמש כתב</a:t>
            </a:r>
          </a:p>
          <a:p>
            <a:r>
              <a:rPr lang="he-IL" dirty="0" smtClean="0"/>
              <a:t>נייצר ציון משוקלל לכל הציונים הללו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6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6371" y="321907"/>
            <a:ext cx="3974841" cy="6214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222697" y="5882948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Zoom in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>
          <a:xfrm>
            <a:off x="527878" y="517850"/>
            <a:ext cx="2982177" cy="5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Person x</a:t>
            </a:r>
            <a:endParaRPr lang="en-US" dirty="0"/>
          </a:p>
        </p:txBody>
      </p:sp>
      <p:sp>
        <p:nvSpPr>
          <p:cNvPr id="9" name="מלבן 8"/>
          <p:cNvSpPr/>
          <p:nvPr/>
        </p:nvSpPr>
        <p:spPr>
          <a:xfrm>
            <a:off x="4117108" y="321907"/>
            <a:ext cx="3974841" cy="6214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5299033" y="5901242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Zoom in</a:t>
            </a:r>
            <a:endParaRPr lang="en-US" dirty="0"/>
          </a:p>
        </p:txBody>
      </p:sp>
      <p:sp>
        <p:nvSpPr>
          <p:cNvPr id="32" name="מלבן 31"/>
          <p:cNvSpPr/>
          <p:nvPr/>
        </p:nvSpPr>
        <p:spPr>
          <a:xfrm>
            <a:off x="4760669" y="415952"/>
            <a:ext cx="2878962" cy="5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Person x</a:t>
            </a:r>
            <a:endParaRPr lang="en-US" dirty="0"/>
          </a:p>
        </p:txBody>
      </p:sp>
      <p:sp>
        <p:nvSpPr>
          <p:cNvPr id="35" name="מלבן 34"/>
          <p:cNvSpPr/>
          <p:nvPr/>
        </p:nvSpPr>
        <p:spPr>
          <a:xfrm>
            <a:off x="8181108" y="332067"/>
            <a:ext cx="3974841" cy="6214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מלבן 35"/>
          <p:cNvSpPr/>
          <p:nvPr/>
        </p:nvSpPr>
        <p:spPr>
          <a:xfrm>
            <a:off x="9363033" y="5911402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Zoom in</a:t>
            </a:r>
            <a:endParaRPr lang="en-US" dirty="0"/>
          </a:p>
        </p:txBody>
      </p:sp>
      <p:sp>
        <p:nvSpPr>
          <p:cNvPr id="37" name="מלבן 36"/>
          <p:cNvSpPr/>
          <p:nvPr/>
        </p:nvSpPr>
        <p:spPr>
          <a:xfrm>
            <a:off x="8824669" y="426112"/>
            <a:ext cx="2878962" cy="5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Person x</a:t>
            </a:r>
            <a:endParaRPr lang="en-US" dirty="0"/>
          </a:p>
        </p:txBody>
      </p:sp>
      <p:pic>
        <p:nvPicPr>
          <p:cNvPr id="38" name="תמונה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3" y="1276118"/>
            <a:ext cx="3344975" cy="4476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" name="תמונה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88" y="2238213"/>
            <a:ext cx="3598278" cy="2902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1" name="מלבן 40"/>
          <p:cNvSpPr/>
          <p:nvPr/>
        </p:nvSpPr>
        <p:spPr>
          <a:xfrm>
            <a:off x="6081885" y="1311677"/>
            <a:ext cx="1718672" cy="61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עץ משפחה </a:t>
            </a:r>
            <a:endParaRPr lang="en-US" dirty="0"/>
          </a:p>
        </p:txBody>
      </p:sp>
      <p:sp>
        <p:nvSpPr>
          <p:cNvPr id="42" name="מלבן 41"/>
          <p:cNvSpPr/>
          <p:nvPr/>
        </p:nvSpPr>
        <p:spPr>
          <a:xfrm>
            <a:off x="9984959" y="1330264"/>
            <a:ext cx="1718672" cy="61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הדלקת נרות</a:t>
            </a:r>
            <a:endParaRPr lang="en-US" dirty="0"/>
          </a:p>
        </p:txBody>
      </p:sp>
      <p:pic>
        <p:nvPicPr>
          <p:cNvPr id="44" name="תמונה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31" y="2129882"/>
            <a:ext cx="3334394" cy="3119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7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498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09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152400" y="182880"/>
            <a:ext cx="5119396" cy="640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362079" y="338496"/>
            <a:ext cx="4484960" cy="822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Chronological</a:t>
            </a:r>
          </a:p>
        </p:txBody>
      </p:sp>
      <p:sp>
        <p:nvSpPr>
          <p:cNvPr id="23" name="מלבן 22"/>
          <p:cNvSpPr/>
          <p:nvPr/>
        </p:nvSpPr>
        <p:spPr>
          <a:xfrm>
            <a:off x="7069497" y="204648"/>
            <a:ext cx="4808376" cy="640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מלבן 23"/>
          <p:cNvSpPr/>
          <p:nvPr/>
        </p:nvSpPr>
        <p:spPr>
          <a:xfrm>
            <a:off x="7427170" y="338496"/>
            <a:ext cx="3840309" cy="822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Chronological</a:t>
            </a:r>
          </a:p>
        </p:txBody>
      </p:sp>
      <p:sp>
        <p:nvSpPr>
          <p:cNvPr id="2" name="מלבן 1"/>
          <p:cNvSpPr/>
          <p:nvPr/>
        </p:nvSpPr>
        <p:spPr>
          <a:xfrm>
            <a:off x="240781" y="1546186"/>
            <a:ext cx="899888" cy="4478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מלבן 26"/>
          <p:cNvSpPr/>
          <p:nvPr/>
        </p:nvSpPr>
        <p:spPr>
          <a:xfrm>
            <a:off x="2813697" y="1546186"/>
            <a:ext cx="899888" cy="4478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מלבן 27"/>
          <p:cNvSpPr/>
          <p:nvPr/>
        </p:nvSpPr>
        <p:spPr>
          <a:xfrm>
            <a:off x="2103793" y="2298441"/>
            <a:ext cx="1171252" cy="4478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r-SA" u="sng" dirty="0" smtClean="0"/>
              <a:t>        </a:t>
            </a:r>
            <a:endParaRPr lang="en-US" u="sng" dirty="0"/>
          </a:p>
        </p:txBody>
      </p:sp>
      <p:sp>
        <p:nvSpPr>
          <p:cNvPr id="29" name="מלבן 28"/>
          <p:cNvSpPr/>
          <p:nvPr/>
        </p:nvSpPr>
        <p:spPr>
          <a:xfrm>
            <a:off x="1224644" y="1546186"/>
            <a:ext cx="1488730" cy="4478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&lt;  Year  &lt;</a:t>
            </a:r>
            <a:endParaRPr lang="en-US" sz="2800" dirty="0"/>
          </a:p>
        </p:txBody>
      </p:sp>
      <p:sp>
        <p:nvSpPr>
          <p:cNvPr id="31" name="מלבן 30"/>
          <p:cNvSpPr/>
          <p:nvPr/>
        </p:nvSpPr>
        <p:spPr>
          <a:xfrm>
            <a:off x="383732" y="2298441"/>
            <a:ext cx="1488730" cy="4478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Year  =</a:t>
            </a:r>
            <a:endParaRPr lang="en-US" sz="2800" dirty="0"/>
          </a:p>
        </p:txBody>
      </p:sp>
      <p:cxnSp>
        <p:nvCxnSpPr>
          <p:cNvPr id="4" name="מחבר ישר 3"/>
          <p:cNvCxnSpPr/>
          <p:nvPr/>
        </p:nvCxnSpPr>
        <p:spPr>
          <a:xfrm>
            <a:off x="152400" y="3153747"/>
            <a:ext cx="5119396" cy="9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מלבן 9"/>
          <p:cNvSpPr/>
          <p:nvPr/>
        </p:nvSpPr>
        <p:spPr>
          <a:xfrm>
            <a:off x="4096139" y="1546186"/>
            <a:ext cx="970383" cy="447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2" name="מלבן 31"/>
          <p:cNvSpPr/>
          <p:nvPr/>
        </p:nvSpPr>
        <p:spPr>
          <a:xfrm>
            <a:off x="4096139" y="2298441"/>
            <a:ext cx="970383" cy="447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1" name="חץ למטה 10"/>
          <p:cNvSpPr/>
          <p:nvPr/>
        </p:nvSpPr>
        <p:spPr>
          <a:xfrm>
            <a:off x="832759" y="1655523"/>
            <a:ext cx="233265" cy="2291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חץ למטה 32"/>
          <p:cNvSpPr/>
          <p:nvPr/>
        </p:nvSpPr>
        <p:spPr>
          <a:xfrm>
            <a:off x="3447383" y="1655523"/>
            <a:ext cx="233265" cy="2291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חץ למטה 33"/>
          <p:cNvSpPr/>
          <p:nvPr/>
        </p:nvSpPr>
        <p:spPr>
          <a:xfrm>
            <a:off x="3010678" y="2409864"/>
            <a:ext cx="233265" cy="2291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תמונה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050" y="1546186"/>
            <a:ext cx="2696547" cy="1784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תמונה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050" y="3558969"/>
            <a:ext cx="2696547" cy="2020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8" name="מלבן 37"/>
          <p:cNvSpPr/>
          <p:nvPr/>
        </p:nvSpPr>
        <p:spPr>
          <a:xfrm>
            <a:off x="767446" y="3331029"/>
            <a:ext cx="3540969" cy="11569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/>
              <a:t>death toll : 1,000</a:t>
            </a:r>
          </a:p>
          <a:p>
            <a:pPr algn="ctr"/>
            <a:r>
              <a:rPr lang="he-IL" smtClean="0"/>
              <a:t>מידע + סיפור קטן </a:t>
            </a:r>
            <a:endParaRPr lang="en-US" smtClean="0"/>
          </a:p>
          <a:p>
            <a:pPr algn="ctr"/>
            <a:r>
              <a:rPr lang="he-IL" smtClean="0"/>
              <a:t>נייצר סיפור דרך בינה מלאכותית</a:t>
            </a:r>
            <a:endParaRPr lang="en-US" smtClean="0"/>
          </a:p>
          <a:p>
            <a:pPr algn="ctr"/>
            <a:r>
              <a:rPr lang="en-US" smtClean="0"/>
              <a:t>.</a:t>
            </a:r>
            <a:endParaRPr lang="en-US" dirty="0" smtClean="0"/>
          </a:p>
        </p:txBody>
      </p:sp>
      <p:sp>
        <p:nvSpPr>
          <p:cNvPr id="39" name="מלבן 38"/>
          <p:cNvSpPr/>
          <p:nvPr/>
        </p:nvSpPr>
        <p:spPr>
          <a:xfrm>
            <a:off x="7516572" y="5830983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year</a:t>
            </a:r>
            <a:endParaRPr lang="en-US" dirty="0"/>
          </a:p>
        </p:txBody>
      </p:sp>
      <p:sp>
        <p:nvSpPr>
          <p:cNvPr id="41" name="מלבן 40"/>
          <p:cNvSpPr/>
          <p:nvPr/>
        </p:nvSpPr>
        <p:spPr>
          <a:xfrm>
            <a:off x="9874503" y="5830983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year</a:t>
            </a:r>
            <a:endParaRPr lang="en-US" dirty="0"/>
          </a:p>
        </p:txBody>
      </p:sp>
      <p:sp>
        <p:nvSpPr>
          <p:cNvPr id="42" name="מלבן 41"/>
          <p:cNvSpPr/>
          <p:nvPr/>
        </p:nvSpPr>
        <p:spPr>
          <a:xfrm>
            <a:off x="754427" y="4855586"/>
            <a:ext cx="3540969" cy="11569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dirty="0" smtClean="0"/>
              <a:t>מפה שמציגה ההתפלגות ושכיחות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518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18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418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152400" y="182880"/>
            <a:ext cx="5119396" cy="6400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לבן 2"/>
          <p:cNvSpPr/>
          <p:nvPr/>
        </p:nvSpPr>
        <p:spPr>
          <a:xfrm>
            <a:off x="362079" y="338496"/>
            <a:ext cx="4484960" cy="822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Map </a:t>
            </a:r>
            <a:r>
              <a:rPr lang="en-US" sz="3600" b="1" dirty="0" smtClean="0"/>
              <a:t>tour</a:t>
            </a:r>
            <a:endParaRPr lang="en-US" sz="3600" b="1" dirty="0"/>
          </a:p>
        </p:txBody>
      </p:sp>
      <p:sp>
        <p:nvSpPr>
          <p:cNvPr id="22" name="מלבן 21"/>
          <p:cNvSpPr/>
          <p:nvPr/>
        </p:nvSpPr>
        <p:spPr>
          <a:xfrm>
            <a:off x="834074" y="4538345"/>
            <a:ext cx="3540969" cy="11569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dirty="0" smtClean="0"/>
              <a:t>מפה שמציגה ההתפלגות ושכיחות</a:t>
            </a:r>
            <a:endParaRPr lang="en-US" dirty="0" smtClean="0"/>
          </a:p>
        </p:txBody>
      </p:sp>
      <p:sp>
        <p:nvSpPr>
          <p:cNvPr id="23" name="מלבן 22"/>
          <p:cNvSpPr/>
          <p:nvPr/>
        </p:nvSpPr>
        <p:spPr>
          <a:xfrm>
            <a:off x="662473" y="1670180"/>
            <a:ext cx="4021494" cy="2416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מנועי חיפוש</a:t>
            </a:r>
          </a:p>
          <a:p>
            <a:pPr algn="ctr"/>
            <a:r>
              <a:rPr lang="en-US" dirty="0" smtClean="0"/>
              <a:t>Filters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9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46653" y="447870"/>
            <a:ext cx="3974841" cy="6214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86612" y="6008912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in</a:t>
            </a:r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2295331" y="6008913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out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>
          <a:xfrm>
            <a:off x="825758" y="643813"/>
            <a:ext cx="2416629" cy="5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Statistics word</a:t>
            </a:r>
            <a:endParaRPr lang="en-US" sz="2500" b="1" dirty="0"/>
          </a:p>
        </p:txBody>
      </p:sp>
      <p:sp>
        <p:nvSpPr>
          <p:cNvPr id="8" name="מלבן 7"/>
          <p:cNvSpPr/>
          <p:nvPr/>
        </p:nvSpPr>
        <p:spPr>
          <a:xfrm>
            <a:off x="263585" y="4113064"/>
            <a:ext cx="3540969" cy="11569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death toll</a:t>
            </a:r>
            <a:r>
              <a:rPr lang="en-US" dirty="0"/>
              <a:t> </a:t>
            </a:r>
            <a:r>
              <a:rPr lang="en-US" dirty="0" smtClean="0"/>
              <a:t>: 4,500,000</a:t>
            </a:r>
          </a:p>
          <a:p>
            <a:pPr algn="ctr"/>
            <a:r>
              <a:rPr lang="he-IL" dirty="0" smtClean="0"/>
              <a:t>מידע + סיפור קטן </a:t>
            </a:r>
            <a:endParaRPr lang="en-US" dirty="0" smtClean="0"/>
          </a:p>
          <a:p>
            <a:pPr algn="ctr"/>
            <a:r>
              <a:rPr lang="he-IL" dirty="0" smtClean="0"/>
              <a:t>נייצר סיפור דרך בינה מלאכותית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45" y="2122170"/>
            <a:ext cx="2175047" cy="1197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מלבן 10"/>
          <p:cNvSpPr/>
          <p:nvPr/>
        </p:nvSpPr>
        <p:spPr>
          <a:xfrm>
            <a:off x="4107390" y="447870"/>
            <a:ext cx="3974841" cy="6214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/>
          <p:cNvSpPr/>
          <p:nvPr/>
        </p:nvSpPr>
        <p:spPr>
          <a:xfrm>
            <a:off x="4834375" y="643813"/>
            <a:ext cx="2416629" cy="5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Statistics word</a:t>
            </a:r>
            <a:endParaRPr lang="en-US" sz="2500" b="1" dirty="0"/>
          </a:p>
        </p:txBody>
      </p:sp>
      <p:sp>
        <p:nvSpPr>
          <p:cNvPr id="13" name="מלבן 12"/>
          <p:cNvSpPr/>
          <p:nvPr/>
        </p:nvSpPr>
        <p:spPr>
          <a:xfrm>
            <a:off x="4214741" y="6008911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in</a:t>
            </a:r>
            <a:endParaRPr lang="en-US" dirty="0"/>
          </a:p>
        </p:txBody>
      </p:sp>
      <p:sp>
        <p:nvSpPr>
          <p:cNvPr id="14" name="מלבן 13"/>
          <p:cNvSpPr/>
          <p:nvPr/>
        </p:nvSpPr>
        <p:spPr>
          <a:xfrm>
            <a:off x="6323460" y="6008912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out</a:t>
            </a:r>
            <a:endParaRPr lang="en-US" dirty="0"/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37" y="1408924"/>
            <a:ext cx="2696547" cy="2057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תמונה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36" y="3680477"/>
            <a:ext cx="2696547" cy="2114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מלבן 16"/>
          <p:cNvSpPr/>
          <p:nvPr/>
        </p:nvSpPr>
        <p:spPr>
          <a:xfrm>
            <a:off x="8151070" y="447870"/>
            <a:ext cx="3974841" cy="6214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17"/>
          <p:cNvSpPr/>
          <p:nvPr/>
        </p:nvSpPr>
        <p:spPr>
          <a:xfrm>
            <a:off x="8878055" y="643813"/>
            <a:ext cx="2416629" cy="5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Statistics word</a:t>
            </a:r>
            <a:endParaRPr lang="en-US" sz="2500" b="1" dirty="0"/>
          </a:p>
        </p:txBody>
      </p:sp>
      <p:sp>
        <p:nvSpPr>
          <p:cNvPr id="19" name="מלבן 18"/>
          <p:cNvSpPr/>
          <p:nvPr/>
        </p:nvSpPr>
        <p:spPr>
          <a:xfrm>
            <a:off x="8258421" y="6008911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in</a:t>
            </a:r>
            <a:endParaRPr lang="en-US" dirty="0"/>
          </a:p>
        </p:txBody>
      </p:sp>
      <p:pic>
        <p:nvPicPr>
          <p:cNvPr id="21" name="תמונה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817" y="1408924"/>
            <a:ext cx="2696547" cy="2057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תמונה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816" y="3680477"/>
            <a:ext cx="2696547" cy="2114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מלבן 22"/>
          <p:cNvSpPr/>
          <p:nvPr/>
        </p:nvSpPr>
        <p:spPr>
          <a:xfrm>
            <a:off x="8538105" y="1866124"/>
            <a:ext cx="3520391" cy="4753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מלבן 23"/>
          <p:cNvSpPr/>
          <p:nvPr/>
        </p:nvSpPr>
        <p:spPr>
          <a:xfrm>
            <a:off x="8538105" y="1343609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out</a:t>
            </a:r>
            <a:endParaRPr lang="en-US" dirty="0"/>
          </a:p>
        </p:txBody>
      </p:sp>
      <p:sp>
        <p:nvSpPr>
          <p:cNvPr id="25" name="מלבן 24"/>
          <p:cNvSpPr/>
          <p:nvPr/>
        </p:nvSpPr>
        <p:spPr>
          <a:xfrm>
            <a:off x="10100907" y="2122170"/>
            <a:ext cx="1745653" cy="315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                            </a:t>
            </a:r>
            <a:endParaRPr lang="en-US" u="sng" dirty="0"/>
          </a:p>
        </p:txBody>
      </p:sp>
      <p:sp>
        <p:nvSpPr>
          <p:cNvPr id="26" name="מלבן 25"/>
          <p:cNvSpPr/>
          <p:nvPr/>
        </p:nvSpPr>
        <p:spPr>
          <a:xfrm>
            <a:off x="8689407" y="2122170"/>
            <a:ext cx="1143788" cy="315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7" name="מלבן 26"/>
          <p:cNvSpPr/>
          <p:nvPr/>
        </p:nvSpPr>
        <p:spPr>
          <a:xfrm>
            <a:off x="8878055" y="2976325"/>
            <a:ext cx="2885440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country</a:t>
            </a:r>
            <a:endParaRPr lang="en-US" dirty="0"/>
          </a:p>
        </p:txBody>
      </p:sp>
      <p:sp>
        <p:nvSpPr>
          <p:cNvPr id="28" name="מלבן 27"/>
          <p:cNvSpPr/>
          <p:nvPr/>
        </p:nvSpPr>
        <p:spPr>
          <a:xfrm>
            <a:off x="8597627" y="3471998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smtClean="0"/>
              <a:t>Germany</a:t>
            </a:r>
            <a:endParaRPr lang="en-US" dirty="0"/>
          </a:p>
        </p:txBody>
      </p:sp>
      <p:sp>
        <p:nvSpPr>
          <p:cNvPr id="29" name="מלבן 28"/>
          <p:cNvSpPr/>
          <p:nvPr/>
        </p:nvSpPr>
        <p:spPr>
          <a:xfrm>
            <a:off x="10296703" y="3444389"/>
            <a:ext cx="1592695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mtClean="0"/>
              <a:t>France</a:t>
            </a:r>
            <a:endParaRPr lang="en-US"/>
          </a:p>
        </p:txBody>
      </p:sp>
      <p:sp>
        <p:nvSpPr>
          <p:cNvPr id="35" name="מלבן 34"/>
          <p:cNvSpPr/>
          <p:nvPr/>
        </p:nvSpPr>
        <p:spPr>
          <a:xfrm>
            <a:off x="8641004" y="4252422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smtClean="0"/>
              <a:t>Austria</a:t>
            </a:r>
            <a:endParaRPr lang="en-US" dirty="0"/>
          </a:p>
        </p:txBody>
      </p:sp>
      <p:sp>
        <p:nvSpPr>
          <p:cNvPr id="36" name="מלבן 35"/>
          <p:cNvSpPr/>
          <p:nvPr/>
        </p:nvSpPr>
        <p:spPr>
          <a:xfrm>
            <a:off x="10292509" y="4265898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mtClean="0"/>
              <a:t>Poland</a:t>
            </a:r>
            <a:endParaRPr lang="en-US"/>
          </a:p>
        </p:txBody>
      </p:sp>
      <p:sp>
        <p:nvSpPr>
          <p:cNvPr id="37" name="מלבן 36"/>
          <p:cNvSpPr/>
          <p:nvPr/>
        </p:nvSpPr>
        <p:spPr>
          <a:xfrm>
            <a:off x="8607787" y="5056958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מלבן 37"/>
          <p:cNvSpPr/>
          <p:nvPr/>
        </p:nvSpPr>
        <p:spPr>
          <a:xfrm>
            <a:off x="10306863" y="5029349"/>
            <a:ext cx="1592695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מלבן 38"/>
          <p:cNvSpPr/>
          <p:nvPr/>
        </p:nvSpPr>
        <p:spPr>
          <a:xfrm>
            <a:off x="8651164" y="5837382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מלבן 39"/>
          <p:cNvSpPr/>
          <p:nvPr/>
        </p:nvSpPr>
        <p:spPr>
          <a:xfrm>
            <a:off x="10302669" y="5850858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תמונה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373" y="3690943"/>
            <a:ext cx="502292" cy="272485"/>
          </a:xfrm>
          <a:prstGeom prst="rect">
            <a:avLst/>
          </a:prstGeom>
        </p:spPr>
      </p:pic>
      <p:cxnSp>
        <p:nvCxnSpPr>
          <p:cNvPr id="43" name="מחבר ישר 42"/>
          <p:cNvCxnSpPr/>
          <p:nvPr/>
        </p:nvCxnSpPr>
        <p:spPr>
          <a:xfrm>
            <a:off x="8538105" y="2723297"/>
            <a:ext cx="35203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41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60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460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864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177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4121540" y="174562"/>
            <a:ext cx="33709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5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stereotypes Diagrams</a:t>
            </a:r>
          </a:p>
          <a:p>
            <a:pPr algn="l"/>
            <a:r>
              <a:rPr lang="en-US" dirty="0" smtClean="0"/>
              <a:t>MVC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/>
              <a:t>Sequence </a:t>
            </a:r>
            <a:r>
              <a:rPr lang="en-US" dirty="0" smtClean="0"/>
              <a:t>Diagrams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7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State Diagrams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8</a:t>
            </a:r>
          </a:p>
          <a:p>
            <a:pPr algn="l"/>
            <a:r>
              <a:rPr lang="he-IL" dirty="0"/>
              <a:t>: מודל </a:t>
            </a:r>
            <a:r>
              <a:rPr lang="he-IL" dirty="0" smtClean="0"/>
              <a:t>הדרישות</a:t>
            </a:r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All diagrams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9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Erd + tables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10</a:t>
            </a:r>
          </a:p>
          <a:p>
            <a:pPr algn="l"/>
            <a:r>
              <a:rPr lang="en-US" dirty="0" smtClean="0"/>
              <a:t>DFD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18952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12" y="-243840"/>
            <a:ext cx="10458028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4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88" y="2631440"/>
            <a:ext cx="5330117" cy="3317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915" y="2619684"/>
            <a:ext cx="4840479" cy="3341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4456227" y="477520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נשתמש בזה כדי לבדוק את 5 האפשריות הקרובות למה המשתמש כתב</a:t>
            </a:r>
            <a:endParaRPr lang="en-US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32" y="208480"/>
            <a:ext cx="3543795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 16"/>
          <p:cNvSpPr/>
          <p:nvPr/>
        </p:nvSpPr>
        <p:spPr>
          <a:xfrm>
            <a:off x="46653" y="447870"/>
            <a:ext cx="3974841" cy="6214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17"/>
          <p:cNvSpPr/>
          <p:nvPr/>
        </p:nvSpPr>
        <p:spPr>
          <a:xfrm>
            <a:off x="186612" y="6008912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in</a:t>
            </a:r>
            <a:endParaRPr lang="en-US" dirty="0"/>
          </a:p>
        </p:txBody>
      </p:sp>
      <p:sp>
        <p:nvSpPr>
          <p:cNvPr id="19" name="מלבן 18"/>
          <p:cNvSpPr/>
          <p:nvPr/>
        </p:nvSpPr>
        <p:spPr>
          <a:xfrm>
            <a:off x="2295331" y="6008913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out</a:t>
            </a:r>
            <a:endParaRPr lang="en-US" dirty="0"/>
          </a:p>
        </p:txBody>
      </p:sp>
      <p:sp>
        <p:nvSpPr>
          <p:cNvPr id="20" name="מלבן 19"/>
          <p:cNvSpPr/>
          <p:nvPr/>
        </p:nvSpPr>
        <p:spPr>
          <a:xfrm>
            <a:off x="518160" y="643813"/>
            <a:ext cx="2982177" cy="5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Statistics </a:t>
            </a:r>
            <a:r>
              <a:rPr lang="en-US" sz="2800" dirty="0" smtClean="0"/>
              <a:t>Germany</a:t>
            </a:r>
            <a:endParaRPr lang="en-US" sz="2500" b="1" dirty="0"/>
          </a:p>
        </p:txBody>
      </p:sp>
      <p:sp>
        <p:nvSpPr>
          <p:cNvPr id="21" name="מלבן 20"/>
          <p:cNvSpPr/>
          <p:nvPr/>
        </p:nvSpPr>
        <p:spPr>
          <a:xfrm>
            <a:off x="263585" y="4113064"/>
            <a:ext cx="3540969" cy="11569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death toll</a:t>
            </a:r>
            <a:r>
              <a:rPr lang="en-US" dirty="0"/>
              <a:t> </a:t>
            </a:r>
            <a:r>
              <a:rPr lang="en-US" dirty="0" smtClean="0"/>
              <a:t>: 2,500,000</a:t>
            </a:r>
          </a:p>
          <a:p>
            <a:pPr algn="ctr"/>
            <a:r>
              <a:rPr lang="he-IL" dirty="0" smtClean="0"/>
              <a:t>מידע + סיפור קטן </a:t>
            </a:r>
            <a:endParaRPr lang="en-US" dirty="0" smtClean="0"/>
          </a:p>
          <a:p>
            <a:pPr algn="ctr"/>
            <a:r>
              <a:rPr lang="he-IL" dirty="0" smtClean="0"/>
              <a:t>נייצר סיפור דרך בינה מלאכותית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</a:p>
        </p:txBody>
      </p:sp>
      <p:sp>
        <p:nvSpPr>
          <p:cNvPr id="23" name="מלבן 22"/>
          <p:cNvSpPr/>
          <p:nvPr/>
        </p:nvSpPr>
        <p:spPr>
          <a:xfrm>
            <a:off x="4107390" y="447870"/>
            <a:ext cx="3974841" cy="6214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מלבן 24"/>
          <p:cNvSpPr/>
          <p:nvPr/>
        </p:nvSpPr>
        <p:spPr>
          <a:xfrm>
            <a:off x="4214741" y="6008911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in</a:t>
            </a:r>
            <a:endParaRPr lang="en-US" dirty="0"/>
          </a:p>
        </p:txBody>
      </p:sp>
      <p:sp>
        <p:nvSpPr>
          <p:cNvPr id="26" name="מלבן 25"/>
          <p:cNvSpPr/>
          <p:nvPr/>
        </p:nvSpPr>
        <p:spPr>
          <a:xfrm>
            <a:off x="6323460" y="6008912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out</a:t>
            </a:r>
            <a:endParaRPr lang="en-US" dirty="0"/>
          </a:p>
        </p:txBody>
      </p:sp>
      <p:pic>
        <p:nvPicPr>
          <p:cNvPr id="27" name="תמונה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37" y="1408924"/>
            <a:ext cx="2696547" cy="2057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תמונה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36" y="3680477"/>
            <a:ext cx="2696547" cy="2114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מלבן 28"/>
          <p:cNvSpPr/>
          <p:nvPr/>
        </p:nvSpPr>
        <p:spPr>
          <a:xfrm>
            <a:off x="8151070" y="447870"/>
            <a:ext cx="3974841" cy="6214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30"/>
          <p:cNvSpPr/>
          <p:nvPr/>
        </p:nvSpPr>
        <p:spPr>
          <a:xfrm>
            <a:off x="8258421" y="6008911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in</a:t>
            </a:r>
            <a:endParaRPr lang="en-US" dirty="0"/>
          </a:p>
        </p:txBody>
      </p:sp>
      <p:pic>
        <p:nvPicPr>
          <p:cNvPr id="32" name="תמונה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817" y="1408924"/>
            <a:ext cx="2696547" cy="2057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תמונה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816" y="3680477"/>
            <a:ext cx="2696547" cy="2114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מלבן 33"/>
          <p:cNvSpPr/>
          <p:nvPr/>
        </p:nvSpPr>
        <p:spPr>
          <a:xfrm>
            <a:off x="8538105" y="1866124"/>
            <a:ext cx="3520391" cy="4753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מלבן 34"/>
          <p:cNvSpPr/>
          <p:nvPr/>
        </p:nvSpPr>
        <p:spPr>
          <a:xfrm>
            <a:off x="8538105" y="1343609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out</a:t>
            </a:r>
            <a:endParaRPr lang="en-US" dirty="0"/>
          </a:p>
        </p:txBody>
      </p:sp>
      <p:sp>
        <p:nvSpPr>
          <p:cNvPr id="36" name="מלבן 35"/>
          <p:cNvSpPr/>
          <p:nvPr/>
        </p:nvSpPr>
        <p:spPr>
          <a:xfrm>
            <a:off x="10100907" y="2122170"/>
            <a:ext cx="1745653" cy="315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                            </a:t>
            </a:r>
            <a:endParaRPr lang="en-US" u="sng" dirty="0"/>
          </a:p>
        </p:txBody>
      </p:sp>
      <p:sp>
        <p:nvSpPr>
          <p:cNvPr id="37" name="מלבן 36"/>
          <p:cNvSpPr/>
          <p:nvPr/>
        </p:nvSpPr>
        <p:spPr>
          <a:xfrm>
            <a:off x="8689407" y="2122170"/>
            <a:ext cx="1143788" cy="315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8" name="מלבן 37"/>
          <p:cNvSpPr/>
          <p:nvPr/>
        </p:nvSpPr>
        <p:spPr>
          <a:xfrm>
            <a:off x="8878055" y="2976325"/>
            <a:ext cx="2885440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city</a:t>
            </a:r>
            <a:endParaRPr lang="en-US" dirty="0"/>
          </a:p>
        </p:txBody>
      </p:sp>
      <p:sp>
        <p:nvSpPr>
          <p:cNvPr id="39" name="מלבן 38"/>
          <p:cNvSpPr/>
          <p:nvPr/>
        </p:nvSpPr>
        <p:spPr>
          <a:xfrm>
            <a:off x="8597627" y="3471998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mtClean="0"/>
              <a:t>Berlin</a:t>
            </a:r>
            <a:endParaRPr lang="en-US" dirty="0"/>
          </a:p>
        </p:txBody>
      </p:sp>
      <p:sp>
        <p:nvSpPr>
          <p:cNvPr id="40" name="מלבן 39"/>
          <p:cNvSpPr/>
          <p:nvPr/>
        </p:nvSpPr>
        <p:spPr>
          <a:xfrm>
            <a:off x="10296703" y="3444389"/>
            <a:ext cx="1592695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1" name="מלבן 40"/>
          <p:cNvSpPr/>
          <p:nvPr/>
        </p:nvSpPr>
        <p:spPr>
          <a:xfrm>
            <a:off x="8641004" y="4252422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2" name="מלבן 41"/>
          <p:cNvSpPr/>
          <p:nvPr/>
        </p:nvSpPr>
        <p:spPr>
          <a:xfrm>
            <a:off x="10292509" y="4265898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3" name="מלבן 42"/>
          <p:cNvSpPr/>
          <p:nvPr/>
        </p:nvSpPr>
        <p:spPr>
          <a:xfrm>
            <a:off x="8607787" y="5056958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מלבן 43"/>
          <p:cNvSpPr/>
          <p:nvPr/>
        </p:nvSpPr>
        <p:spPr>
          <a:xfrm>
            <a:off x="10306863" y="5029349"/>
            <a:ext cx="1592695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מלבן 44"/>
          <p:cNvSpPr/>
          <p:nvPr/>
        </p:nvSpPr>
        <p:spPr>
          <a:xfrm>
            <a:off x="8651164" y="5837382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מלבן 45"/>
          <p:cNvSpPr/>
          <p:nvPr/>
        </p:nvSpPr>
        <p:spPr>
          <a:xfrm>
            <a:off x="10302669" y="5850858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מחבר ישר 47"/>
          <p:cNvCxnSpPr/>
          <p:nvPr/>
        </p:nvCxnSpPr>
        <p:spPr>
          <a:xfrm>
            <a:off x="8538105" y="2723297"/>
            <a:ext cx="35203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מלבן 48"/>
          <p:cNvSpPr/>
          <p:nvPr/>
        </p:nvSpPr>
        <p:spPr>
          <a:xfrm>
            <a:off x="4750951" y="541915"/>
            <a:ext cx="2878962" cy="5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Statistics </a:t>
            </a:r>
            <a:r>
              <a:rPr lang="en-US" sz="2800" dirty="0" smtClean="0"/>
              <a:t>Germany</a:t>
            </a:r>
            <a:endParaRPr lang="en-US" sz="2500" b="1" dirty="0"/>
          </a:p>
        </p:txBody>
      </p:sp>
      <p:sp>
        <p:nvSpPr>
          <p:cNvPr id="50" name="מלבן 49"/>
          <p:cNvSpPr/>
          <p:nvPr/>
        </p:nvSpPr>
        <p:spPr>
          <a:xfrm>
            <a:off x="8880527" y="583786"/>
            <a:ext cx="2882968" cy="5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Statistics </a:t>
            </a:r>
            <a:r>
              <a:rPr lang="en-US" sz="2800" dirty="0" smtClean="0"/>
              <a:t>Germany</a:t>
            </a:r>
            <a:endParaRPr lang="en-US" sz="2500" b="1" dirty="0"/>
          </a:p>
        </p:txBody>
      </p:sp>
      <p:pic>
        <p:nvPicPr>
          <p:cNvPr id="52" name="תמונה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7" y="2093489"/>
            <a:ext cx="1932001" cy="1442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454" y="2036129"/>
            <a:ext cx="1721065" cy="1500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74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46653" y="447870"/>
            <a:ext cx="3974841" cy="6214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86612" y="6008912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in</a:t>
            </a:r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2295331" y="6008913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out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>
          <a:xfrm>
            <a:off x="518160" y="643813"/>
            <a:ext cx="2982177" cy="5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Statistics </a:t>
            </a:r>
            <a:r>
              <a:rPr lang="en-US" sz="2800" dirty="0" smtClean="0"/>
              <a:t>Berlin</a:t>
            </a:r>
            <a:endParaRPr lang="en-US" sz="2500" b="1" dirty="0"/>
          </a:p>
        </p:txBody>
      </p:sp>
      <p:sp>
        <p:nvSpPr>
          <p:cNvPr id="8" name="מלבן 7"/>
          <p:cNvSpPr/>
          <p:nvPr/>
        </p:nvSpPr>
        <p:spPr>
          <a:xfrm>
            <a:off x="263585" y="4113064"/>
            <a:ext cx="3540969" cy="11569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death toll</a:t>
            </a:r>
            <a:r>
              <a:rPr lang="en-US" dirty="0"/>
              <a:t> </a:t>
            </a:r>
            <a:r>
              <a:rPr lang="en-US" dirty="0" smtClean="0"/>
              <a:t>: 500,000</a:t>
            </a:r>
          </a:p>
          <a:p>
            <a:pPr algn="ctr"/>
            <a:r>
              <a:rPr lang="he-IL" dirty="0" smtClean="0"/>
              <a:t>מידע + סיפור קטן </a:t>
            </a:r>
            <a:endParaRPr lang="en-US" dirty="0" smtClean="0"/>
          </a:p>
          <a:p>
            <a:pPr algn="ctr"/>
            <a:r>
              <a:rPr lang="he-IL" dirty="0" smtClean="0"/>
              <a:t>נייצר סיפור דרך בינה מלאכותית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</a:p>
        </p:txBody>
      </p:sp>
      <p:sp>
        <p:nvSpPr>
          <p:cNvPr id="9" name="מלבן 8"/>
          <p:cNvSpPr/>
          <p:nvPr/>
        </p:nvSpPr>
        <p:spPr>
          <a:xfrm>
            <a:off x="4107390" y="447870"/>
            <a:ext cx="3974841" cy="6214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4214741" y="6008911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in</a:t>
            </a:r>
            <a:endParaRPr lang="en-US" dirty="0"/>
          </a:p>
        </p:txBody>
      </p:sp>
      <p:sp>
        <p:nvSpPr>
          <p:cNvPr id="11" name="מלבן 10"/>
          <p:cNvSpPr/>
          <p:nvPr/>
        </p:nvSpPr>
        <p:spPr>
          <a:xfrm>
            <a:off x="6323460" y="6008912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out</a:t>
            </a:r>
            <a:endParaRPr lang="en-US" dirty="0"/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37" y="1408924"/>
            <a:ext cx="2696547" cy="2057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36" y="3680477"/>
            <a:ext cx="2696547" cy="2114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מלבן 13"/>
          <p:cNvSpPr/>
          <p:nvPr/>
        </p:nvSpPr>
        <p:spPr>
          <a:xfrm>
            <a:off x="8151070" y="447870"/>
            <a:ext cx="3974841" cy="6214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 14"/>
          <p:cNvSpPr/>
          <p:nvPr/>
        </p:nvSpPr>
        <p:spPr>
          <a:xfrm>
            <a:off x="8258421" y="6008911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in</a:t>
            </a:r>
            <a:endParaRPr lang="en-US" dirty="0"/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817" y="1408924"/>
            <a:ext cx="2696547" cy="2057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תמונה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816" y="3680477"/>
            <a:ext cx="2696547" cy="2114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מלבן 17"/>
          <p:cNvSpPr/>
          <p:nvPr/>
        </p:nvSpPr>
        <p:spPr>
          <a:xfrm>
            <a:off x="8538105" y="1866124"/>
            <a:ext cx="3520391" cy="4753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/>
          <p:cNvSpPr/>
          <p:nvPr/>
        </p:nvSpPr>
        <p:spPr>
          <a:xfrm>
            <a:off x="8538105" y="1343609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out</a:t>
            </a:r>
            <a:endParaRPr lang="en-US" dirty="0"/>
          </a:p>
        </p:txBody>
      </p:sp>
      <p:sp>
        <p:nvSpPr>
          <p:cNvPr id="20" name="מלבן 19"/>
          <p:cNvSpPr/>
          <p:nvPr/>
        </p:nvSpPr>
        <p:spPr>
          <a:xfrm>
            <a:off x="10100907" y="2122170"/>
            <a:ext cx="1745653" cy="315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                            </a:t>
            </a:r>
            <a:endParaRPr lang="en-US" u="sng" dirty="0"/>
          </a:p>
        </p:txBody>
      </p:sp>
      <p:sp>
        <p:nvSpPr>
          <p:cNvPr id="21" name="מלבן 20"/>
          <p:cNvSpPr/>
          <p:nvPr/>
        </p:nvSpPr>
        <p:spPr>
          <a:xfrm>
            <a:off x="8689407" y="2122170"/>
            <a:ext cx="1143788" cy="315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2" name="מלבן 21"/>
          <p:cNvSpPr/>
          <p:nvPr/>
        </p:nvSpPr>
        <p:spPr>
          <a:xfrm>
            <a:off x="8878055" y="2976325"/>
            <a:ext cx="2885440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street</a:t>
            </a:r>
            <a:endParaRPr lang="en-US" dirty="0"/>
          </a:p>
        </p:txBody>
      </p:sp>
      <p:sp>
        <p:nvSpPr>
          <p:cNvPr id="23" name="מלבן 22"/>
          <p:cNvSpPr/>
          <p:nvPr/>
        </p:nvSpPr>
        <p:spPr>
          <a:xfrm>
            <a:off x="8597627" y="3471998"/>
            <a:ext cx="1705042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/>
              <a:t>Potsdamer Platz</a:t>
            </a:r>
            <a:endParaRPr lang="en-US" dirty="0"/>
          </a:p>
        </p:txBody>
      </p:sp>
      <p:sp>
        <p:nvSpPr>
          <p:cNvPr id="24" name="מלבן 23"/>
          <p:cNvSpPr/>
          <p:nvPr/>
        </p:nvSpPr>
        <p:spPr>
          <a:xfrm>
            <a:off x="10510858" y="3444389"/>
            <a:ext cx="1378540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5" name="מלבן 24"/>
          <p:cNvSpPr/>
          <p:nvPr/>
        </p:nvSpPr>
        <p:spPr>
          <a:xfrm>
            <a:off x="8641004" y="4252422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6" name="מלבן 25"/>
          <p:cNvSpPr/>
          <p:nvPr/>
        </p:nvSpPr>
        <p:spPr>
          <a:xfrm>
            <a:off x="10292509" y="4265898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7" name="מלבן 26"/>
          <p:cNvSpPr/>
          <p:nvPr/>
        </p:nvSpPr>
        <p:spPr>
          <a:xfrm>
            <a:off x="8607787" y="5056958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מלבן 27"/>
          <p:cNvSpPr/>
          <p:nvPr/>
        </p:nvSpPr>
        <p:spPr>
          <a:xfrm>
            <a:off x="10306863" y="5029349"/>
            <a:ext cx="1592695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 28"/>
          <p:cNvSpPr/>
          <p:nvPr/>
        </p:nvSpPr>
        <p:spPr>
          <a:xfrm>
            <a:off x="8651164" y="5837382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29"/>
          <p:cNvSpPr/>
          <p:nvPr/>
        </p:nvSpPr>
        <p:spPr>
          <a:xfrm>
            <a:off x="10302669" y="5850858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מחבר ישר 30"/>
          <p:cNvCxnSpPr/>
          <p:nvPr/>
        </p:nvCxnSpPr>
        <p:spPr>
          <a:xfrm>
            <a:off x="8538105" y="2723297"/>
            <a:ext cx="35203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מלבן 31"/>
          <p:cNvSpPr/>
          <p:nvPr/>
        </p:nvSpPr>
        <p:spPr>
          <a:xfrm>
            <a:off x="4750951" y="541915"/>
            <a:ext cx="2878962" cy="5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Statistics </a:t>
            </a:r>
            <a:r>
              <a:rPr lang="en-US" sz="2800" dirty="0" smtClean="0"/>
              <a:t>Berlin</a:t>
            </a:r>
            <a:endParaRPr lang="en-US" sz="2500" b="1" dirty="0"/>
          </a:p>
        </p:txBody>
      </p:sp>
      <p:sp>
        <p:nvSpPr>
          <p:cNvPr id="33" name="מלבן 32"/>
          <p:cNvSpPr/>
          <p:nvPr/>
        </p:nvSpPr>
        <p:spPr>
          <a:xfrm>
            <a:off x="8880527" y="583786"/>
            <a:ext cx="2882968" cy="5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Statistics </a:t>
            </a:r>
            <a:r>
              <a:rPr lang="en-US" sz="2800" dirty="0" smtClean="0"/>
              <a:t>Berlin</a:t>
            </a:r>
            <a:endParaRPr lang="en-US" sz="2500" b="1" dirty="0"/>
          </a:p>
        </p:txBody>
      </p:sp>
      <p:pic>
        <p:nvPicPr>
          <p:cNvPr id="36" name="תמונה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13" y="1441039"/>
            <a:ext cx="2584718" cy="24439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710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6371" y="321907"/>
            <a:ext cx="3974841" cy="6214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96330" y="5882949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Zoom in</a:t>
            </a:r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2305049" y="5882950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Zoom out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>
          <a:xfrm>
            <a:off x="527878" y="517850"/>
            <a:ext cx="2982177" cy="5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Statistics </a:t>
            </a:r>
            <a:r>
              <a:rPr lang="en-US" dirty="0" err="1"/>
              <a:t>Potsdamer</a:t>
            </a:r>
            <a:r>
              <a:rPr lang="en-US" dirty="0"/>
              <a:t> </a:t>
            </a:r>
            <a:r>
              <a:rPr lang="en-US" dirty="0" err="1" smtClean="0"/>
              <a:t>Platz</a:t>
            </a:r>
            <a:endParaRPr lang="en-US" dirty="0"/>
          </a:p>
        </p:txBody>
      </p:sp>
      <p:sp>
        <p:nvSpPr>
          <p:cNvPr id="8" name="מלבן 7"/>
          <p:cNvSpPr/>
          <p:nvPr/>
        </p:nvSpPr>
        <p:spPr>
          <a:xfrm>
            <a:off x="273303" y="3987101"/>
            <a:ext cx="3540969" cy="11569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death toll</a:t>
            </a:r>
            <a:r>
              <a:rPr lang="en-US" dirty="0"/>
              <a:t> </a:t>
            </a:r>
            <a:r>
              <a:rPr lang="en-US" dirty="0" smtClean="0"/>
              <a:t>: 1,000</a:t>
            </a:r>
          </a:p>
          <a:p>
            <a:pPr algn="ctr"/>
            <a:r>
              <a:rPr lang="he-IL" dirty="0" smtClean="0"/>
              <a:t>מידע + סיפור קטן </a:t>
            </a:r>
            <a:endParaRPr lang="en-US" dirty="0" smtClean="0"/>
          </a:p>
          <a:p>
            <a:pPr algn="ctr"/>
            <a:r>
              <a:rPr lang="he-IL" dirty="0" smtClean="0"/>
              <a:t>נייצר סיפור דרך בינה מלאכותית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</a:p>
        </p:txBody>
      </p:sp>
      <p:sp>
        <p:nvSpPr>
          <p:cNvPr id="9" name="מלבן 8"/>
          <p:cNvSpPr/>
          <p:nvPr/>
        </p:nvSpPr>
        <p:spPr>
          <a:xfrm>
            <a:off x="4117108" y="321907"/>
            <a:ext cx="3974841" cy="6214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4224459" y="5882948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Zoom in</a:t>
            </a:r>
            <a:endParaRPr lang="en-US" dirty="0"/>
          </a:p>
        </p:txBody>
      </p:sp>
      <p:sp>
        <p:nvSpPr>
          <p:cNvPr id="11" name="מלבן 10"/>
          <p:cNvSpPr/>
          <p:nvPr/>
        </p:nvSpPr>
        <p:spPr>
          <a:xfrm>
            <a:off x="6333178" y="5882949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Zoom out</a:t>
            </a:r>
            <a:endParaRPr lang="en-US" dirty="0"/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855" y="1282961"/>
            <a:ext cx="2696547" cy="2057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854" y="3554514"/>
            <a:ext cx="2696547" cy="2114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מלבן 13"/>
          <p:cNvSpPr/>
          <p:nvPr/>
        </p:nvSpPr>
        <p:spPr>
          <a:xfrm>
            <a:off x="8160788" y="321907"/>
            <a:ext cx="3974841" cy="6214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מלבן 14"/>
          <p:cNvSpPr/>
          <p:nvPr/>
        </p:nvSpPr>
        <p:spPr>
          <a:xfrm>
            <a:off x="8268139" y="5882948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Zoom in</a:t>
            </a:r>
            <a:endParaRPr lang="en-US" dirty="0"/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535" y="1282961"/>
            <a:ext cx="2696547" cy="2057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תמונה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534" y="3554514"/>
            <a:ext cx="2696547" cy="2114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מלבן 17"/>
          <p:cNvSpPr/>
          <p:nvPr/>
        </p:nvSpPr>
        <p:spPr>
          <a:xfrm>
            <a:off x="8547823" y="1740161"/>
            <a:ext cx="3520391" cy="4753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מלבן 18"/>
          <p:cNvSpPr/>
          <p:nvPr/>
        </p:nvSpPr>
        <p:spPr>
          <a:xfrm>
            <a:off x="8547823" y="1217646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Zoom out</a:t>
            </a:r>
            <a:endParaRPr lang="en-US" dirty="0"/>
          </a:p>
        </p:txBody>
      </p:sp>
      <p:sp>
        <p:nvSpPr>
          <p:cNvPr id="20" name="מלבן 19"/>
          <p:cNvSpPr/>
          <p:nvPr/>
        </p:nvSpPr>
        <p:spPr>
          <a:xfrm>
            <a:off x="10110625" y="1996207"/>
            <a:ext cx="1745653" cy="315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 smtClean="0"/>
              <a:t>                            </a:t>
            </a:r>
            <a:endParaRPr lang="en-US" u="sng" dirty="0"/>
          </a:p>
        </p:txBody>
      </p:sp>
      <p:sp>
        <p:nvSpPr>
          <p:cNvPr id="21" name="מלבן 20"/>
          <p:cNvSpPr/>
          <p:nvPr/>
        </p:nvSpPr>
        <p:spPr>
          <a:xfrm>
            <a:off x="8699125" y="1996207"/>
            <a:ext cx="1143788" cy="315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2" name="מלבן 21"/>
          <p:cNvSpPr/>
          <p:nvPr/>
        </p:nvSpPr>
        <p:spPr>
          <a:xfrm>
            <a:off x="8887773" y="2850362"/>
            <a:ext cx="2885440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Choose house</a:t>
            </a:r>
            <a:endParaRPr lang="en-US" dirty="0"/>
          </a:p>
        </p:txBody>
      </p:sp>
      <p:sp>
        <p:nvSpPr>
          <p:cNvPr id="23" name="מלבן 22"/>
          <p:cNvSpPr/>
          <p:nvPr/>
        </p:nvSpPr>
        <p:spPr>
          <a:xfrm>
            <a:off x="8607345" y="3346035"/>
            <a:ext cx="1705042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137</a:t>
            </a:r>
            <a:endParaRPr lang="en-US" dirty="0"/>
          </a:p>
        </p:txBody>
      </p:sp>
      <p:sp>
        <p:nvSpPr>
          <p:cNvPr id="24" name="מלבן 23"/>
          <p:cNvSpPr/>
          <p:nvPr/>
        </p:nvSpPr>
        <p:spPr>
          <a:xfrm>
            <a:off x="10520576" y="3318426"/>
            <a:ext cx="1378540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5" name="מלבן 24"/>
          <p:cNvSpPr/>
          <p:nvPr/>
        </p:nvSpPr>
        <p:spPr>
          <a:xfrm>
            <a:off x="8650722" y="4126459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6" name="מלבן 25"/>
          <p:cNvSpPr/>
          <p:nvPr/>
        </p:nvSpPr>
        <p:spPr>
          <a:xfrm>
            <a:off x="10302227" y="4139935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7" name="מלבן 26"/>
          <p:cNvSpPr/>
          <p:nvPr/>
        </p:nvSpPr>
        <p:spPr>
          <a:xfrm>
            <a:off x="8617505" y="4930995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מלבן 27"/>
          <p:cNvSpPr/>
          <p:nvPr/>
        </p:nvSpPr>
        <p:spPr>
          <a:xfrm>
            <a:off x="10316581" y="4903386"/>
            <a:ext cx="1592695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מלבן 28"/>
          <p:cNvSpPr/>
          <p:nvPr/>
        </p:nvSpPr>
        <p:spPr>
          <a:xfrm>
            <a:off x="8660882" y="5711419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מלבן 29"/>
          <p:cNvSpPr/>
          <p:nvPr/>
        </p:nvSpPr>
        <p:spPr>
          <a:xfrm>
            <a:off x="10312387" y="5724895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1" name="מחבר ישר 30"/>
          <p:cNvCxnSpPr/>
          <p:nvPr/>
        </p:nvCxnSpPr>
        <p:spPr>
          <a:xfrm>
            <a:off x="8547823" y="2597334"/>
            <a:ext cx="35203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מלבן 31"/>
          <p:cNvSpPr/>
          <p:nvPr/>
        </p:nvSpPr>
        <p:spPr>
          <a:xfrm>
            <a:off x="4760669" y="415952"/>
            <a:ext cx="2878962" cy="5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Statistics </a:t>
            </a:r>
            <a:r>
              <a:rPr lang="en-US" dirty="0" err="1"/>
              <a:t>Potsdamer</a:t>
            </a:r>
            <a:r>
              <a:rPr lang="en-US" dirty="0"/>
              <a:t> </a:t>
            </a:r>
            <a:r>
              <a:rPr lang="en-US" dirty="0" err="1"/>
              <a:t>Platz</a:t>
            </a:r>
            <a:endParaRPr lang="en-US" dirty="0"/>
          </a:p>
        </p:txBody>
      </p:sp>
      <p:sp>
        <p:nvSpPr>
          <p:cNvPr id="33" name="מלבן 32"/>
          <p:cNvSpPr/>
          <p:nvPr/>
        </p:nvSpPr>
        <p:spPr>
          <a:xfrm>
            <a:off x="8890245" y="457823"/>
            <a:ext cx="2882968" cy="5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Statistics </a:t>
            </a:r>
            <a:r>
              <a:rPr lang="en-US" dirty="0" err="1"/>
              <a:t>Potsdamer</a:t>
            </a:r>
            <a:r>
              <a:rPr lang="en-US" dirty="0"/>
              <a:t> </a:t>
            </a:r>
            <a:r>
              <a:rPr lang="en-US" dirty="0" err="1"/>
              <a:t>Platz</a:t>
            </a:r>
            <a:endParaRPr lang="en-US" dirty="0"/>
          </a:p>
        </p:txBody>
      </p:sp>
      <p:pic>
        <p:nvPicPr>
          <p:cNvPr id="35" name="תמונה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5" y="1552388"/>
            <a:ext cx="3192039" cy="2089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73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46653" y="447870"/>
            <a:ext cx="3974841" cy="6214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86612" y="6008912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in</a:t>
            </a:r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2295331" y="6008913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out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>
          <a:xfrm>
            <a:off x="518160" y="643813"/>
            <a:ext cx="2982177" cy="5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Statistics </a:t>
            </a:r>
            <a:r>
              <a:rPr lang="en-US" sz="2800" dirty="0" smtClean="0"/>
              <a:t>house 137</a:t>
            </a:r>
            <a:endParaRPr lang="en-US" sz="2500" b="1" dirty="0"/>
          </a:p>
        </p:txBody>
      </p:sp>
      <p:sp>
        <p:nvSpPr>
          <p:cNvPr id="8" name="מלבן 7"/>
          <p:cNvSpPr/>
          <p:nvPr/>
        </p:nvSpPr>
        <p:spPr>
          <a:xfrm>
            <a:off x="169226" y="3301445"/>
            <a:ext cx="3540969" cy="11569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death toll</a:t>
            </a:r>
            <a:r>
              <a:rPr lang="en-US" dirty="0"/>
              <a:t> </a:t>
            </a:r>
            <a:r>
              <a:rPr lang="en-US" dirty="0" smtClean="0"/>
              <a:t>: 12</a:t>
            </a:r>
          </a:p>
          <a:p>
            <a:pPr algn="ctr"/>
            <a:r>
              <a:rPr lang="he-IL" dirty="0" smtClean="0"/>
              <a:t>מידע + סיפור קטן </a:t>
            </a:r>
            <a:endParaRPr lang="en-US" dirty="0" smtClean="0"/>
          </a:p>
          <a:p>
            <a:pPr algn="ctr"/>
            <a:r>
              <a:rPr lang="he-IL" dirty="0" smtClean="0"/>
              <a:t>נייצר סיפור דרך בינה מלאכותית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</a:p>
        </p:txBody>
      </p:sp>
      <p:sp>
        <p:nvSpPr>
          <p:cNvPr id="9" name="מלבן 8"/>
          <p:cNvSpPr/>
          <p:nvPr/>
        </p:nvSpPr>
        <p:spPr>
          <a:xfrm>
            <a:off x="4107390" y="447870"/>
            <a:ext cx="3974841" cy="6214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4214741" y="6008911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in</a:t>
            </a:r>
            <a:endParaRPr lang="en-US" dirty="0"/>
          </a:p>
        </p:txBody>
      </p:sp>
      <p:sp>
        <p:nvSpPr>
          <p:cNvPr id="11" name="מלבן 10"/>
          <p:cNvSpPr/>
          <p:nvPr/>
        </p:nvSpPr>
        <p:spPr>
          <a:xfrm>
            <a:off x="6323460" y="6008912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out</a:t>
            </a:r>
            <a:endParaRPr lang="en-US" dirty="0"/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37" y="1408924"/>
            <a:ext cx="2696547" cy="2057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36" y="3680477"/>
            <a:ext cx="2696547" cy="2114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מלבן 13"/>
          <p:cNvSpPr/>
          <p:nvPr/>
        </p:nvSpPr>
        <p:spPr>
          <a:xfrm>
            <a:off x="8151070" y="447870"/>
            <a:ext cx="3974841" cy="6214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 14"/>
          <p:cNvSpPr/>
          <p:nvPr/>
        </p:nvSpPr>
        <p:spPr>
          <a:xfrm>
            <a:off x="8258421" y="6008911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in</a:t>
            </a:r>
            <a:endParaRPr lang="en-US" dirty="0"/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817" y="1408924"/>
            <a:ext cx="2696547" cy="2057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תמונה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816" y="3680477"/>
            <a:ext cx="2696547" cy="2114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מלבן 17"/>
          <p:cNvSpPr/>
          <p:nvPr/>
        </p:nvSpPr>
        <p:spPr>
          <a:xfrm>
            <a:off x="8538105" y="1866124"/>
            <a:ext cx="3520391" cy="4753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/>
          <p:cNvSpPr/>
          <p:nvPr/>
        </p:nvSpPr>
        <p:spPr>
          <a:xfrm>
            <a:off x="8538105" y="1343609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Zoom out</a:t>
            </a:r>
            <a:endParaRPr lang="en-US" dirty="0"/>
          </a:p>
        </p:txBody>
      </p:sp>
      <p:sp>
        <p:nvSpPr>
          <p:cNvPr id="20" name="מלבן 19"/>
          <p:cNvSpPr/>
          <p:nvPr/>
        </p:nvSpPr>
        <p:spPr>
          <a:xfrm>
            <a:off x="10100907" y="2122170"/>
            <a:ext cx="1745653" cy="315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                            </a:t>
            </a:r>
            <a:endParaRPr lang="en-US" u="sng" dirty="0"/>
          </a:p>
        </p:txBody>
      </p:sp>
      <p:sp>
        <p:nvSpPr>
          <p:cNvPr id="21" name="מלבן 20"/>
          <p:cNvSpPr/>
          <p:nvPr/>
        </p:nvSpPr>
        <p:spPr>
          <a:xfrm>
            <a:off x="8689407" y="2122170"/>
            <a:ext cx="1143788" cy="315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2" name="מלבן 21"/>
          <p:cNvSpPr/>
          <p:nvPr/>
        </p:nvSpPr>
        <p:spPr>
          <a:xfrm>
            <a:off x="8878055" y="2976325"/>
            <a:ext cx="2885440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person</a:t>
            </a:r>
            <a:endParaRPr lang="en-US" dirty="0"/>
          </a:p>
        </p:txBody>
      </p:sp>
      <p:sp>
        <p:nvSpPr>
          <p:cNvPr id="23" name="מלבן 22"/>
          <p:cNvSpPr/>
          <p:nvPr/>
        </p:nvSpPr>
        <p:spPr>
          <a:xfrm>
            <a:off x="8597627" y="3471998"/>
            <a:ext cx="1705042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מלבן 23"/>
          <p:cNvSpPr/>
          <p:nvPr/>
        </p:nvSpPr>
        <p:spPr>
          <a:xfrm>
            <a:off x="10510858" y="3444389"/>
            <a:ext cx="1378540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5" name="מלבן 24"/>
          <p:cNvSpPr/>
          <p:nvPr/>
        </p:nvSpPr>
        <p:spPr>
          <a:xfrm>
            <a:off x="8641004" y="4252422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6" name="מלבן 25"/>
          <p:cNvSpPr/>
          <p:nvPr/>
        </p:nvSpPr>
        <p:spPr>
          <a:xfrm>
            <a:off x="10292509" y="4265898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7" name="מלבן 26"/>
          <p:cNvSpPr/>
          <p:nvPr/>
        </p:nvSpPr>
        <p:spPr>
          <a:xfrm>
            <a:off x="8607787" y="5056958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מלבן 27"/>
          <p:cNvSpPr/>
          <p:nvPr/>
        </p:nvSpPr>
        <p:spPr>
          <a:xfrm>
            <a:off x="10306863" y="5029349"/>
            <a:ext cx="1592695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 28"/>
          <p:cNvSpPr/>
          <p:nvPr/>
        </p:nvSpPr>
        <p:spPr>
          <a:xfrm>
            <a:off x="8651164" y="5837382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29"/>
          <p:cNvSpPr/>
          <p:nvPr/>
        </p:nvSpPr>
        <p:spPr>
          <a:xfrm>
            <a:off x="10302669" y="5850858"/>
            <a:ext cx="1582666" cy="6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מחבר ישר 30"/>
          <p:cNvCxnSpPr/>
          <p:nvPr/>
        </p:nvCxnSpPr>
        <p:spPr>
          <a:xfrm>
            <a:off x="8538105" y="2723297"/>
            <a:ext cx="35203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מלבן 31"/>
          <p:cNvSpPr/>
          <p:nvPr/>
        </p:nvSpPr>
        <p:spPr>
          <a:xfrm>
            <a:off x="4750950" y="541915"/>
            <a:ext cx="3037703" cy="5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Statistics </a:t>
            </a:r>
            <a:r>
              <a:rPr lang="en-US" sz="2800" dirty="0" smtClean="0"/>
              <a:t>house 137</a:t>
            </a:r>
            <a:endParaRPr lang="en-US" sz="2500" b="1" dirty="0"/>
          </a:p>
        </p:txBody>
      </p:sp>
      <p:sp>
        <p:nvSpPr>
          <p:cNvPr id="33" name="מלבן 32"/>
          <p:cNvSpPr/>
          <p:nvPr/>
        </p:nvSpPr>
        <p:spPr>
          <a:xfrm>
            <a:off x="8880526" y="583786"/>
            <a:ext cx="3019031" cy="5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Statistics </a:t>
            </a:r>
            <a:r>
              <a:rPr lang="en-US" sz="2800" dirty="0" smtClean="0"/>
              <a:t>house 137</a:t>
            </a:r>
            <a:endParaRPr lang="en-US" sz="2500" b="1" dirty="0"/>
          </a:p>
        </p:txBody>
      </p:sp>
      <p:sp>
        <p:nvSpPr>
          <p:cNvPr id="2" name="מלבן 1"/>
          <p:cNvSpPr/>
          <p:nvPr/>
        </p:nvSpPr>
        <p:spPr>
          <a:xfrm>
            <a:off x="824260" y="1839725"/>
            <a:ext cx="2369976" cy="923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סיור בבית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6371" y="321907"/>
            <a:ext cx="3974841" cy="6214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222697" y="5882948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Zoom in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>
          <a:xfrm>
            <a:off x="527878" y="517850"/>
            <a:ext cx="2982177" cy="5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Person x</a:t>
            </a:r>
            <a:endParaRPr lang="en-US" dirty="0"/>
          </a:p>
        </p:txBody>
      </p:sp>
      <p:sp>
        <p:nvSpPr>
          <p:cNvPr id="9" name="מלבן 8"/>
          <p:cNvSpPr/>
          <p:nvPr/>
        </p:nvSpPr>
        <p:spPr>
          <a:xfrm>
            <a:off x="4117108" y="321907"/>
            <a:ext cx="3974841" cy="6214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5299033" y="5901242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Zoom in</a:t>
            </a:r>
            <a:endParaRPr lang="en-US" dirty="0"/>
          </a:p>
        </p:txBody>
      </p:sp>
      <p:sp>
        <p:nvSpPr>
          <p:cNvPr id="32" name="מלבן 31"/>
          <p:cNvSpPr/>
          <p:nvPr/>
        </p:nvSpPr>
        <p:spPr>
          <a:xfrm>
            <a:off x="4760669" y="415952"/>
            <a:ext cx="2878962" cy="5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Person x</a:t>
            </a:r>
            <a:endParaRPr lang="en-US" dirty="0"/>
          </a:p>
        </p:txBody>
      </p:sp>
      <p:sp>
        <p:nvSpPr>
          <p:cNvPr id="35" name="מלבן 34"/>
          <p:cNvSpPr/>
          <p:nvPr/>
        </p:nvSpPr>
        <p:spPr>
          <a:xfrm>
            <a:off x="8181108" y="332067"/>
            <a:ext cx="3974841" cy="6214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מלבן 35"/>
          <p:cNvSpPr/>
          <p:nvPr/>
        </p:nvSpPr>
        <p:spPr>
          <a:xfrm>
            <a:off x="9363033" y="5911402"/>
            <a:ext cx="1642188" cy="522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Zoom in</a:t>
            </a:r>
            <a:endParaRPr lang="en-US" dirty="0"/>
          </a:p>
        </p:txBody>
      </p:sp>
      <p:sp>
        <p:nvSpPr>
          <p:cNvPr id="37" name="מלבן 36"/>
          <p:cNvSpPr/>
          <p:nvPr/>
        </p:nvSpPr>
        <p:spPr>
          <a:xfrm>
            <a:off x="8824669" y="426112"/>
            <a:ext cx="2878962" cy="5691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Person x</a:t>
            </a:r>
            <a:endParaRPr lang="en-US" dirty="0"/>
          </a:p>
        </p:txBody>
      </p:sp>
      <p:pic>
        <p:nvPicPr>
          <p:cNvPr id="38" name="תמונה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3" y="1276118"/>
            <a:ext cx="3344975" cy="4476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" name="תמונה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88" y="2238213"/>
            <a:ext cx="3598278" cy="2902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1" name="מלבן 40"/>
          <p:cNvSpPr/>
          <p:nvPr/>
        </p:nvSpPr>
        <p:spPr>
          <a:xfrm>
            <a:off x="6081885" y="1311677"/>
            <a:ext cx="1718672" cy="61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עץ משפחה </a:t>
            </a:r>
            <a:endParaRPr lang="en-US" dirty="0"/>
          </a:p>
        </p:txBody>
      </p:sp>
      <p:sp>
        <p:nvSpPr>
          <p:cNvPr id="42" name="מלבן 41"/>
          <p:cNvSpPr/>
          <p:nvPr/>
        </p:nvSpPr>
        <p:spPr>
          <a:xfrm>
            <a:off x="9984959" y="1330264"/>
            <a:ext cx="1718672" cy="61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הדלקת נרות</a:t>
            </a:r>
            <a:endParaRPr lang="en-US" dirty="0"/>
          </a:p>
        </p:txBody>
      </p:sp>
      <p:pic>
        <p:nvPicPr>
          <p:cNvPr id="44" name="תמונה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31" y="2129882"/>
            <a:ext cx="3334394" cy="3119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5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49278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7227</TotalTime>
  <Words>336</Words>
  <Application>Microsoft Office PowerPoint</Application>
  <PresentationFormat>מסך רחב</PresentationFormat>
  <Paragraphs>158</Paragraphs>
  <Slides>25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dell</dc:creator>
  <cp:lastModifiedBy>dell</cp:lastModifiedBy>
  <cp:revision>25</cp:revision>
  <dcterms:created xsi:type="dcterms:W3CDTF">2023-04-26T19:55:42Z</dcterms:created>
  <dcterms:modified xsi:type="dcterms:W3CDTF">2023-05-09T20:56:03Z</dcterms:modified>
</cp:coreProperties>
</file>