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EC3401F-30FE-4E27-A2FB-032F4AF7D00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ED520F9-CDAB-45BE-8AB1-E202434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0F9-CDAB-45BE-8AB1-E20243440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6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A502-C033-4B9E-83EB-02A488CA24F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אליפסה 11"/>
          <p:cNvSpPr/>
          <p:nvPr/>
        </p:nvSpPr>
        <p:spPr>
          <a:xfrm>
            <a:off x="3961330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Franziska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8/1/1859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72254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Moses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17/9/1853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2153921" y="973193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10/9/1882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Stadttempel, Vienna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מחבר ישר 24"/>
          <p:cNvCxnSpPr>
            <a:stCxn id="12" idx="2"/>
            <a:endCxn id="22" idx="3"/>
          </p:cNvCxnSpPr>
          <p:nvPr/>
        </p:nvCxnSpPr>
        <p:spPr>
          <a:xfrm flipH="1" flipV="1">
            <a:off x="3708400" y="1403879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22" idx="1"/>
            <a:endCxn id="13" idx="6"/>
          </p:cNvCxnSpPr>
          <p:nvPr/>
        </p:nvCxnSpPr>
        <p:spPr>
          <a:xfrm flipH="1">
            <a:off x="1933138" y="1403879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מלבן 61"/>
          <p:cNvSpPr/>
          <p:nvPr/>
        </p:nvSpPr>
        <p:spPr>
          <a:xfrm>
            <a:off x="5259899" y="2808868"/>
            <a:ext cx="1480688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מלבן 72"/>
          <p:cNvSpPr/>
          <p:nvPr/>
        </p:nvSpPr>
        <p:spPr>
          <a:xfrm>
            <a:off x="8956029" y="2808868"/>
            <a:ext cx="1173491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אליפסה 77"/>
          <p:cNvSpPr/>
          <p:nvPr/>
        </p:nvSpPr>
        <p:spPr>
          <a:xfrm>
            <a:off x="10283465" y="2316343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Tobias Singer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79" name="מחבר ישר 78"/>
          <p:cNvCxnSpPr>
            <a:stCxn id="78" idx="2"/>
            <a:endCxn id="73" idx="3"/>
          </p:cNvCxnSpPr>
          <p:nvPr/>
        </p:nvCxnSpPr>
        <p:spPr>
          <a:xfrm flipH="1" flipV="1">
            <a:off x="10129520" y="3099655"/>
            <a:ext cx="153945" cy="2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מלבן 82"/>
          <p:cNvSpPr/>
          <p:nvPr/>
        </p:nvSpPr>
        <p:spPr>
          <a:xfrm>
            <a:off x="7445392" y="4175132"/>
            <a:ext cx="4250624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אליפסה 83"/>
          <p:cNvSpPr/>
          <p:nvPr/>
        </p:nvSpPr>
        <p:spPr>
          <a:xfrm>
            <a:off x="7524031" y="4209678"/>
            <a:ext cx="1310640" cy="122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25/4/1924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אליפסה 84"/>
          <p:cNvSpPr/>
          <p:nvPr/>
        </p:nvSpPr>
        <p:spPr>
          <a:xfrm>
            <a:off x="8913310" y="4207401"/>
            <a:ext cx="132958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Felizia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6/10/1915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אליפסה 85"/>
          <p:cNvSpPr/>
          <p:nvPr/>
        </p:nvSpPr>
        <p:spPr>
          <a:xfrm>
            <a:off x="10289018" y="4207401"/>
            <a:ext cx="1329581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Alfred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21/9/1911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88" name="מחבר ישר 87"/>
          <p:cNvCxnSpPr>
            <a:stCxn id="73" idx="2"/>
            <a:endCxn id="83" idx="0"/>
          </p:cNvCxnSpPr>
          <p:nvPr/>
        </p:nvCxnSpPr>
        <p:spPr>
          <a:xfrm>
            <a:off x="9542775" y="3390442"/>
            <a:ext cx="27929" cy="78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מלבן 99"/>
          <p:cNvSpPr/>
          <p:nvPr/>
        </p:nvSpPr>
        <p:spPr>
          <a:xfrm>
            <a:off x="826654" y="2444365"/>
            <a:ext cx="4250624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אליפסה 100"/>
          <p:cNvSpPr/>
          <p:nvPr/>
        </p:nvSpPr>
        <p:spPr>
          <a:xfrm>
            <a:off x="905293" y="2478911"/>
            <a:ext cx="1310640" cy="12252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Adler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23/5/1885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אליפסה 101"/>
          <p:cNvSpPr/>
          <p:nvPr/>
        </p:nvSpPr>
        <p:spPr>
          <a:xfrm>
            <a:off x="2294572" y="2476634"/>
            <a:ext cx="132958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Margaretha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Adler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11/7/1883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אליפסה 102"/>
          <p:cNvSpPr/>
          <p:nvPr/>
        </p:nvSpPr>
        <p:spPr>
          <a:xfrm>
            <a:off x="3670280" y="2476634"/>
            <a:ext cx="1329581" cy="122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 Adler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4/7/1888</a:t>
            </a: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113" name="מחבר ישר 112"/>
          <p:cNvCxnSpPr>
            <a:stCxn id="22" idx="2"/>
            <a:endCxn id="100" idx="0"/>
          </p:cNvCxnSpPr>
          <p:nvPr/>
        </p:nvCxnSpPr>
        <p:spPr>
          <a:xfrm>
            <a:off x="2931161" y="1834565"/>
            <a:ext cx="20805" cy="6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/>
          <p:cNvCxnSpPr>
            <a:stCxn id="103" idx="6"/>
            <a:endCxn id="62" idx="1"/>
          </p:cNvCxnSpPr>
          <p:nvPr/>
        </p:nvCxnSpPr>
        <p:spPr>
          <a:xfrm>
            <a:off x="4999861" y="3091558"/>
            <a:ext cx="260038" cy="8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6938162" y="487681"/>
            <a:ext cx="1863922" cy="3400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7018059" y="2296137"/>
            <a:ext cx="1743105" cy="1572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Rachela nee Tracht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12/4/1890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7018059" y="540514"/>
            <a:ext cx="1743105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00" dirty="0">
                <a:solidFill>
                  <a:schemeClr val="tx1"/>
                </a:solidFill>
              </a:rPr>
              <a:t>Walter </a:t>
            </a:r>
            <a:r>
              <a:rPr lang="en-US" sz="2400" kern="100" dirty="0" smtClean="0">
                <a:solidFill>
                  <a:schemeClr val="tx1"/>
                </a:solidFill>
              </a:rPr>
              <a:t>Tracht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5" name="מחבר ישר 34"/>
          <p:cNvCxnSpPr/>
          <p:nvPr/>
        </p:nvCxnSpPr>
        <p:spPr>
          <a:xfrm flipH="1">
            <a:off x="6740587" y="3064746"/>
            <a:ext cx="277472" cy="17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 flipH="1" flipV="1">
            <a:off x="8761164" y="3140951"/>
            <a:ext cx="194865" cy="17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32" y="178555"/>
            <a:ext cx="8316486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0" y="4308339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'Ludwig'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'Albrecht'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'1872-07-18'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'1942-02-06'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Maiden_Name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'Melanie'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'Elias'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'Albrecht'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'1879-05-25'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'1942-02-06'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3485471" y="1951700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Ludwig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Albrecht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1872-07-18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056288" y="1951699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Melanie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Albrecht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1879-05-25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52" y="225405"/>
            <a:ext cx="8526065" cy="1219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0" y="4174794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'Israel'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'Reiss'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'1891-01-23'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'Judenplatz'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'1942-09-24'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'Rosa'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'Reiss'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'1895-07-10'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'Judenplatz'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'1942-09-24'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3485471" y="1951700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Israel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Reiss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1891-01-23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056288" y="1951699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Rosa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Reiss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1895-07-10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8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52" y="174575"/>
            <a:ext cx="8345065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0" y="434712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'Amalie'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'Stern'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'1855-10-24'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'1942-07-29'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'Pauline'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'Stern'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'1871-01-24'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'1942-07-31'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3485471" y="1951700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Amalie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Stern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1855-10-24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056288" y="1951699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Pauline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Stern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1871-01-24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36" y="189257"/>
            <a:ext cx="9202434" cy="1105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0" y="360358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Maiden_Name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'Elisabeth'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'Schmidl'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'Popper'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'1867-07-21'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'1942-09-19'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'1942-06-20'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'Leopold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josef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Leopold'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'Popper'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'1866-12-10'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'1943-03-16'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'1942-06-20'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3880149" y="184983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Elisabeth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Popper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1867-07-21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450966" y="1849830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Leopold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Popper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1866-12-10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39" y="188473"/>
            <a:ext cx="8383170" cy="1181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0" y="4082945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'Ella'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'Ziffer'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'1884-02-19'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'1942-02-06'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'Friedrich'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'Ziffer'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'1878-07-19'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'1942-02-06'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3880149" y="184983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Ella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Ziffer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1884-02-19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450966" y="1849830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Friedrich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Ziffer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1878-07-19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4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03" y="291110"/>
            <a:ext cx="8459381" cy="1181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מלבן 2"/>
          <p:cNvSpPr/>
          <p:nvPr/>
        </p:nvSpPr>
        <p:spPr>
          <a:xfrm>
            <a:off x="0" y="4064284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'Franz'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'Lindner'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'1905-07-24'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'1942-01-11'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'Martha'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'Lindner'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'1880-04-05'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'1942-01-11'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3880149" y="184983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Franz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Lindner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1905-07-24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450966" y="1849830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Martha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Lindner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1880-04-05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7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6947126" y="2219676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Wilhelm Breuer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1864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3058050" y="2219676"/>
            <a:ext cx="1860884" cy="1572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Breuer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4/1/1879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5139717" y="2568728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מחבר ישר 4"/>
          <p:cNvCxnSpPr>
            <a:stCxn id="2" idx="2"/>
            <a:endCxn id="4" idx="3"/>
          </p:cNvCxnSpPr>
          <p:nvPr/>
        </p:nvCxnSpPr>
        <p:spPr>
          <a:xfrm flipH="1" flipV="1">
            <a:off x="6694196" y="2999414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מחבר ישר 5"/>
          <p:cNvCxnSpPr>
            <a:stCxn id="4" idx="1"/>
            <a:endCxn id="3" idx="6"/>
          </p:cNvCxnSpPr>
          <p:nvPr/>
        </p:nvCxnSpPr>
        <p:spPr>
          <a:xfrm flipH="1">
            <a:off x="4918934" y="2999414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מלבן 6"/>
          <p:cNvSpPr/>
          <p:nvPr/>
        </p:nvSpPr>
        <p:spPr>
          <a:xfrm>
            <a:off x="3588153" y="4537325"/>
            <a:ext cx="4687746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3674279" y="4605398"/>
            <a:ext cx="1445423" cy="122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Ernst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Breuer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31/10/1904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5195383" y="4603121"/>
            <a:ext cx="146631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R.</a:t>
            </a:r>
            <a:endParaRPr 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735641" y="4615701"/>
            <a:ext cx="1466311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Brewer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10/05/1927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13" name="מחבר ישר 12"/>
          <p:cNvCxnSpPr>
            <a:stCxn id="4" idx="2"/>
            <a:endCxn id="7" idx="0"/>
          </p:cNvCxnSpPr>
          <p:nvPr/>
        </p:nvCxnSpPr>
        <p:spPr>
          <a:xfrm>
            <a:off x="5916957" y="3430100"/>
            <a:ext cx="15069" cy="1107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4692850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Antonie </a:t>
            </a:r>
            <a:r>
              <a:rPr lang="nl-NL" dirty="0" smtClean="0"/>
              <a:t>Freud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803774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 smtClean="0"/>
              <a:t>Moritz Frohlich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85441" y="973193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מחבר ישר 4"/>
          <p:cNvCxnSpPr>
            <a:stCxn id="2" idx="2"/>
            <a:endCxn id="4" idx="3"/>
          </p:cNvCxnSpPr>
          <p:nvPr/>
        </p:nvCxnSpPr>
        <p:spPr>
          <a:xfrm flipH="1" flipV="1">
            <a:off x="4439920" y="1403879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מחבר ישר 5"/>
          <p:cNvCxnSpPr>
            <a:stCxn id="4" idx="1"/>
            <a:endCxn id="3" idx="6"/>
          </p:cNvCxnSpPr>
          <p:nvPr/>
        </p:nvCxnSpPr>
        <p:spPr>
          <a:xfrm flipH="1">
            <a:off x="2664658" y="1403879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8087349" y="3089911"/>
            <a:ext cx="1173491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0161545" y="2594635"/>
            <a:ext cx="1860884" cy="1572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Elisabeth </a:t>
            </a:r>
            <a:r>
              <a:rPr lang="nl-NL" sz="1600" dirty="0" smtClean="0"/>
              <a:t>Frohlich-Ostersetzer</a:t>
            </a: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29/12/1871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מחבר ישר 9"/>
          <p:cNvCxnSpPr>
            <a:stCxn id="9" idx="2"/>
            <a:endCxn id="8" idx="3"/>
          </p:cNvCxnSpPr>
          <p:nvPr/>
        </p:nvCxnSpPr>
        <p:spPr>
          <a:xfrm flipH="1" flipV="1">
            <a:off x="9260840" y="3380698"/>
            <a:ext cx="90070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מלבן 10"/>
          <p:cNvSpPr/>
          <p:nvPr/>
        </p:nvSpPr>
        <p:spPr>
          <a:xfrm>
            <a:off x="7232032" y="4453424"/>
            <a:ext cx="2948288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7310671" y="4487970"/>
            <a:ext cx="1310640" cy="122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Stefan </a:t>
            </a:r>
            <a:r>
              <a:rPr lang="nl-NL" sz="1400" dirty="0" smtClean="0"/>
              <a:t>Frohlich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5/7/1904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8699950" y="4485693"/>
            <a:ext cx="132958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Martin Frohlich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1143000" y="2444365"/>
            <a:ext cx="5077278" cy="3768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1175183" y="251310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Anna </a:t>
            </a:r>
            <a:r>
              <a:rPr lang="en-US" dirty="0" smtClean="0"/>
              <a:t>Frohlich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30/1/1865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2808326" y="2476634"/>
            <a:ext cx="1588157" cy="1753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Ernst </a:t>
            </a:r>
            <a:r>
              <a:rPr lang="en-US" dirty="0" smtClean="0"/>
              <a:t>Frohlich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26/9/1866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4554706" y="2476634"/>
            <a:ext cx="1588156" cy="17534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Gustav </a:t>
            </a:r>
            <a:r>
              <a:rPr lang="nl-NL" dirty="0" smtClean="0"/>
              <a:t>Frohlich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15/1/1871</a:t>
            </a:r>
            <a:endParaRPr lang="nl-NL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מחבר ישר 19"/>
          <p:cNvCxnSpPr>
            <a:stCxn id="4" idx="2"/>
            <a:endCxn id="16" idx="0"/>
          </p:cNvCxnSpPr>
          <p:nvPr/>
        </p:nvCxnSpPr>
        <p:spPr>
          <a:xfrm>
            <a:off x="3662681" y="1834565"/>
            <a:ext cx="18958" cy="6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>
            <a:stCxn id="19" idx="6"/>
            <a:endCxn id="8" idx="1"/>
          </p:cNvCxnSpPr>
          <p:nvPr/>
        </p:nvCxnSpPr>
        <p:spPr>
          <a:xfrm>
            <a:off x="6142862" y="3353354"/>
            <a:ext cx="1944487" cy="27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אליפסה 27"/>
          <p:cNvSpPr/>
          <p:nvPr/>
        </p:nvSpPr>
        <p:spPr>
          <a:xfrm>
            <a:off x="1215254" y="432879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Rosa </a:t>
            </a:r>
            <a:r>
              <a:rPr lang="en-US" dirty="0" smtClean="0"/>
              <a:t>Frohlich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5/1/1868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2898873" y="432879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Karl </a:t>
            </a:r>
            <a:r>
              <a:rPr lang="en-US" dirty="0" smtClean="0"/>
              <a:t>Frohlich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27/1/1871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0" name="אליפסה 29"/>
          <p:cNvSpPr/>
          <p:nvPr/>
        </p:nvSpPr>
        <p:spPr>
          <a:xfrm>
            <a:off x="4650587" y="432879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Bertha </a:t>
            </a:r>
            <a:r>
              <a:rPr lang="en-US" dirty="0" smtClean="0"/>
              <a:t>Frohlich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39" name="מחבר ישר 38"/>
          <p:cNvCxnSpPr>
            <a:stCxn id="8" idx="2"/>
            <a:endCxn id="11" idx="0"/>
          </p:cNvCxnSpPr>
          <p:nvPr/>
        </p:nvCxnSpPr>
        <p:spPr>
          <a:xfrm>
            <a:off x="8674095" y="3671485"/>
            <a:ext cx="32081" cy="78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3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10132598" y="429807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Anna </a:t>
            </a:r>
            <a:r>
              <a:rPr lang="nl-NL" dirty="0" smtClean="0"/>
              <a:t>Gansel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nl-NL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243522" y="429807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dirty="0"/>
              <a:t>Jacob </a:t>
            </a:r>
            <a:r>
              <a:rPr lang="nl-NL" dirty="0" smtClean="0"/>
              <a:t>Hirsch</a:t>
            </a:r>
          </a:p>
          <a:p>
            <a:pPr algn="ctr" rtl="0"/>
            <a:r>
              <a:rPr lang="nl-NL" dirty="0" smtClean="0"/>
              <a:t>13/7/1857</a:t>
            </a:r>
          </a:p>
          <a:p>
            <a:pPr algn="ctr" rtl="0"/>
            <a:r>
              <a:rPr lang="nl-NL" dirty="0"/>
              <a:t>M</a:t>
            </a:r>
          </a:p>
          <a:p>
            <a:pPr algn="ctr" rtl="0"/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8325189" y="778859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/>
          <p:cNvCxnSpPr>
            <a:stCxn id="4" idx="2"/>
            <a:endCxn id="6" idx="3"/>
          </p:cNvCxnSpPr>
          <p:nvPr/>
        </p:nvCxnSpPr>
        <p:spPr>
          <a:xfrm flipH="1" flipV="1">
            <a:off x="9879668" y="1209545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/>
          <p:cNvCxnSpPr>
            <a:stCxn id="6" idx="1"/>
            <a:endCxn id="5" idx="6"/>
          </p:cNvCxnSpPr>
          <p:nvPr/>
        </p:nvCxnSpPr>
        <p:spPr>
          <a:xfrm flipH="1">
            <a:off x="8104406" y="1209545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4291258" y="3473114"/>
            <a:ext cx="1173491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6563789" y="2845582"/>
            <a:ext cx="5077278" cy="3768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אליפסה 15"/>
          <p:cNvSpPr/>
          <p:nvPr/>
        </p:nvSpPr>
        <p:spPr>
          <a:xfrm>
            <a:off x="9935360" y="292504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Gisela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28/10/1890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8229115" y="2887182"/>
            <a:ext cx="1588157" cy="1753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Regina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17/8/1885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אליפסה 17"/>
          <p:cNvSpPr/>
          <p:nvPr/>
        </p:nvSpPr>
        <p:spPr>
          <a:xfrm>
            <a:off x="6563789" y="2887182"/>
            <a:ext cx="1588156" cy="17534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Rosa </a:t>
            </a:r>
            <a:r>
              <a:rPr lang="nl-NL" dirty="0" smtClean="0"/>
              <a:t>Hirsch-Geiringer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12/4/1889</a:t>
            </a:r>
            <a:endParaRPr lang="nl-NL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6636043" y="4739346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Leopold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אליפסה 21"/>
          <p:cNvSpPr/>
          <p:nvPr/>
        </p:nvSpPr>
        <p:spPr>
          <a:xfrm>
            <a:off x="8319662" y="4739346"/>
            <a:ext cx="1993969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Leopoldine</a:t>
            </a:r>
            <a:r>
              <a:rPr lang="en-US" dirty="0"/>
              <a:t>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15/3/1899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אליפסה 28"/>
          <p:cNvSpPr/>
          <p:nvPr/>
        </p:nvSpPr>
        <p:spPr>
          <a:xfrm>
            <a:off x="941994" y="2977837"/>
            <a:ext cx="1694277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Alfred </a:t>
            </a:r>
            <a:r>
              <a:rPr lang="nl-NL" dirty="0" smtClean="0"/>
              <a:t>Geiringer</a:t>
            </a: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9/1/1878</a:t>
            </a: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מחבר ישר 19"/>
          <p:cNvCxnSpPr>
            <a:stCxn id="18" idx="2"/>
            <a:endCxn id="9" idx="3"/>
          </p:cNvCxnSpPr>
          <p:nvPr/>
        </p:nvCxnSpPr>
        <p:spPr>
          <a:xfrm flipH="1" flipV="1">
            <a:off x="5464749" y="3763901"/>
            <a:ext cx="109904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/>
          <p:cNvCxnSpPr>
            <a:stCxn id="9" idx="1"/>
            <a:endCxn id="29" idx="6"/>
          </p:cNvCxnSpPr>
          <p:nvPr/>
        </p:nvCxnSpPr>
        <p:spPr>
          <a:xfrm flipH="1">
            <a:off x="2636271" y="3763901"/>
            <a:ext cx="16549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15" idx="0"/>
            <a:endCxn id="6" idx="2"/>
          </p:cNvCxnSpPr>
          <p:nvPr/>
        </p:nvCxnSpPr>
        <p:spPr>
          <a:xfrm flipV="1">
            <a:off x="9102428" y="1640231"/>
            <a:ext cx="1" cy="1205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6078890" y="207049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Rosa </a:t>
            </a:r>
            <a:r>
              <a:rPr lang="nl-NL" dirty="0" smtClean="0"/>
              <a:t>Lowenfeld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24/12/1860</a:t>
            </a:r>
            <a:endParaRPr kumimoji="0" lang="nl-NL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2189814" y="207049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/>
              <a:t>Elias Siebenschein</a:t>
            </a:r>
            <a:endParaRPr lang="ar-SA" sz="1600" dirty="0" smtClean="0"/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30/7/1848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4271481" y="556101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/>
          <p:cNvCxnSpPr>
            <a:stCxn id="4" idx="2"/>
            <a:endCxn id="6" idx="3"/>
          </p:cNvCxnSpPr>
          <p:nvPr/>
        </p:nvCxnSpPr>
        <p:spPr>
          <a:xfrm flipH="1" flipV="1">
            <a:off x="5825960" y="986787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/>
          <p:cNvCxnSpPr>
            <a:stCxn id="6" idx="1"/>
            <a:endCxn id="5" idx="6"/>
          </p:cNvCxnSpPr>
          <p:nvPr/>
        </p:nvCxnSpPr>
        <p:spPr>
          <a:xfrm flipH="1">
            <a:off x="4050698" y="986787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1315453" y="2027272"/>
            <a:ext cx="7427493" cy="4830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1315454" y="2142028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Irma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21/9/1881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מחבר ישר 12"/>
          <p:cNvCxnSpPr>
            <a:stCxn id="6" idx="2"/>
            <a:endCxn id="9" idx="0"/>
          </p:cNvCxnSpPr>
          <p:nvPr/>
        </p:nvCxnSpPr>
        <p:spPr>
          <a:xfrm flipH="1">
            <a:off x="5029200" y="1417473"/>
            <a:ext cx="19521" cy="609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/>
          <p:cNvSpPr/>
          <p:nvPr/>
        </p:nvSpPr>
        <p:spPr>
          <a:xfrm>
            <a:off x="3771900" y="2142027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Kamilla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17/8/1884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אליפסה 19"/>
          <p:cNvSpPr/>
          <p:nvPr/>
        </p:nvSpPr>
        <p:spPr>
          <a:xfrm>
            <a:off x="6228346" y="2142027"/>
            <a:ext cx="2406316" cy="14514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Armin 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11/2/1883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1369596" y="3708190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Leo Fritz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11/3/1886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אליפסה 21"/>
          <p:cNvSpPr/>
          <p:nvPr/>
        </p:nvSpPr>
        <p:spPr>
          <a:xfrm>
            <a:off x="3826042" y="3708189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Margaretha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3/7/1887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אליפסה 22"/>
          <p:cNvSpPr/>
          <p:nvPr/>
        </p:nvSpPr>
        <p:spPr>
          <a:xfrm>
            <a:off x="6282488" y="3708189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Else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7/3/1889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אליפסה 23"/>
          <p:cNvSpPr/>
          <p:nvPr/>
        </p:nvSpPr>
        <p:spPr>
          <a:xfrm>
            <a:off x="1340188" y="5265598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Friederika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17/8/1890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אליפסה 24"/>
          <p:cNvSpPr/>
          <p:nvPr/>
        </p:nvSpPr>
        <p:spPr>
          <a:xfrm>
            <a:off x="3796634" y="5265597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Claudine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8/2/1892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7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7003111" y="2312986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Sigmar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/>
              <a:t>Lohde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1897-03-23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3114035" y="2312986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Karoline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/>
              <a:t>Lohde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1874-03-11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81" y="295678"/>
            <a:ext cx="8364117" cy="1190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מלבן 13"/>
          <p:cNvSpPr/>
          <p:nvPr/>
        </p:nvSpPr>
        <p:spPr>
          <a:xfrm>
            <a:off x="0" y="4081485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'Karoline'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'Lohde'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'1874-03-11'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'1942-07-10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'Sigmar'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'Lohde'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'1897-03-23'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01" y="86295"/>
            <a:ext cx="8211696" cy="1369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אליפסה 5"/>
          <p:cNvSpPr/>
          <p:nvPr/>
        </p:nvSpPr>
        <p:spPr>
          <a:xfrm>
            <a:off x="5127659" y="1566528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Johanna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Klein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1862-11-05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אליפסה 6"/>
          <p:cNvSpPr/>
          <p:nvPr/>
        </p:nvSpPr>
        <p:spPr>
          <a:xfrm>
            <a:off x="2520479" y="1566528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Bettina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Klein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1892-12-10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7698476" y="1566527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Olga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Klein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1891-07-22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0" y="335770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Maiden_Name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'Bettina'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'Bruckner'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'Klein'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'1892-12-10'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'Johanna'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'Klein'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'1862-11-05'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'1943-01-21'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'Olga'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'Klein'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'1891-07-22'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'1942-02-06'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7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63" y="207331"/>
            <a:ext cx="8192643" cy="1162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מלבן 4"/>
          <p:cNvSpPr/>
          <p:nvPr/>
        </p:nvSpPr>
        <p:spPr>
          <a:xfrm>
            <a:off x="0" y="402200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Maiden_Name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'Elly'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'Brukner'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'Bettelheim'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'1887-07-02'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'1943-04-09'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'1942-07-22'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Place_Death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'Ernst'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'Bettelheim'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'1873-01-21'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'1943-03-27'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'1942-07-22'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אליפסה 5"/>
          <p:cNvSpPr/>
          <p:nvPr/>
        </p:nvSpPr>
        <p:spPr>
          <a:xfrm>
            <a:off x="3485471" y="1951700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Elly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Bettelheim</a:t>
            </a:r>
            <a:endParaRPr lang="en-US" alt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1887-07-02</a:t>
            </a:r>
            <a:r>
              <a:rPr kumimoji="0" lang="en-US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אליפסה 6"/>
          <p:cNvSpPr/>
          <p:nvPr/>
        </p:nvSpPr>
        <p:spPr>
          <a:xfrm>
            <a:off x="6056288" y="1951699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Ernst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Bettelheim</a:t>
            </a:r>
            <a:endParaRPr lang="en-US" alt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1873-01-21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25" y="164462"/>
            <a:ext cx="8154538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מלבן 4"/>
          <p:cNvSpPr/>
          <p:nvPr/>
        </p:nvSpPr>
        <p:spPr>
          <a:xfrm>
            <a:off x="0" y="4232234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'Berthold'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'Brammer'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'1877-03-08'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Maiden_Name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Religion_ID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Date_OF_Birth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House_Number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Street_Name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Deported_To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Date_OF_Deport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'Theodora'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'Schiller'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'Brammer'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'1878-11-08'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'Kohlmarkt'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'1942-07-17'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אליפסה 5"/>
          <p:cNvSpPr/>
          <p:nvPr/>
        </p:nvSpPr>
        <p:spPr>
          <a:xfrm>
            <a:off x="3485471" y="1951700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Berthold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Brammer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1877-03-08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אליפסה 6"/>
          <p:cNvSpPr/>
          <p:nvPr/>
        </p:nvSpPr>
        <p:spPr>
          <a:xfrm>
            <a:off x="6056288" y="1951699"/>
            <a:ext cx="1860884" cy="15721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Theodora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Brammer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1878-11-08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089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774</Words>
  <Application>Microsoft Office PowerPoint</Application>
  <PresentationFormat>מסך רחב</PresentationFormat>
  <Paragraphs>244</Paragraphs>
  <Slides>15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dell</dc:creator>
  <cp:lastModifiedBy>dell</cp:lastModifiedBy>
  <cp:revision>37</cp:revision>
  <dcterms:created xsi:type="dcterms:W3CDTF">2023-05-01T19:50:04Z</dcterms:created>
  <dcterms:modified xsi:type="dcterms:W3CDTF">2023-05-18T10:49:39Z</dcterms:modified>
</cp:coreProperties>
</file>