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5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AD6F-AF0F-4CA0-A91D-AE5E76B57D63}" type="datetimeFigureOut">
              <a:rPr lang="ar-EG" smtClean="0"/>
              <a:t>21/10/1442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B936-4340-416D-8C42-7B327F3186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5823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AD6F-AF0F-4CA0-A91D-AE5E76B57D63}" type="datetimeFigureOut">
              <a:rPr lang="ar-EG" smtClean="0"/>
              <a:t>21/10/1442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B936-4340-416D-8C42-7B327F3186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96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AD6F-AF0F-4CA0-A91D-AE5E76B57D63}" type="datetimeFigureOut">
              <a:rPr lang="ar-EG" smtClean="0"/>
              <a:t>21/10/1442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B936-4340-416D-8C42-7B327F3186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853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AD6F-AF0F-4CA0-A91D-AE5E76B57D63}" type="datetimeFigureOut">
              <a:rPr lang="ar-EG" smtClean="0"/>
              <a:t>21/10/1442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B936-4340-416D-8C42-7B327F3186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646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AD6F-AF0F-4CA0-A91D-AE5E76B57D63}" type="datetimeFigureOut">
              <a:rPr lang="ar-EG" smtClean="0"/>
              <a:t>21/10/1442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B936-4340-416D-8C42-7B327F3186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0001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AD6F-AF0F-4CA0-A91D-AE5E76B57D63}" type="datetimeFigureOut">
              <a:rPr lang="ar-EG" smtClean="0"/>
              <a:t>21/10/1442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B936-4340-416D-8C42-7B327F3186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4858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AD6F-AF0F-4CA0-A91D-AE5E76B57D63}" type="datetimeFigureOut">
              <a:rPr lang="ar-EG" smtClean="0"/>
              <a:t>21/10/1442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B936-4340-416D-8C42-7B327F3186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5725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AD6F-AF0F-4CA0-A91D-AE5E76B57D63}" type="datetimeFigureOut">
              <a:rPr lang="ar-EG" smtClean="0"/>
              <a:t>21/10/1442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B936-4340-416D-8C42-7B327F3186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1880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AD6F-AF0F-4CA0-A91D-AE5E76B57D63}" type="datetimeFigureOut">
              <a:rPr lang="ar-EG" smtClean="0"/>
              <a:t>21/10/1442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B936-4340-416D-8C42-7B327F3186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7507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AD6F-AF0F-4CA0-A91D-AE5E76B57D63}" type="datetimeFigureOut">
              <a:rPr lang="ar-EG" smtClean="0"/>
              <a:t>21/10/1442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B936-4340-416D-8C42-7B327F3186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3273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AD6F-AF0F-4CA0-A91D-AE5E76B57D63}" type="datetimeFigureOut">
              <a:rPr lang="ar-EG" smtClean="0"/>
              <a:t>21/10/1442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B936-4340-416D-8C42-7B327F3186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0083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6AD6F-AF0F-4CA0-A91D-AE5E76B57D63}" type="datetimeFigureOut">
              <a:rPr lang="ar-EG" smtClean="0"/>
              <a:t>21/10/1442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0B936-4340-416D-8C42-7B327F31862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9662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5" t="5456" r="5814"/>
          <a:stretch/>
        </p:blipFill>
        <p:spPr>
          <a:xfrm>
            <a:off x="3512457" y="1886857"/>
            <a:ext cx="1596572" cy="240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4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saw</dc:creator>
  <cp:lastModifiedBy>saw</cp:lastModifiedBy>
  <cp:revision>6</cp:revision>
  <dcterms:created xsi:type="dcterms:W3CDTF">2021-06-01T15:29:16Z</dcterms:created>
  <dcterms:modified xsi:type="dcterms:W3CDTF">2021-06-01T17:00:53Z</dcterms:modified>
</cp:coreProperties>
</file>