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3A7-4E6C-4C01-B068-AC1AC4988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27711-3749-47B0-A5C8-441E591C8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AAEC-F6B3-4D5D-9544-4F774EE0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9263-36D0-4322-AACE-C1E747DB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8883-97E3-46E2-B49B-13F8E336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EB96-B77E-4661-8D42-D6687078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B5992-8A75-4807-92AC-D93AFA67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BEDF-5C39-4756-B106-00EC38F3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C04D-F741-456D-A83D-3DB9C461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5B73-9EF2-4A91-BFF1-91A16E7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8DDD1-173A-4ADD-B924-4E4D4AA5D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897A8-661C-4E28-9395-9384242B6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C7AC-23BE-46AD-9120-B1A9C7B8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3891-202E-45EA-853C-DAB985AF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2202-4A34-4993-BF58-D56F2FDD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2999-6E6C-409B-A6B6-2059C28B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BB02-2F9A-4D0C-9A92-FB7711F6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5D0BC-7D7B-4F5E-B910-0D696FFA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E2F5-A43E-4D7B-9AF4-780E6F11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2492-3D6F-433B-9CDE-B029203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4306-64E3-4176-AB53-96511F2F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7E400-83DE-4F85-A3C5-D6D10579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4B06-C862-4AD1-BED2-A137813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76EF-033B-472C-BB17-C87D19CF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D7B5-AA48-4BC5-A384-007AF00D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7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129A-8E92-4422-A03C-78A39A09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977B-DF57-4B23-8756-83FE2142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5AA8-6D07-4F68-8F8F-A1831B98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130B8-A7C6-4097-BB91-7308F1A6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E50A1-5D03-45DE-9635-BDAABDAD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C8644-39A5-4CCC-8227-896EFB17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3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454B-8248-4E27-9290-DB1BD27B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FC8A5-9534-4779-B655-579F9232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E9DA-F402-4990-A0A3-E68DC201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F9449-2887-4B6B-BB93-105AB9DDD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439C0-7DF5-4E68-A27F-945BFBDDE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EB5C1-4197-46FE-83C6-D30DBEEB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07A94-2111-45FF-9D1C-AFF4CF9E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0F45D-E9E4-451A-9FB3-F2D984D9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6C85-AF63-4E7C-A8F1-7B8EBE0B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412CB-EF14-423D-AC5D-2A549640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CBD7C-692B-4FFA-BD61-C6BFC4E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70C5C-007B-4BE1-9491-68C14B18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18193-23AE-4DD8-A489-088C4E20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08CD9-6872-4B6C-89D6-19F4D2C4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87B4-F974-4449-ADDC-6CDF1305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8831-7A90-486A-8D96-A3CD2993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5366-4FD2-44ED-9A4E-5F6AD92F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05BB4-1ADC-4B64-AA83-F5C0B4F2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C2AB-C839-4F4E-842D-45E44410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5EA6-25EC-4BCD-8744-0B58A911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3BF8A-5308-4392-B678-10545391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CC0D-9DB2-4D7E-B185-AB2958A6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0226E-30FF-4622-82BB-5094FF3F7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8A544-0F40-4A52-A72D-A478930A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B83DD-6628-4B91-9892-812C8EE9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8038-0B99-4B3A-9A4E-B0275F9E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3972-7C5E-4E44-9E57-C28AA7BA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EC96B-66A2-41DE-B34B-C99413A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FB47-9C22-4001-82DF-D1A7C1B4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D448-C92F-45AF-B1C3-B95711619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E8CD-3431-4CF9-9699-1BC1025748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32324-5C0D-471F-ADAE-0E06FB43A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11B8-A384-4618-B9EE-597A3EBF9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674030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Masjid an-Nabawi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The Prophet’s Mosque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Madinah, Saudi Arabia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622 CE (1 AH)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2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600164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Poi Kalan Mosque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Bukhara, Uzbekistan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1514 </a:t>
            </a:r>
            <a:r>
              <a:rPr lang="en-US" sz="4800" b="1">
                <a:solidFill>
                  <a:srgbClr val="E9CBF9"/>
                </a:solidFill>
                <a:latin typeface="Bahnschrift SemiBold" panose="020B0502040204020203" pitchFamily="34" charset="0"/>
              </a:rPr>
              <a:t>CE (920 </a:t>
            </a:r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AH)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618630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ISBCC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Islamic Society of Boston Cultural Center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Boston, Massachusetts, USA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2009 CE (1431 AH)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55092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Jama Masjid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Delhi, India</a:t>
            </a: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1656 CE (1067 AH)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1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55092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Dome of the Rock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Jerusalem, Palestine</a:t>
            </a: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692 CE (73 AH)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Ayah</dc:creator>
  <cp:lastModifiedBy>Ayah</cp:lastModifiedBy>
  <cp:revision>5</cp:revision>
  <dcterms:created xsi:type="dcterms:W3CDTF">2020-12-15T21:12:29Z</dcterms:created>
  <dcterms:modified xsi:type="dcterms:W3CDTF">2020-12-19T21:44:52Z</dcterms:modified>
</cp:coreProperties>
</file>