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aleway"/>
      <p:regular r:id="rId48"/>
      <p:bold r:id="rId49"/>
      <p:italic r:id="rId50"/>
      <p:boldItalic r:id="rId51"/>
    </p:embeddedFont>
    <p:embeddedFont>
      <p:font typeface="Raleway SemiBold"/>
      <p:regular r:id="rId52"/>
      <p:bold r:id="rId53"/>
      <p:italic r:id="rId54"/>
      <p:boldItalic r:id="rId55"/>
    </p:embeddedFont>
    <p:embeddedFont>
      <p:font typeface="Unna"/>
      <p:regular r:id="rId56"/>
      <p:bold r:id="rId57"/>
      <p:italic r:id="rId58"/>
      <p:boldItalic r:id="rId59"/>
    </p:embeddedFont>
    <p:embeddedFont>
      <p:font typeface="Raleway Medium"/>
      <p:regular r:id="rId60"/>
      <p:bold r:id="rId61"/>
      <p:italic r:id="rId62"/>
      <p:boldItalic r:id="rId63"/>
    </p:embeddedFont>
    <p:embeddedFont>
      <p:font typeface="Helvetica Neue"/>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8" roundtripDataSignature="AMtx7mgN4YUgGMbx9NN/xXmc80XOKcmMV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W W"/>
  <p:cmAuthor clrIdx="1" id="1" initials="" lastIdx="4" name="SETARA NUSRATT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BC1374-D6FC-4658-A1B8-91E0BEFFF7DF}">
  <a:tblStyle styleId="{70BC1374-D6FC-4658-A1B8-91E0BEFFF7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Raleway-regular.fntdata"/><Relationship Id="rId47" Type="http://schemas.openxmlformats.org/officeDocument/2006/relationships/slide" Target="slides/slide41.xml"/><Relationship Id="rId49"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Medium-italic.fntdata"/><Relationship Id="rId61" Type="http://schemas.openxmlformats.org/officeDocument/2006/relationships/font" Target="fonts/RalewayMedium-bold.fntdata"/><Relationship Id="rId20" Type="http://schemas.openxmlformats.org/officeDocument/2006/relationships/slide" Target="slides/slide14.xml"/><Relationship Id="rId64" Type="http://schemas.openxmlformats.org/officeDocument/2006/relationships/font" Target="fonts/HelveticaNeue-regular.fntdata"/><Relationship Id="rId63" Type="http://schemas.openxmlformats.org/officeDocument/2006/relationships/font" Target="fonts/RalewayMedium-boldItalic.fntdata"/><Relationship Id="rId22" Type="http://schemas.openxmlformats.org/officeDocument/2006/relationships/slide" Target="slides/slide16.xml"/><Relationship Id="rId66" Type="http://schemas.openxmlformats.org/officeDocument/2006/relationships/font" Target="fonts/HelveticaNeue-italic.fntdata"/><Relationship Id="rId21" Type="http://schemas.openxmlformats.org/officeDocument/2006/relationships/slide" Target="slides/slide15.xml"/><Relationship Id="rId65" Type="http://schemas.openxmlformats.org/officeDocument/2006/relationships/font" Target="fonts/HelveticaNeue-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HelveticaNeue-boldItalic.fntdata"/><Relationship Id="rId60" Type="http://schemas.openxmlformats.org/officeDocument/2006/relationships/font" Target="fonts/RalewayMedium-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RalewaySemiBold-bold.fntdata"/><Relationship Id="rId52" Type="http://schemas.openxmlformats.org/officeDocument/2006/relationships/font" Target="fonts/RalewaySemiBold-regular.fntdata"/><Relationship Id="rId11" Type="http://schemas.openxmlformats.org/officeDocument/2006/relationships/slide" Target="slides/slide5.xml"/><Relationship Id="rId55" Type="http://schemas.openxmlformats.org/officeDocument/2006/relationships/font" Target="fonts/RalewaySemiBold-boldItalic.fntdata"/><Relationship Id="rId10" Type="http://schemas.openxmlformats.org/officeDocument/2006/relationships/slide" Target="slides/slide4.xml"/><Relationship Id="rId54" Type="http://schemas.openxmlformats.org/officeDocument/2006/relationships/font" Target="fonts/RalewaySemiBold-italic.fntdata"/><Relationship Id="rId13" Type="http://schemas.openxmlformats.org/officeDocument/2006/relationships/slide" Target="slides/slide7.xml"/><Relationship Id="rId57" Type="http://schemas.openxmlformats.org/officeDocument/2006/relationships/font" Target="fonts/Unna-bold.fntdata"/><Relationship Id="rId12" Type="http://schemas.openxmlformats.org/officeDocument/2006/relationships/slide" Target="slides/slide6.xml"/><Relationship Id="rId56" Type="http://schemas.openxmlformats.org/officeDocument/2006/relationships/font" Target="fonts/Unna-regular.fntdata"/><Relationship Id="rId15" Type="http://schemas.openxmlformats.org/officeDocument/2006/relationships/slide" Target="slides/slide9.xml"/><Relationship Id="rId59" Type="http://schemas.openxmlformats.org/officeDocument/2006/relationships/font" Target="fonts/Unna-boldItalic.fntdata"/><Relationship Id="rId14" Type="http://schemas.openxmlformats.org/officeDocument/2006/relationships/slide" Target="slides/slide8.xml"/><Relationship Id="rId58" Type="http://schemas.openxmlformats.org/officeDocument/2006/relationships/font" Target="fonts/Unna-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10T18:01:15.883">
    <p:pos x="3568" y="910"/>
    <p:text>shall we specifically saying who did accept last campaign and join the gold membership to avoid confusion? the outcome is emphasizing campaign acception</p:text>
    <p:extLst>
      <p:ext uri="{C676402C-5697-4E1C-873F-D02D1690AC5C}">
        <p15:threadingInfo timeZoneBias="0"/>
      </p:ext>
      <p:ext uri="http://customooxmlschemas.google.com/">
        <go:slidesCustomData xmlns:go="http://customooxmlschemas.google.com/" commentPostId="AAABaDpp7jU"/>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12-09T21:43:31.368">
    <p:pos x="315" y="832"/>
    <p:text>Skewed Variables: Many variables in the data, such as income, web visits, and purchases, were heavily skewed, necessitating transformations or binning. This process can oversimplify the data and lead to loss of nuanced information.</p:text>
    <p:extLst>
      <p:ext uri="{C676402C-5697-4E1C-873F-D02D1690AC5C}">
        <p15:threadingInfo timeZoneBias="0"/>
      </p:ext>
      <p:ext uri="http://customooxmlschemas.google.com/">
        <go:slidesCustomData xmlns:go="http://customooxmlschemas.google.com/" commentPostId="AAABZsKOw5Y"/>
      </p:ext>
    </p:extLst>
  </p:cm>
  <p:cm authorId="1" idx="2" dt="2024-12-09T21:43:31.368">
    <p:pos x="315" y="832"/>
    <p:text>since log transformations even after removing outliers did not fix the skew, we had to bin them and make them categorical</p:text>
    <p:extLst>
      <p:ext uri="{C676402C-5697-4E1C-873F-D02D1690AC5C}">
        <p15:threadingInfo timeZoneBias="0">
          <p15:parentCm authorId="1" idx="1"/>
        </p15:threadingInfo>
      </p:ext>
      <p:ext uri="http://customooxmlschemas.google.com/">
        <go:slidesCustomData xmlns:go="http://customooxmlschemas.google.com/" commentPostId="AAABZsKOw5k"/>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4-12-09T21:50:14.347">
    <p:pos x="6000" y="0"/>
    <p:text>Data Collection:
Gather more granular data on customer shopping behaviors, such as time spent browsing, abandoned carts, or detailed spending habits.
Include contextual data like economic conditions or seasonal trends during the data collection period.</p:text>
    <p:extLst>
      <p:ext uri="{C676402C-5697-4E1C-873F-D02D1690AC5C}">
        <p15:threadingInfo timeZoneBias="0"/>
      </p:ext>
      <p:ext uri="http://customooxmlschemas.google.com/">
        <go:slidesCustomData xmlns:go="http://customooxmlschemas.google.com/" commentPostId="AAABZsKOw5w"/>
      </p:ext>
    </p:extLst>
  </p:cm>
  <p:cm authorId="1" idx="4" dt="2024-12-09T21:50:14.347">
    <p:pos x="6000" y="0"/>
    <p:text>Scalability:
Test the model with larger datasets from subsequent years to evaluate scalability and consistency.</p:text>
    <p:extLst>
      <p:ext uri="{C676402C-5697-4E1C-873F-D02D1690AC5C}">
        <p15:threadingInfo timeZoneBias="0">
          <p15:parentCm authorId="1" idx="3"/>
        </p15:threadingInfo>
      </p:ext>
      <p:ext uri="http://customooxmlschemas.google.com/">
        <go:slidesCustomData xmlns:go="http://customooxmlschemas.google.com/" commentPostId="AAABZsKOw5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20f67d207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320f67d2075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Update box plot with percentages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d708efe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1d708efe2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Update box plot with percentages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20f67d207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320f67d2075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20f67d207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320f67d2075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 just picked </a:t>
            </a:r>
            <a:r>
              <a:rPr lang="en"/>
              <a:t>interesting</a:t>
            </a:r>
            <a:r>
              <a:rPr lang="en"/>
              <a:t> ones which also shows a obvious gap between percentage distribution.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d708efe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31d708efe2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d708efe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31d708efe2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20f67d207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320f67d2075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Update bar charts with percentages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20f67d207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320f67d2075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20f67d207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320f67d2075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Then we use random forest to do feature selection. </a:t>
            </a:r>
            <a:r>
              <a:rPr lang="en"/>
              <a:t>The Random Forest Variable Importance Plot shows the importance or to say accuracy of each predictor in descending order. For example, </a:t>
            </a:r>
            <a:r>
              <a:rPr b="1" lang="en">
                <a:solidFill>
                  <a:schemeClr val="dk1"/>
                </a:solidFill>
              </a:rPr>
              <a:t>Income</a:t>
            </a:r>
            <a:r>
              <a:rPr lang="en">
                <a:solidFill>
                  <a:schemeClr val="dk1"/>
                </a:solidFill>
              </a:rPr>
              <a:t> is the dominant feature in predicting whether a customer joins the gold membership, and variables like teenhome, </a:t>
            </a:r>
            <a:r>
              <a:rPr b="1" lang="en">
                <a:solidFill>
                  <a:schemeClr val="dk1"/>
                </a:solidFill>
              </a:rPr>
              <a:t>customer_tenure_months</a:t>
            </a:r>
            <a:r>
              <a:rPr lang="en">
                <a:solidFill>
                  <a:schemeClr val="dk1"/>
                </a:solidFill>
              </a:rPr>
              <a:t>, </a:t>
            </a:r>
            <a:r>
              <a:rPr b="1" lang="en">
                <a:solidFill>
                  <a:schemeClr val="dk1"/>
                </a:solidFill>
              </a:rPr>
              <a:t>Marital_Status</a:t>
            </a:r>
            <a:r>
              <a:rPr lang="en">
                <a:solidFill>
                  <a:schemeClr val="dk1"/>
                </a:solidFill>
              </a:rPr>
              <a:t> and order recency are also fairly important.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0c01fb11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310c01fb11b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Combined the visualization of boxplots, bar charts and the result of random forest, we have a potential path diagram for our initial model. </a:t>
            </a:r>
            <a:r>
              <a:rPr lang="en">
                <a:solidFill>
                  <a:schemeClr val="dk1"/>
                </a:solidFill>
              </a:rPr>
              <a:t>We categorize the predictors into three main groups, demographics, shopping behaviours and others, each influencing the customer response in distinct ways.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0c01fb11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310c01fb11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Background</a:t>
            </a:r>
            <a:endParaRPr/>
          </a:p>
          <a:p>
            <a:pPr indent="0" lvl="0" marL="0" rtl="0" algn="l">
              <a:lnSpc>
                <a:spcPct val="100000"/>
              </a:lnSpc>
              <a:spcBef>
                <a:spcPts val="0"/>
              </a:spcBef>
              <a:spcAft>
                <a:spcPts val="0"/>
              </a:spcAft>
              <a:buSzPts val="1100"/>
              <a:buNone/>
            </a:pPr>
            <a:r>
              <a:rPr lang="en"/>
              <a:t>Context: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 superstore is launching a year-end sale featuring a gold membership offer:</a:t>
            </a:r>
            <a:endParaRPr/>
          </a:p>
          <a:p>
            <a:pPr indent="0" lvl="0" marL="0" rtl="0" algn="l">
              <a:lnSpc>
                <a:spcPct val="100000"/>
              </a:lnSpc>
              <a:spcBef>
                <a:spcPts val="0"/>
              </a:spcBef>
              <a:spcAft>
                <a:spcPts val="0"/>
              </a:spcAft>
              <a:buSzPts val="1100"/>
              <a:buNone/>
            </a:pPr>
            <a:r>
              <a:rPr lang="en"/>
              <a:t>20% discount on all purchases for $499 (regularly priced at $999).</a:t>
            </a:r>
            <a:endParaRPr/>
          </a:p>
          <a:p>
            <a:pPr indent="0" lvl="0" marL="0" rtl="0" algn="l">
              <a:lnSpc>
                <a:spcPct val="100000"/>
              </a:lnSpc>
              <a:spcBef>
                <a:spcPts val="0"/>
              </a:spcBef>
              <a:spcAft>
                <a:spcPts val="0"/>
              </a:spcAft>
              <a:buSzPts val="1100"/>
              <a:buNone/>
            </a:pPr>
            <a:r>
              <a:rPr lang="en"/>
              <a:t>Targeted exclusively at existing customers.</a:t>
            </a:r>
            <a:endParaRPr/>
          </a:p>
          <a:p>
            <a:pPr indent="0" lvl="0" marL="0" rtl="0" algn="l">
              <a:lnSpc>
                <a:spcPct val="100000"/>
              </a:lnSpc>
              <a:spcBef>
                <a:spcPts val="0"/>
              </a:spcBef>
              <a:spcAft>
                <a:spcPts val="0"/>
              </a:spcAft>
              <a:buSzPts val="1100"/>
              <a:buNone/>
            </a:pPr>
            <a:r>
              <a:rPr lang="en"/>
              <a:t>Campaign will be conducted via phone calls.</a:t>
            </a:r>
            <a:endParaRPr/>
          </a:p>
          <a:p>
            <a:pPr indent="0" lvl="0" marL="0" rtl="0" algn="l">
              <a:lnSpc>
                <a:spcPct val="100000"/>
              </a:lnSpc>
              <a:spcBef>
                <a:spcPts val="0"/>
              </a:spcBef>
              <a:spcAft>
                <a:spcPts val="0"/>
              </a:spcAft>
              <a:buSzPts val="1100"/>
              <a:buNone/>
            </a:pPr>
            <a:r>
              <a:rPr lang="en"/>
              <a:t>Management aims to reduce campaign costs by building a predictive model to classify customers likely to purchase the membership.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Objective: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Predict the likelihood of a customer giving a positive response to the campaign.</a:t>
            </a:r>
            <a:endParaRPr/>
          </a:p>
          <a:p>
            <a:pPr indent="0" lvl="0" marL="0" rtl="0" algn="l">
              <a:lnSpc>
                <a:spcPct val="100000"/>
              </a:lnSpc>
              <a:spcBef>
                <a:spcPts val="0"/>
              </a:spcBef>
              <a:spcAft>
                <a:spcPts val="0"/>
              </a:spcAft>
              <a:buSzPts val="1100"/>
              <a:buNone/>
            </a:pPr>
            <a:r>
              <a:rPr lang="en"/>
              <a:t>Identify key factors influencing customer responses:</a:t>
            </a:r>
            <a:endParaRPr/>
          </a:p>
          <a:p>
            <a:pPr indent="0" lvl="0" marL="0" rtl="0" algn="l">
              <a:lnSpc>
                <a:spcPct val="100000"/>
              </a:lnSpc>
              <a:spcBef>
                <a:spcPts val="0"/>
              </a:spcBef>
              <a:spcAft>
                <a:spcPts val="0"/>
              </a:spcAft>
              <a:buSzPts val="1100"/>
              <a:buNone/>
            </a:pPr>
            <a:r>
              <a:rPr lang="en"/>
              <a:t>Analyze customer demographics and shopping behaviors.</a:t>
            </a:r>
            <a:endParaRPr/>
          </a:p>
          <a:p>
            <a:pPr indent="0" lvl="0" marL="0" rtl="0" algn="l">
              <a:lnSpc>
                <a:spcPct val="100000"/>
              </a:lnSpc>
              <a:spcBef>
                <a:spcPts val="0"/>
              </a:spcBef>
              <a:spcAft>
                <a:spcPts val="0"/>
              </a:spcAft>
              <a:buSzPts val="1100"/>
              <a:buNone/>
            </a:pPr>
            <a:r>
              <a:rPr lang="en"/>
              <a:t>Build a logistic regression model to:</a:t>
            </a:r>
            <a:endParaRPr/>
          </a:p>
          <a:p>
            <a:pPr indent="0" lvl="0" marL="0" rtl="0" algn="l">
              <a:lnSpc>
                <a:spcPct val="100000"/>
              </a:lnSpc>
              <a:spcBef>
                <a:spcPts val="0"/>
              </a:spcBef>
              <a:spcAft>
                <a:spcPts val="0"/>
              </a:spcAft>
              <a:buSzPts val="1100"/>
              <a:buNone/>
            </a:pPr>
            <a:r>
              <a:rPr lang="en"/>
              <a:t>Estimate the probability of a positive response.</a:t>
            </a:r>
            <a:endParaRPr/>
          </a:p>
          <a:p>
            <a:pPr indent="0" lvl="0" marL="0" rtl="0" algn="l">
              <a:lnSpc>
                <a:spcPct val="100000"/>
              </a:lnSpc>
              <a:spcBef>
                <a:spcPts val="0"/>
              </a:spcBef>
              <a:spcAft>
                <a:spcPts val="0"/>
              </a:spcAft>
              <a:buSzPts val="1100"/>
              <a:buNone/>
            </a:pPr>
            <a:r>
              <a:rPr lang="en"/>
              <a:t>Determine significant predictors impacting customer decisions.</a:t>
            </a:r>
            <a:endParaRPr/>
          </a:p>
          <a:p>
            <a:pPr indent="0" lvl="0" marL="0" rtl="0" algn="l">
              <a:lnSpc>
                <a:spcPct val="100000"/>
              </a:lnSpc>
              <a:spcBef>
                <a:spcPts val="0"/>
              </a:spcBef>
              <a:spcAft>
                <a:spcPts val="0"/>
              </a:spcAft>
              <a:buSzPts val="1100"/>
              <a:buNone/>
            </a:pPr>
            <a:r>
              <a:t/>
            </a:r>
            <a:endParaRPr sz="1500">
              <a:solidFill>
                <a:schemeClr val="dk1"/>
              </a:solidFill>
              <a:latin typeface="Unna"/>
              <a:ea typeface="Unna"/>
              <a:cs typeface="Unna"/>
              <a:sym typeface="Unn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10c01fb1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310c01fb11b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d04d050a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31d04d050a5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The initial model included an interaction between Marital_Status and NumWebPurchases, but a p-value of 0.61 indicated it was not significant, so it was removed to simplify the model and focus on key predictors.</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1d04d050a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31d04d050a5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interaction plot is showing parallel lines indicating lack of significance between marital status and num web purchases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d04d050a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31d04d050a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model we removed the </a:t>
            </a:r>
            <a:r>
              <a:rPr lang="en"/>
              <a:t>interaction</a:t>
            </a:r>
            <a:r>
              <a:rPr lang="en"/>
              <a:t> effect and all of our predictors become statistically </a:t>
            </a:r>
            <a:r>
              <a:rPr lang="en"/>
              <a:t>significant</a:t>
            </a:r>
            <a:r>
              <a:rPr lang="en"/>
              <a:t>. We see that in this model that the deviance reduction is </a:t>
            </a:r>
            <a:r>
              <a:rPr lang="en" sz="1000">
                <a:solidFill>
                  <a:schemeClr val="dk1"/>
                </a:solidFill>
                <a:latin typeface="Helvetica Neue"/>
                <a:ea typeface="Helvetica Neue"/>
                <a:cs typeface="Helvetica Neue"/>
                <a:sym typeface="Helvetica Neue"/>
              </a:rPr>
              <a:t>377.6 indicating improved fit. </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d04d050a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31d04d050a5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Looking at the table, The predictors highlighted in blue indicate a reduced likelihood of membership, and the predictors outlined in green indicate a positive effect on membership likelihood. Note that i</a:t>
            </a:r>
            <a:r>
              <a:rPr b="1" lang="en">
                <a:solidFill>
                  <a:schemeClr val="dk1"/>
                </a:solidFill>
              </a:rPr>
              <a:t>ncome</a:t>
            </a:r>
            <a:r>
              <a:rPr lang="en">
                <a:solidFill>
                  <a:schemeClr val="dk1"/>
                </a:solidFill>
              </a:rPr>
              <a:t>, while initially appearing to be a relevant predictor, was found to be </a:t>
            </a:r>
            <a:r>
              <a:rPr b="1" lang="en">
                <a:solidFill>
                  <a:schemeClr val="dk1"/>
                </a:solidFill>
              </a:rPr>
              <a:t>not statistically significant</a:t>
            </a:r>
            <a:r>
              <a:rPr lang="en">
                <a:solidFill>
                  <a:schemeClr val="dk1"/>
                </a:solidFill>
              </a:rPr>
              <a:t>, as its confidence interval included 1</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d04d050a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31d04d050a5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creating a new model removing income, we see that Number of store purchases and number of web visits become </a:t>
            </a:r>
            <a:r>
              <a:rPr lang="en"/>
              <a:t>insignificant so we can remove these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d04d050a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31d04d050a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creating a model without Numwebvisits and numstorepurchases, all of our predictors are sigifniciant. Additionally we see that our deviance reduction is 302.6 indicating Improved Fit.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1d04d050a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31d04d050a5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Looking at the table, all of the odds ratios and their confidence intervals look fine, and the blue indicates a reduced likelihood and the green indicates a positive effect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d04d050a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31d04d050a5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running VIF, all preidctors have a vif under 5 indicating that there is no multicollinearity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1d04d050a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31d04d050a5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In this model, we introduced an interaction between </a:t>
            </a:r>
            <a:r>
              <a:rPr b="1" lang="en">
                <a:solidFill>
                  <a:schemeClr val="dk1"/>
                </a:solidFill>
              </a:rPr>
              <a:t>Customer Tenure</a:t>
            </a:r>
            <a:r>
              <a:rPr lang="en">
                <a:solidFill>
                  <a:schemeClr val="dk1"/>
                </a:solidFill>
              </a:rPr>
              <a:t> and </a:t>
            </a:r>
            <a:r>
              <a:rPr b="1" lang="en">
                <a:solidFill>
                  <a:schemeClr val="dk1"/>
                </a:solidFill>
              </a:rPr>
              <a:t>Order Recency and we see that The interaction term (p &lt; 0.05) revealed that tenure effects were amplified when recent orders were present.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20f67d20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320f67d207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Background</a:t>
            </a:r>
            <a:endParaRPr/>
          </a:p>
          <a:p>
            <a:pPr indent="0" lvl="0" marL="0" rtl="0" algn="l">
              <a:lnSpc>
                <a:spcPct val="100000"/>
              </a:lnSpc>
              <a:spcBef>
                <a:spcPts val="0"/>
              </a:spcBef>
              <a:spcAft>
                <a:spcPts val="0"/>
              </a:spcAft>
              <a:buSzPts val="1100"/>
              <a:buNone/>
            </a:pPr>
            <a:r>
              <a:rPr lang="en"/>
              <a:t>Context: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 superstore is launching a year-end sale featuring a gold membership offer:</a:t>
            </a:r>
            <a:endParaRPr/>
          </a:p>
          <a:p>
            <a:pPr indent="0" lvl="0" marL="0" rtl="0" algn="l">
              <a:lnSpc>
                <a:spcPct val="100000"/>
              </a:lnSpc>
              <a:spcBef>
                <a:spcPts val="0"/>
              </a:spcBef>
              <a:spcAft>
                <a:spcPts val="0"/>
              </a:spcAft>
              <a:buSzPts val="1100"/>
              <a:buNone/>
            </a:pPr>
            <a:r>
              <a:rPr lang="en"/>
              <a:t>20% discount on all purchases for $499 (regularly priced at $999).</a:t>
            </a:r>
            <a:endParaRPr/>
          </a:p>
          <a:p>
            <a:pPr indent="0" lvl="0" marL="0" rtl="0" algn="l">
              <a:lnSpc>
                <a:spcPct val="100000"/>
              </a:lnSpc>
              <a:spcBef>
                <a:spcPts val="0"/>
              </a:spcBef>
              <a:spcAft>
                <a:spcPts val="0"/>
              </a:spcAft>
              <a:buSzPts val="1100"/>
              <a:buNone/>
            </a:pPr>
            <a:r>
              <a:rPr lang="en"/>
              <a:t>Targeted exclusively at existing customers.</a:t>
            </a:r>
            <a:endParaRPr/>
          </a:p>
          <a:p>
            <a:pPr indent="0" lvl="0" marL="0" rtl="0" algn="l">
              <a:lnSpc>
                <a:spcPct val="100000"/>
              </a:lnSpc>
              <a:spcBef>
                <a:spcPts val="0"/>
              </a:spcBef>
              <a:spcAft>
                <a:spcPts val="0"/>
              </a:spcAft>
              <a:buSzPts val="1100"/>
              <a:buNone/>
            </a:pPr>
            <a:r>
              <a:rPr lang="en"/>
              <a:t>Campaign will be conducted via phone calls.</a:t>
            </a:r>
            <a:endParaRPr/>
          </a:p>
          <a:p>
            <a:pPr indent="0" lvl="0" marL="0" rtl="0" algn="l">
              <a:lnSpc>
                <a:spcPct val="100000"/>
              </a:lnSpc>
              <a:spcBef>
                <a:spcPts val="0"/>
              </a:spcBef>
              <a:spcAft>
                <a:spcPts val="0"/>
              </a:spcAft>
              <a:buSzPts val="1100"/>
              <a:buNone/>
            </a:pPr>
            <a:r>
              <a:rPr lang="en"/>
              <a:t>Management aims to reduce campaign costs by building a predictive model to classify customers likely to purchase the membership.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Objective: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Predict the likelihood of a customer giving a positive response to the campaign.</a:t>
            </a:r>
            <a:endParaRPr/>
          </a:p>
          <a:p>
            <a:pPr indent="0" lvl="0" marL="0" rtl="0" algn="l">
              <a:lnSpc>
                <a:spcPct val="100000"/>
              </a:lnSpc>
              <a:spcBef>
                <a:spcPts val="0"/>
              </a:spcBef>
              <a:spcAft>
                <a:spcPts val="0"/>
              </a:spcAft>
              <a:buSzPts val="1100"/>
              <a:buNone/>
            </a:pPr>
            <a:r>
              <a:rPr lang="en"/>
              <a:t>Identify key factors influencing customer responses:</a:t>
            </a:r>
            <a:endParaRPr/>
          </a:p>
          <a:p>
            <a:pPr indent="0" lvl="0" marL="0" rtl="0" algn="l">
              <a:lnSpc>
                <a:spcPct val="100000"/>
              </a:lnSpc>
              <a:spcBef>
                <a:spcPts val="0"/>
              </a:spcBef>
              <a:spcAft>
                <a:spcPts val="0"/>
              </a:spcAft>
              <a:buSzPts val="1100"/>
              <a:buNone/>
            </a:pPr>
            <a:r>
              <a:rPr lang="en"/>
              <a:t>Analyze customer demographics and shopping behaviors.</a:t>
            </a:r>
            <a:endParaRPr/>
          </a:p>
          <a:p>
            <a:pPr indent="0" lvl="0" marL="0" rtl="0" algn="l">
              <a:lnSpc>
                <a:spcPct val="100000"/>
              </a:lnSpc>
              <a:spcBef>
                <a:spcPts val="0"/>
              </a:spcBef>
              <a:spcAft>
                <a:spcPts val="0"/>
              </a:spcAft>
              <a:buSzPts val="1100"/>
              <a:buNone/>
            </a:pPr>
            <a:r>
              <a:rPr lang="en"/>
              <a:t>Build a logistic regression model to:</a:t>
            </a:r>
            <a:endParaRPr/>
          </a:p>
          <a:p>
            <a:pPr indent="0" lvl="0" marL="0" rtl="0" algn="l">
              <a:lnSpc>
                <a:spcPct val="100000"/>
              </a:lnSpc>
              <a:spcBef>
                <a:spcPts val="0"/>
              </a:spcBef>
              <a:spcAft>
                <a:spcPts val="0"/>
              </a:spcAft>
              <a:buSzPts val="1100"/>
              <a:buNone/>
            </a:pPr>
            <a:r>
              <a:rPr lang="en"/>
              <a:t>Estimate the probability of a positive response.</a:t>
            </a:r>
            <a:endParaRPr/>
          </a:p>
          <a:p>
            <a:pPr indent="0" lvl="0" marL="0" rtl="0" algn="l">
              <a:lnSpc>
                <a:spcPct val="100000"/>
              </a:lnSpc>
              <a:spcBef>
                <a:spcPts val="0"/>
              </a:spcBef>
              <a:spcAft>
                <a:spcPts val="0"/>
              </a:spcAft>
              <a:buSzPts val="1100"/>
              <a:buNone/>
            </a:pPr>
            <a:r>
              <a:rPr lang="en"/>
              <a:t>Determine significant predictors impacting customer decisions.</a:t>
            </a:r>
            <a:endParaRPr/>
          </a:p>
          <a:p>
            <a:pPr indent="0" lvl="0" marL="0" rtl="0" algn="l">
              <a:lnSpc>
                <a:spcPct val="100000"/>
              </a:lnSpc>
              <a:spcBef>
                <a:spcPts val="0"/>
              </a:spcBef>
              <a:spcAft>
                <a:spcPts val="0"/>
              </a:spcAft>
              <a:buSzPts val="1100"/>
              <a:buNone/>
            </a:pPr>
            <a:r>
              <a:t/>
            </a:r>
            <a:endParaRPr sz="1500">
              <a:solidFill>
                <a:schemeClr val="dk1"/>
              </a:solidFill>
              <a:latin typeface="Unna"/>
              <a:ea typeface="Unna"/>
              <a:cs typeface="Unna"/>
              <a:sym typeface="Unn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d04d050a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31d04d050a5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After adding the interaction effect, the odds ratio for recency rose to 10.79, indicating that recent purchasers are 10.79 times more likely to buy a gold membership, assuming customer tenure is at the reference level. However, for recent purchasers, the odds decrease by 6% with each additional month of tenure, showing that the influence of recent purchases is stronger for newer customers and diminishes over time.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1d04d050a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31d04d050a5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see that </a:t>
            </a:r>
            <a:r>
              <a:rPr lang="en"/>
              <a:t>the slopes of the lines on the interaction plot are different indicating that the interaction effect is significant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1d04d050a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31d04d050a5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creating our ROC curve and confusion matrix for model 4 we see that </a:t>
            </a:r>
            <a:r>
              <a:rPr lang="en"/>
              <a:t>accuracy</a:t>
            </a:r>
            <a:r>
              <a:rPr lang="en"/>
              <a:t> is 76%, sensitivity the true positive rate is 63% and </a:t>
            </a:r>
            <a:r>
              <a:rPr lang="en"/>
              <a:t>specificity</a:t>
            </a:r>
            <a:r>
              <a:rPr lang="en"/>
              <a:t> is 78%. The ROC curve significantly deviates from the baseline, indicating that the model performs better than random chance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1d04d050a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31d04d050a5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see that model 5 has slightly higher accuracy, </a:t>
            </a:r>
            <a:r>
              <a:rPr lang="en"/>
              <a:t>specificity, and sensitivity compared to model 4</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1d04d050a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31d04d050a5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running our cross validation, we see that model 4 has </a:t>
            </a:r>
            <a:r>
              <a:rPr lang="en"/>
              <a:t>significantly</a:t>
            </a:r>
            <a:r>
              <a:rPr lang="en"/>
              <a:t> better accuracy, sensitivity, and </a:t>
            </a:r>
            <a:r>
              <a:rPr lang="en"/>
              <a:t>specificity</a:t>
            </a:r>
            <a:r>
              <a:rPr lang="en"/>
              <a:t> than model 5. Additionally it has a higher Kappa value of 0.3 which indicates fair agreement. From the results of our cross validation we go with model 4 which does not contain an interaction term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10c01fb11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310c01fb11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117f4cd46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3117f4cd466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is a diagram outlining all of our final predictors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118ca34f0c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3118ca34f0c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Outcome = log odds of the probability</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Having a teenager at home decreases </a:t>
            </a:r>
            <a:r>
              <a:rPr lang="en" sz="1000">
                <a:solidFill>
                  <a:schemeClr val="dk1"/>
                </a:solidFill>
              </a:rPr>
              <a:t>the</a:t>
            </a:r>
            <a:r>
              <a:rPr lang="en" sz="1000">
                <a:solidFill>
                  <a:schemeClr val="dk1"/>
                </a:solidFill>
              </a:rPr>
              <a:t> log odds by 1.239 of getting the gold membership compared to the families that do not have a teenager.</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Being married also decreases the log odds of </a:t>
            </a:r>
            <a:r>
              <a:rPr lang="en" sz="1000">
                <a:solidFill>
                  <a:schemeClr val="dk1"/>
                </a:solidFill>
              </a:rPr>
              <a:t>buying</a:t>
            </a:r>
            <a:r>
              <a:rPr lang="en" sz="1000">
                <a:solidFill>
                  <a:schemeClr val="dk1"/>
                </a:solidFill>
              </a:rPr>
              <a:t> the gold membership by 0.94 </a:t>
            </a:r>
            <a:r>
              <a:rPr lang="en" sz="1000">
                <a:solidFill>
                  <a:schemeClr val="dk1"/>
                </a:solidFill>
              </a:rPr>
              <a:t>compared</a:t>
            </a:r>
            <a:r>
              <a:rPr lang="en" sz="1000">
                <a:solidFill>
                  <a:schemeClr val="dk1"/>
                </a:solidFill>
              </a:rPr>
              <a:t> to not being married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Being a recent customer </a:t>
            </a:r>
            <a:r>
              <a:rPr lang="en" sz="1000">
                <a:solidFill>
                  <a:schemeClr val="dk1"/>
                </a:solidFill>
              </a:rPr>
              <a:t>increases</a:t>
            </a:r>
            <a:r>
              <a:rPr lang="en" sz="1000">
                <a:solidFill>
                  <a:schemeClr val="dk1"/>
                </a:solidFill>
              </a:rPr>
              <a:t> the log odds of buying the membership by 1.077 compared to those who have been customers for a longer period of time.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Having a high number of purchases </a:t>
            </a:r>
            <a:r>
              <a:rPr lang="en" sz="1000">
                <a:solidFill>
                  <a:schemeClr val="dk1"/>
                </a:solidFill>
              </a:rPr>
              <a:t>increased the likelihood of buying the new membership by 0.959</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Lastly, a one unit increase in customer tenure months decreases the log odds of buying the new membership by 0.078. </a:t>
            </a:r>
            <a:endParaRPr sz="1000">
              <a:solidFill>
                <a:schemeClr val="dk1"/>
              </a:solidFill>
            </a:endParaRPr>
          </a:p>
          <a:p>
            <a:pPr indent="-127000" lvl="0" marL="127000" rtl="0" algn="l">
              <a:lnSpc>
                <a:spcPct val="115000"/>
              </a:lnSpc>
              <a:spcBef>
                <a:spcPts val="9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20f67d207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320f67d2075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Keeping all else constant</a:t>
            </a:r>
            <a:endParaRPr>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odds of accepting the campaign is 71% less if you have teenagers at home compared if you do not have teenagers at home.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Customer  a one unit increases in customer tenure months increases the odds by 8%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-Similarly, the odds of accepting the campaign is 61% less if the customer is married.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odds of accepting the campaign is 2.94 times more if the order recency is recent.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odds of accepting the campaign is 2.61 times more when Num Purchase is High</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118ca34f0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3118ca34f0c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400">
                <a:solidFill>
                  <a:srgbClr val="0E0E0E"/>
                </a:solidFill>
              </a:rPr>
              <a:t>Data Accuracy: </a:t>
            </a:r>
            <a:r>
              <a:rPr lang="en" sz="1400">
                <a:solidFill>
                  <a:schemeClr val="dk1"/>
                </a:solidFill>
              </a:rPr>
              <a:t>We do not have exact information when the data is provided, so till date </a:t>
            </a:r>
            <a:r>
              <a:rPr lang="en" sz="1400">
                <a:solidFill>
                  <a:schemeClr val="dk1"/>
                </a:solidFill>
                <a:extLst>
                  <a:ext uri="http://customooxmlschemas.google.com/">
                    <go:slidesCustomData xmlns:go="http://customooxmlschemas.google.com/" textRoundtripDataId="1"/>
                  </a:ext>
                </a:extLst>
              </a:rPr>
              <a:t>calculation</a:t>
            </a:r>
            <a:r>
              <a:rPr lang="en" sz="1400">
                <a:solidFill>
                  <a:schemeClr val="dk1"/>
                </a:solidFill>
              </a:rPr>
              <a:t> for age and customer tenure is based on assumption of 12/2014, the latest date in database for customer enrollment.</a:t>
            </a:r>
            <a:endParaRPr sz="1400">
              <a:solidFill>
                <a:schemeClr val="dk1"/>
              </a:solidFill>
            </a:endParaRPr>
          </a:p>
          <a:p>
            <a:pPr indent="0" lvl="0" marL="0" rtl="0" algn="l">
              <a:lnSpc>
                <a:spcPct val="115000"/>
              </a:lnSpc>
              <a:spcBef>
                <a:spcPts val="900"/>
              </a:spcBef>
              <a:spcAft>
                <a:spcPts val="0"/>
              </a:spcAft>
              <a:buClr>
                <a:schemeClr val="dk1"/>
              </a:buClr>
              <a:buSzPts val="1100"/>
              <a:buFont typeface="Arial"/>
              <a:buNone/>
            </a:pPr>
            <a:r>
              <a:t/>
            </a:r>
            <a:endParaRPr sz="105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3913640e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03913640e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AH</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10c01fb11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310c01fb11b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27000" lvl="0" marL="127000" rtl="0" algn="l">
              <a:lnSpc>
                <a:spcPct val="115000"/>
              </a:lnSpc>
              <a:spcBef>
                <a:spcPts val="900"/>
              </a:spcBef>
              <a:spcAft>
                <a:spcPts val="0"/>
              </a:spcAft>
              <a:buClr>
                <a:schemeClr val="dk1"/>
              </a:buClr>
              <a:buSzPts val="1100"/>
              <a:buFont typeface="Arial"/>
              <a:buNone/>
            </a:pPr>
            <a:r>
              <a:rPr lang="en" sz="1050">
                <a:solidFill>
                  <a:srgbClr val="0E0E0E"/>
                </a:solidFill>
              </a:rPr>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10c01fb11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310c01fb11b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20f67d207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320f67d2075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20f67d207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320f67d2075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47.png"/><Relationship Id="rId4" Type="http://schemas.openxmlformats.org/officeDocument/2006/relationships/hyperlink" Target="http://bit.ly/2Tynxth" TargetMode="External"/><Relationship Id="rId5" Type="http://schemas.openxmlformats.org/officeDocument/2006/relationships/hyperlink" Target="https://flaticon.com/" TargetMode="External"/><Relationship Id="rId6" Type="http://schemas.openxmlformats.org/officeDocument/2006/relationships/hyperlink" Target="https://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pic>
        <p:nvPicPr>
          <p:cNvPr id="9" name="Google Shape;9;p54"/>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0" name="Google Shape;10;p54"/>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1" name="Google Shape;11;p54"/>
          <p:cNvSpPr txBox="1"/>
          <p:nvPr>
            <p:ph type="ctrTitle"/>
          </p:nvPr>
        </p:nvSpPr>
        <p:spPr>
          <a:xfrm>
            <a:off x="1834500" y="1097773"/>
            <a:ext cx="5475000" cy="22554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SzPts val="5300"/>
              <a:buNone/>
              <a:defRPr sz="5300"/>
            </a:lvl1pPr>
            <a:lvl2pPr lvl="1" algn="ctr">
              <a:lnSpc>
                <a:spcPct val="80000"/>
              </a:lnSpc>
              <a:spcBef>
                <a:spcPts val="0"/>
              </a:spcBef>
              <a:spcAft>
                <a:spcPts val="0"/>
              </a:spcAft>
              <a:buSzPts val="5300"/>
              <a:buNone/>
              <a:defRPr sz="5300"/>
            </a:lvl2pPr>
            <a:lvl3pPr lvl="2" algn="ctr">
              <a:lnSpc>
                <a:spcPct val="80000"/>
              </a:lnSpc>
              <a:spcBef>
                <a:spcPts val="0"/>
              </a:spcBef>
              <a:spcAft>
                <a:spcPts val="0"/>
              </a:spcAft>
              <a:buSzPts val="5300"/>
              <a:buNone/>
              <a:defRPr sz="5300"/>
            </a:lvl3pPr>
            <a:lvl4pPr lvl="3" algn="ctr">
              <a:lnSpc>
                <a:spcPct val="80000"/>
              </a:lnSpc>
              <a:spcBef>
                <a:spcPts val="0"/>
              </a:spcBef>
              <a:spcAft>
                <a:spcPts val="0"/>
              </a:spcAft>
              <a:buSzPts val="5300"/>
              <a:buNone/>
              <a:defRPr sz="5300"/>
            </a:lvl4pPr>
            <a:lvl5pPr lvl="4" algn="ctr">
              <a:lnSpc>
                <a:spcPct val="80000"/>
              </a:lnSpc>
              <a:spcBef>
                <a:spcPts val="0"/>
              </a:spcBef>
              <a:spcAft>
                <a:spcPts val="0"/>
              </a:spcAft>
              <a:buSzPts val="5300"/>
              <a:buNone/>
              <a:defRPr sz="5300"/>
            </a:lvl5pPr>
            <a:lvl6pPr lvl="5" algn="ctr">
              <a:lnSpc>
                <a:spcPct val="80000"/>
              </a:lnSpc>
              <a:spcBef>
                <a:spcPts val="0"/>
              </a:spcBef>
              <a:spcAft>
                <a:spcPts val="0"/>
              </a:spcAft>
              <a:buSzPts val="5300"/>
              <a:buNone/>
              <a:defRPr sz="5300"/>
            </a:lvl6pPr>
            <a:lvl7pPr lvl="6" algn="ctr">
              <a:lnSpc>
                <a:spcPct val="80000"/>
              </a:lnSpc>
              <a:spcBef>
                <a:spcPts val="0"/>
              </a:spcBef>
              <a:spcAft>
                <a:spcPts val="0"/>
              </a:spcAft>
              <a:buSzPts val="5300"/>
              <a:buNone/>
              <a:defRPr sz="5300"/>
            </a:lvl7pPr>
            <a:lvl8pPr lvl="7" algn="ctr">
              <a:lnSpc>
                <a:spcPct val="80000"/>
              </a:lnSpc>
              <a:spcBef>
                <a:spcPts val="0"/>
              </a:spcBef>
              <a:spcAft>
                <a:spcPts val="0"/>
              </a:spcAft>
              <a:buSzPts val="5300"/>
              <a:buNone/>
              <a:defRPr sz="5300"/>
            </a:lvl8pPr>
            <a:lvl9pPr lvl="8" algn="ctr">
              <a:lnSpc>
                <a:spcPct val="80000"/>
              </a:lnSpc>
              <a:spcBef>
                <a:spcPts val="0"/>
              </a:spcBef>
              <a:spcAft>
                <a:spcPts val="0"/>
              </a:spcAft>
              <a:buSzPts val="5300"/>
              <a:buNone/>
              <a:defRPr sz="5300"/>
            </a:lvl9pPr>
          </a:lstStyle>
          <a:p/>
        </p:txBody>
      </p:sp>
      <p:sp>
        <p:nvSpPr>
          <p:cNvPr id="12" name="Google Shape;12;p54"/>
          <p:cNvSpPr txBox="1"/>
          <p:nvPr>
            <p:ph idx="1" type="subTitle"/>
          </p:nvPr>
        </p:nvSpPr>
        <p:spPr>
          <a:xfrm>
            <a:off x="2272200" y="3614587"/>
            <a:ext cx="4599600" cy="37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700"/>
              <a:buNone/>
              <a:defRPr sz="1700">
                <a:solidFill>
                  <a:schemeClr val="dk2"/>
                </a:solidFill>
              </a:defRPr>
            </a:lvl1pPr>
            <a:lvl2pPr lvl="1" algn="ctr">
              <a:lnSpc>
                <a:spcPct val="100000"/>
              </a:lnSpc>
              <a:spcBef>
                <a:spcPts val="0"/>
              </a:spcBef>
              <a:spcAft>
                <a:spcPts val="0"/>
              </a:spcAft>
              <a:buClr>
                <a:schemeClr val="dk2"/>
              </a:buClr>
              <a:buSzPts val="1700"/>
              <a:buNone/>
              <a:defRPr sz="1700">
                <a:solidFill>
                  <a:schemeClr val="dk2"/>
                </a:solidFill>
              </a:defRPr>
            </a:lvl2pPr>
            <a:lvl3pPr lvl="2" algn="ctr">
              <a:lnSpc>
                <a:spcPct val="100000"/>
              </a:lnSpc>
              <a:spcBef>
                <a:spcPts val="0"/>
              </a:spcBef>
              <a:spcAft>
                <a:spcPts val="0"/>
              </a:spcAft>
              <a:buClr>
                <a:schemeClr val="dk2"/>
              </a:buClr>
              <a:buSzPts val="1700"/>
              <a:buNone/>
              <a:defRPr sz="1700">
                <a:solidFill>
                  <a:schemeClr val="dk2"/>
                </a:solidFill>
              </a:defRPr>
            </a:lvl3pPr>
            <a:lvl4pPr lvl="3" algn="ctr">
              <a:lnSpc>
                <a:spcPct val="100000"/>
              </a:lnSpc>
              <a:spcBef>
                <a:spcPts val="0"/>
              </a:spcBef>
              <a:spcAft>
                <a:spcPts val="0"/>
              </a:spcAft>
              <a:buClr>
                <a:schemeClr val="dk2"/>
              </a:buClr>
              <a:buSzPts val="1700"/>
              <a:buNone/>
              <a:defRPr sz="1700">
                <a:solidFill>
                  <a:schemeClr val="dk2"/>
                </a:solidFill>
              </a:defRPr>
            </a:lvl4pPr>
            <a:lvl5pPr lvl="4" algn="ctr">
              <a:lnSpc>
                <a:spcPct val="100000"/>
              </a:lnSpc>
              <a:spcBef>
                <a:spcPts val="0"/>
              </a:spcBef>
              <a:spcAft>
                <a:spcPts val="0"/>
              </a:spcAft>
              <a:buClr>
                <a:schemeClr val="dk2"/>
              </a:buClr>
              <a:buSzPts val="1700"/>
              <a:buNone/>
              <a:defRPr sz="1700">
                <a:solidFill>
                  <a:schemeClr val="dk2"/>
                </a:solidFill>
              </a:defRPr>
            </a:lvl5pPr>
            <a:lvl6pPr lvl="5" algn="ctr">
              <a:lnSpc>
                <a:spcPct val="100000"/>
              </a:lnSpc>
              <a:spcBef>
                <a:spcPts val="0"/>
              </a:spcBef>
              <a:spcAft>
                <a:spcPts val="0"/>
              </a:spcAft>
              <a:buClr>
                <a:schemeClr val="dk2"/>
              </a:buClr>
              <a:buSzPts val="1700"/>
              <a:buNone/>
              <a:defRPr sz="1700">
                <a:solidFill>
                  <a:schemeClr val="dk2"/>
                </a:solidFill>
              </a:defRPr>
            </a:lvl6pPr>
            <a:lvl7pPr lvl="6" algn="ctr">
              <a:lnSpc>
                <a:spcPct val="100000"/>
              </a:lnSpc>
              <a:spcBef>
                <a:spcPts val="0"/>
              </a:spcBef>
              <a:spcAft>
                <a:spcPts val="0"/>
              </a:spcAft>
              <a:buClr>
                <a:schemeClr val="dk2"/>
              </a:buClr>
              <a:buSzPts val="1700"/>
              <a:buNone/>
              <a:defRPr sz="1700">
                <a:solidFill>
                  <a:schemeClr val="dk2"/>
                </a:solidFill>
              </a:defRPr>
            </a:lvl7pPr>
            <a:lvl8pPr lvl="7" algn="ctr">
              <a:lnSpc>
                <a:spcPct val="100000"/>
              </a:lnSpc>
              <a:spcBef>
                <a:spcPts val="0"/>
              </a:spcBef>
              <a:spcAft>
                <a:spcPts val="0"/>
              </a:spcAft>
              <a:buClr>
                <a:schemeClr val="dk2"/>
              </a:buClr>
              <a:buSzPts val="1700"/>
              <a:buNone/>
              <a:defRPr sz="1700">
                <a:solidFill>
                  <a:schemeClr val="dk2"/>
                </a:solidFill>
              </a:defRPr>
            </a:lvl8pPr>
            <a:lvl9pPr lvl="8" algn="ctr">
              <a:lnSpc>
                <a:spcPct val="100000"/>
              </a:lnSpc>
              <a:spcBef>
                <a:spcPts val="0"/>
              </a:spcBef>
              <a:spcAft>
                <a:spcPts val="0"/>
              </a:spcAft>
              <a:buClr>
                <a:schemeClr val="dk2"/>
              </a:buClr>
              <a:buSzPts val="1700"/>
              <a:buNone/>
              <a:defRPr sz="17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77" name="Shape 77"/>
        <p:cNvGrpSpPr/>
        <p:nvPr/>
      </p:nvGrpSpPr>
      <p:grpSpPr>
        <a:xfrm>
          <a:off x="0" y="0"/>
          <a:ext cx="0" cy="0"/>
          <a:chOff x="0" y="0"/>
          <a:chExt cx="0" cy="0"/>
        </a:xfrm>
      </p:grpSpPr>
      <p:pic>
        <p:nvPicPr>
          <p:cNvPr id="78" name="Google Shape;78;p63"/>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79" name="Google Shape;79;p63"/>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80" name="Google Shape;80;p63"/>
          <p:cNvSpPr txBox="1"/>
          <p:nvPr>
            <p:ph type="title"/>
          </p:nvPr>
        </p:nvSpPr>
        <p:spPr>
          <a:xfrm>
            <a:off x="3152100" y="3110800"/>
            <a:ext cx="28398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81" name="Google Shape;81;p63"/>
          <p:cNvSpPr txBox="1"/>
          <p:nvPr>
            <p:ph idx="1" type="subTitle"/>
          </p:nvPr>
        </p:nvSpPr>
        <p:spPr>
          <a:xfrm>
            <a:off x="1805400" y="1607700"/>
            <a:ext cx="5533200" cy="120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bg>
      <p:bgPr>
        <a:solidFill>
          <a:schemeClr val="dk1"/>
        </a:solidFill>
      </p:bgPr>
    </p:bg>
    <p:spTree>
      <p:nvGrpSpPr>
        <p:cNvPr id="82" name="Shape 82"/>
        <p:cNvGrpSpPr/>
        <p:nvPr/>
      </p:nvGrpSpPr>
      <p:grpSpPr>
        <a:xfrm>
          <a:off x="0" y="0"/>
          <a:ext cx="0" cy="0"/>
          <a:chOff x="0" y="0"/>
          <a:chExt cx="0" cy="0"/>
        </a:xfrm>
      </p:grpSpPr>
      <p:pic>
        <p:nvPicPr>
          <p:cNvPr id="83" name="Google Shape;83;p64"/>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84" name="Google Shape;84;p64"/>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85" name="Google Shape;85;p64"/>
          <p:cNvSpPr txBox="1"/>
          <p:nvPr>
            <p:ph type="title"/>
          </p:nvPr>
        </p:nvSpPr>
        <p:spPr>
          <a:xfrm>
            <a:off x="4920000" y="1588475"/>
            <a:ext cx="31626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86" name="Google Shape;86;p64"/>
          <p:cNvSpPr txBox="1"/>
          <p:nvPr>
            <p:ph idx="1" type="subTitle"/>
          </p:nvPr>
        </p:nvSpPr>
        <p:spPr>
          <a:xfrm>
            <a:off x="4920000" y="2283550"/>
            <a:ext cx="3162600" cy="130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bg>
      <p:bgPr>
        <a:solidFill>
          <a:schemeClr val="dk1"/>
        </a:solidFill>
      </p:bgPr>
    </p:bg>
    <p:spTree>
      <p:nvGrpSpPr>
        <p:cNvPr id="87" name="Shape 87"/>
        <p:cNvGrpSpPr/>
        <p:nvPr/>
      </p:nvGrpSpPr>
      <p:grpSpPr>
        <a:xfrm>
          <a:off x="0" y="0"/>
          <a:ext cx="0" cy="0"/>
          <a:chOff x="0" y="0"/>
          <a:chExt cx="0" cy="0"/>
        </a:xfrm>
      </p:grpSpPr>
      <p:pic>
        <p:nvPicPr>
          <p:cNvPr id="88" name="Google Shape;88;p65"/>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89" name="Google Shape;89;p65"/>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90" name="Google Shape;90;p65"/>
          <p:cNvSpPr txBox="1"/>
          <p:nvPr>
            <p:ph type="title"/>
          </p:nvPr>
        </p:nvSpPr>
        <p:spPr>
          <a:xfrm flipH="1">
            <a:off x="1172525" y="1588475"/>
            <a:ext cx="31626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91" name="Google Shape;91;p65"/>
          <p:cNvSpPr txBox="1"/>
          <p:nvPr>
            <p:ph idx="1" type="subTitle"/>
          </p:nvPr>
        </p:nvSpPr>
        <p:spPr>
          <a:xfrm flipH="1">
            <a:off x="1172525" y="2283550"/>
            <a:ext cx="3162600" cy="130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bg>
      <p:bgPr>
        <a:solidFill>
          <a:schemeClr val="dk1"/>
        </a:solidFill>
      </p:bgPr>
    </p:bg>
    <p:spTree>
      <p:nvGrpSpPr>
        <p:cNvPr id="92" name="Shape 92"/>
        <p:cNvGrpSpPr/>
        <p:nvPr/>
      </p:nvGrpSpPr>
      <p:grpSpPr>
        <a:xfrm>
          <a:off x="0" y="0"/>
          <a:ext cx="0" cy="0"/>
          <a:chOff x="0" y="0"/>
          <a:chExt cx="0" cy="0"/>
        </a:xfrm>
      </p:grpSpPr>
      <p:pic>
        <p:nvPicPr>
          <p:cNvPr id="93" name="Google Shape;93;p66"/>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94" name="Google Shape;94;p66"/>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95" name="Google Shape;95;p66"/>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96" name="Google Shape;96;p66"/>
          <p:cNvSpPr txBox="1"/>
          <p:nvPr>
            <p:ph idx="1" type="subTitle"/>
          </p:nvPr>
        </p:nvSpPr>
        <p:spPr>
          <a:xfrm>
            <a:off x="2104250" y="1515025"/>
            <a:ext cx="2197500" cy="3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Unna"/>
              <a:buNone/>
              <a:defRPr sz="2400">
                <a:latin typeface="Unna"/>
                <a:ea typeface="Unna"/>
                <a:cs typeface="Unna"/>
                <a:sym typeface="Unna"/>
              </a:defRPr>
            </a:lvl1pPr>
            <a:lvl2pPr lvl="1" algn="l">
              <a:lnSpc>
                <a:spcPct val="100000"/>
              </a:lnSpc>
              <a:spcBef>
                <a:spcPts val="0"/>
              </a:spcBef>
              <a:spcAft>
                <a:spcPts val="0"/>
              </a:spcAft>
              <a:buSzPts val="2400"/>
              <a:buFont typeface="Unna"/>
              <a:buNone/>
              <a:defRPr sz="2400">
                <a:latin typeface="Unna"/>
                <a:ea typeface="Unna"/>
                <a:cs typeface="Unna"/>
                <a:sym typeface="Unna"/>
              </a:defRPr>
            </a:lvl2pPr>
            <a:lvl3pPr lvl="2" algn="l">
              <a:lnSpc>
                <a:spcPct val="100000"/>
              </a:lnSpc>
              <a:spcBef>
                <a:spcPts val="0"/>
              </a:spcBef>
              <a:spcAft>
                <a:spcPts val="0"/>
              </a:spcAft>
              <a:buSzPts val="2400"/>
              <a:buFont typeface="Unna"/>
              <a:buNone/>
              <a:defRPr sz="2400">
                <a:latin typeface="Unna"/>
                <a:ea typeface="Unna"/>
                <a:cs typeface="Unna"/>
                <a:sym typeface="Unna"/>
              </a:defRPr>
            </a:lvl3pPr>
            <a:lvl4pPr lvl="3" algn="l">
              <a:lnSpc>
                <a:spcPct val="100000"/>
              </a:lnSpc>
              <a:spcBef>
                <a:spcPts val="0"/>
              </a:spcBef>
              <a:spcAft>
                <a:spcPts val="0"/>
              </a:spcAft>
              <a:buSzPts val="2400"/>
              <a:buFont typeface="Unna"/>
              <a:buNone/>
              <a:defRPr sz="2400">
                <a:latin typeface="Unna"/>
                <a:ea typeface="Unna"/>
                <a:cs typeface="Unna"/>
                <a:sym typeface="Unna"/>
              </a:defRPr>
            </a:lvl4pPr>
            <a:lvl5pPr lvl="4" algn="l">
              <a:lnSpc>
                <a:spcPct val="100000"/>
              </a:lnSpc>
              <a:spcBef>
                <a:spcPts val="0"/>
              </a:spcBef>
              <a:spcAft>
                <a:spcPts val="0"/>
              </a:spcAft>
              <a:buSzPts val="2400"/>
              <a:buFont typeface="Unna"/>
              <a:buNone/>
              <a:defRPr sz="2400">
                <a:latin typeface="Unna"/>
                <a:ea typeface="Unna"/>
                <a:cs typeface="Unna"/>
                <a:sym typeface="Unna"/>
              </a:defRPr>
            </a:lvl5pPr>
            <a:lvl6pPr lvl="5" algn="l">
              <a:lnSpc>
                <a:spcPct val="100000"/>
              </a:lnSpc>
              <a:spcBef>
                <a:spcPts val="0"/>
              </a:spcBef>
              <a:spcAft>
                <a:spcPts val="0"/>
              </a:spcAft>
              <a:buSzPts val="2400"/>
              <a:buFont typeface="Unna"/>
              <a:buNone/>
              <a:defRPr sz="2400">
                <a:latin typeface="Unna"/>
                <a:ea typeface="Unna"/>
                <a:cs typeface="Unna"/>
                <a:sym typeface="Unna"/>
              </a:defRPr>
            </a:lvl6pPr>
            <a:lvl7pPr lvl="6" algn="l">
              <a:lnSpc>
                <a:spcPct val="100000"/>
              </a:lnSpc>
              <a:spcBef>
                <a:spcPts val="0"/>
              </a:spcBef>
              <a:spcAft>
                <a:spcPts val="0"/>
              </a:spcAft>
              <a:buSzPts val="2400"/>
              <a:buFont typeface="Unna"/>
              <a:buNone/>
              <a:defRPr sz="2400">
                <a:latin typeface="Unna"/>
                <a:ea typeface="Unna"/>
                <a:cs typeface="Unna"/>
                <a:sym typeface="Unna"/>
              </a:defRPr>
            </a:lvl7pPr>
            <a:lvl8pPr lvl="7" algn="l">
              <a:lnSpc>
                <a:spcPct val="100000"/>
              </a:lnSpc>
              <a:spcBef>
                <a:spcPts val="0"/>
              </a:spcBef>
              <a:spcAft>
                <a:spcPts val="0"/>
              </a:spcAft>
              <a:buSzPts val="2400"/>
              <a:buFont typeface="Unna"/>
              <a:buNone/>
              <a:defRPr sz="2400">
                <a:latin typeface="Unna"/>
                <a:ea typeface="Unna"/>
                <a:cs typeface="Unna"/>
                <a:sym typeface="Unna"/>
              </a:defRPr>
            </a:lvl8pPr>
            <a:lvl9pPr lvl="8" algn="l">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97" name="Google Shape;97;p66"/>
          <p:cNvSpPr txBox="1"/>
          <p:nvPr>
            <p:ph idx="2" type="subTitle"/>
          </p:nvPr>
        </p:nvSpPr>
        <p:spPr>
          <a:xfrm>
            <a:off x="2104261" y="1923500"/>
            <a:ext cx="2197500" cy="71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66"/>
          <p:cNvSpPr txBox="1"/>
          <p:nvPr>
            <p:ph idx="3" type="subTitle"/>
          </p:nvPr>
        </p:nvSpPr>
        <p:spPr>
          <a:xfrm>
            <a:off x="2104250" y="3036850"/>
            <a:ext cx="2197500" cy="3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Unna"/>
              <a:buNone/>
              <a:defRPr sz="2400">
                <a:latin typeface="Unna"/>
                <a:ea typeface="Unna"/>
                <a:cs typeface="Unna"/>
                <a:sym typeface="Unna"/>
              </a:defRPr>
            </a:lvl1pPr>
            <a:lvl2pPr lvl="1" algn="l">
              <a:lnSpc>
                <a:spcPct val="100000"/>
              </a:lnSpc>
              <a:spcBef>
                <a:spcPts val="0"/>
              </a:spcBef>
              <a:spcAft>
                <a:spcPts val="0"/>
              </a:spcAft>
              <a:buSzPts val="2400"/>
              <a:buFont typeface="Unna"/>
              <a:buNone/>
              <a:defRPr sz="2400">
                <a:latin typeface="Unna"/>
                <a:ea typeface="Unna"/>
                <a:cs typeface="Unna"/>
                <a:sym typeface="Unna"/>
              </a:defRPr>
            </a:lvl2pPr>
            <a:lvl3pPr lvl="2" algn="l">
              <a:lnSpc>
                <a:spcPct val="100000"/>
              </a:lnSpc>
              <a:spcBef>
                <a:spcPts val="0"/>
              </a:spcBef>
              <a:spcAft>
                <a:spcPts val="0"/>
              </a:spcAft>
              <a:buSzPts val="2400"/>
              <a:buFont typeface="Unna"/>
              <a:buNone/>
              <a:defRPr sz="2400">
                <a:latin typeface="Unna"/>
                <a:ea typeface="Unna"/>
                <a:cs typeface="Unna"/>
                <a:sym typeface="Unna"/>
              </a:defRPr>
            </a:lvl3pPr>
            <a:lvl4pPr lvl="3" algn="l">
              <a:lnSpc>
                <a:spcPct val="100000"/>
              </a:lnSpc>
              <a:spcBef>
                <a:spcPts val="0"/>
              </a:spcBef>
              <a:spcAft>
                <a:spcPts val="0"/>
              </a:spcAft>
              <a:buSzPts val="2400"/>
              <a:buFont typeface="Unna"/>
              <a:buNone/>
              <a:defRPr sz="2400">
                <a:latin typeface="Unna"/>
                <a:ea typeface="Unna"/>
                <a:cs typeface="Unna"/>
                <a:sym typeface="Unna"/>
              </a:defRPr>
            </a:lvl4pPr>
            <a:lvl5pPr lvl="4" algn="l">
              <a:lnSpc>
                <a:spcPct val="100000"/>
              </a:lnSpc>
              <a:spcBef>
                <a:spcPts val="0"/>
              </a:spcBef>
              <a:spcAft>
                <a:spcPts val="0"/>
              </a:spcAft>
              <a:buSzPts val="2400"/>
              <a:buFont typeface="Unna"/>
              <a:buNone/>
              <a:defRPr sz="2400">
                <a:latin typeface="Unna"/>
                <a:ea typeface="Unna"/>
                <a:cs typeface="Unna"/>
                <a:sym typeface="Unna"/>
              </a:defRPr>
            </a:lvl5pPr>
            <a:lvl6pPr lvl="5" algn="l">
              <a:lnSpc>
                <a:spcPct val="100000"/>
              </a:lnSpc>
              <a:spcBef>
                <a:spcPts val="0"/>
              </a:spcBef>
              <a:spcAft>
                <a:spcPts val="0"/>
              </a:spcAft>
              <a:buSzPts val="2400"/>
              <a:buFont typeface="Unna"/>
              <a:buNone/>
              <a:defRPr sz="2400">
                <a:latin typeface="Unna"/>
                <a:ea typeface="Unna"/>
                <a:cs typeface="Unna"/>
                <a:sym typeface="Unna"/>
              </a:defRPr>
            </a:lvl6pPr>
            <a:lvl7pPr lvl="6" algn="l">
              <a:lnSpc>
                <a:spcPct val="100000"/>
              </a:lnSpc>
              <a:spcBef>
                <a:spcPts val="0"/>
              </a:spcBef>
              <a:spcAft>
                <a:spcPts val="0"/>
              </a:spcAft>
              <a:buSzPts val="2400"/>
              <a:buFont typeface="Unna"/>
              <a:buNone/>
              <a:defRPr sz="2400">
                <a:latin typeface="Unna"/>
                <a:ea typeface="Unna"/>
                <a:cs typeface="Unna"/>
                <a:sym typeface="Unna"/>
              </a:defRPr>
            </a:lvl7pPr>
            <a:lvl8pPr lvl="7" algn="l">
              <a:lnSpc>
                <a:spcPct val="100000"/>
              </a:lnSpc>
              <a:spcBef>
                <a:spcPts val="0"/>
              </a:spcBef>
              <a:spcAft>
                <a:spcPts val="0"/>
              </a:spcAft>
              <a:buSzPts val="2400"/>
              <a:buFont typeface="Unna"/>
              <a:buNone/>
              <a:defRPr sz="2400">
                <a:latin typeface="Unna"/>
                <a:ea typeface="Unna"/>
                <a:cs typeface="Unna"/>
                <a:sym typeface="Unna"/>
              </a:defRPr>
            </a:lvl8pPr>
            <a:lvl9pPr lvl="8" algn="l">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99" name="Google Shape;99;p66"/>
          <p:cNvSpPr txBox="1"/>
          <p:nvPr>
            <p:ph idx="4" type="subTitle"/>
          </p:nvPr>
        </p:nvSpPr>
        <p:spPr>
          <a:xfrm>
            <a:off x="2104261" y="3445325"/>
            <a:ext cx="2197500" cy="71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66"/>
          <p:cNvSpPr txBox="1"/>
          <p:nvPr>
            <p:ph idx="5" type="subTitle"/>
          </p:nvPr>
        </p:nvSpPr>
        <p:spPr>
          <a:xfrm>
            <a:off x="5661200" y="1515025"/>
            <a:ext cx="2197500" cy="3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Unna"/>
              <a:buNone/>
              <a:defRPr sz="2400">
                <a:latin typeface="Unna"/>
                <a:ea typeface="Unna"/>
                <a:cs typeface="Unna"/>
                <a:sym typeface="Unna"/>
              </a:defRPr>
            </a:lvl1pPr>
            <a:lvl2pPr lvl="1" algn="l">
              <a:lnSpc>
                <a:spcPct val="100000"/>
              </a:lnSpc>
              <a:spcBef>
                <a:spcPts val="0"/>
              </a:spcBef>
              <a:spcAft>
                <a:spcPts val="0"/>
              </a:spcAft>
              <a:buSzPts val="2400"/>
              <a:buFont typeface="Unna"/>
              <a:buNone/>
              <a:defRPr sz="2400">
                <a:latin typeface="Unna"/>
                <a:ea typeface="Unna"/>
                <a:cs typeface="Unna"/>
                <a:sym typeface="Unna"/>
              </a:defRPr>
            </a:lvl2pPr>
            <a:lvl3pPr lvl="2" algn="l">
              <a:lnSpc>
                <a:spcPct val="100000"/>
              </a:lnSpc>
              <a:spcBef>
                <a:spcPts val="0"/>
              </a:spcBef>
              <a:spcAft>
                <a:spcPts val="0"/>
              </a:spcAft>
              <a:buSzPts val="2400"/>
              <a:buFont typeface="Unna"/>
              <a:buNone/>
              <a:defRPr sz="2400">
                <a:latin typeface="Unna"/>
                <a:ea typeface="Unna"/>
                <a:cs typeface="Unna"/>
                <a:sym typeface="Unna"/>
              </a:defRPr>
            </a:lvl3pPr>
            <a:lvl4pPr lvl="3" algn="l">
              <a:lnSpc>
                <a:spcPct val="100000"/>
              </a:lnSpc>
              <a:spcBef>
                <a:spcPts val="0"/>
              </a:spcBef>
              <a:spcAft>
                <a:spcPts val="0"/>
              </a:spcAft>
              <a:buSzPts val="2400"/>
              <a:buFont typeface="Unna"/>
              <a:buNone/>
              <a:defRPr sz="2400">
                <a:latin typeface="Unna"/>
                <a:ea typeface="Unna"/>
                <a:cs typeface="Unna"/>
                <a:sym typeface="Unna"/>
              </a:defRPr>
            </a:lvl4pPr>
            <a:lvl5pPr lvl="4" algn="l">
              <a:lnSpc>
                <a:spcPct val="100000"/>
              </a:lnSpc>
              <a:spcBef>
                <a:spcPts val="0"/>
              </a:spcBef>
              <a:spcAft>
                <a:spcPts val="0"/>
              </a:spcAft>
              <a:buSzPts val="2400"/>
              <a:buFont typeface="Unna"/>
              <a:buNone/>
              <a:defRPr sz="2400">
                <a:latin typeface="Unna"/>
                <a:ea typeface="Unna"/>
                <a:cs typeface="Unna"/>
                <a:sym typeface="Unna"/>
              </a:defRPr>
            </a:lvl5pPr>
            <a:lvl6pPr lvl="5" algn="l">
              <a:lnSpc>
                <a:spcPct val="100000"/>
              </a:lnSpc>
              <a:spcBef>
                <a:spcPts val="0"/>
              </a:spcBef>
              <a:spcAft>
                <a:spcPts val="0"/>
              </a:spcAft>
              <a:buSzPts val="2400"/>
              <a:buFont typeface="Unna"/>
              <a:buNone/>
              <a:defRPr sz="2400">
                <a:latin typeface="Unna"/>
                <a:ea typeface="Unna"/>
                <a:cs typeface="Unna"/>
                <a:sym typeface="Unna"/>
              </a:defRPr>
            </a:lvl6pPr>
            <a:lvl7pPr lvl="6" algn="l">
              <a:lnSpc>
                <a:spcPct val="100000"/>
              </a:lnSpc>
              <a:spcBef>
                <a:spcPts val="0"/>
              </a:spcBef>
              <a:spcAft>
                <a:spcPts val="0"/>
              </a:spcAft>
              <a:buSzPts val="2400"/>
              <a:buFont typeface="Unna"/>
              <a:buNone/>
              <a:defRPr sz="2400">
                <a:latin typeface="Unna"/>
                <a:ea typeface="Unna"/>
                <a:cs typeface="Unna"/>
                <a:sym typeface="Unna"/>
              </a:defRPr>
            </a:lvl7pPr>
            <a:lvl8pPr lvl="7" algn="l">
              <a:lnSpc>
                <a:spcPct val="100000"/>
              </a:lnSpc>
              <a:spcBef>
                <a:spcPts val="0"/>
              </a:spcBef>
              <a:spcAft>
                <a:spcPts val="0"/>
              </a:spcAft>
              <a:buSzPts val="2400"/>
              <a:buFont typeface="Unna"/>
              <a:buNone/>
              <a:defRPr sz="2400">
                <a:latin typeface="Unna"/>
                <a:ea typeface="Unna"/>
                <a:cs typeface="Unna"/>
                <a:sym typeface="Unna"/>
              </a:defRPr>
            </a:lvl8pPr>
            <a:lvl9pPr lvl="8" algn="l">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01" name="Google Shape;101;p66"/>
          <p:cNvSpPr txBox="1"/>
          <p:nvPr>
            <p:ph idx="6" type="subTitle"/>
          </p:nvPr>
        </p:nvSpPr>
        <p:spPr>
          <a:xfrm>
            <a:off x="5661211" y="1923500"/>
            <a:ext cx="2197500" cy="71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66"/>
          <p:cNvSpPr txBox="1"/>
          <p:nvPr>
            <p:ph idx="7" type="subTitle"/>
          </p:nvPr>
        </p:nvSpPr>
        <p:spPr>
          <a:xfrm>
            <a:off x="5661200" y="3036850"/>
            <a:ext cx="2197500" cy="3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Unna"/>
              <a:buNone/>
              <a:defRPr sz="2400">
                <a:latin typeface="Unna"/>
                <a:ea typeface="Unna"/>
                <a:cs typeface="Unna"/>
                <a:sym typeface="Unna"/>
              </a:defRPr>
            </a:lvl1pPr>
            <a:lvl2pPr lvl="1" algn="l">
              <a:lnSpc>
                <a:spcPct val="100000"/>
              </a:lnSpc>
              <a:spcBef>
                <a:spcPts val="0"/>
              </a:spcBef>
              <a:spcAft>
                <a:spcPts val="0"/>
              </a:spcAft>
              <a:buSzPts val="2400"/>
              <a:buFont typeface="Unna"/>
              <a:buNone/>
              <a:defRPr sz="2400">
                <a:latin typeface="Unna"/>
                <a:ea typeface="Unna"/>
                <a:cs typeface="Unna"/>
                <a:sym typeface="Unna"/>
              </a:defRPr>
            </a:lvl2pPr>
            <a:lvl3pPr lvl="2" algn="l">
              <a:lnSpc>
                <a:spcPct val="100000"/>
              </a:lnSpc>
              <a:spcBef>
                <a:spcPts val="0"/>
              </a:spcBef>
              <a:spcAft>
                <a:spcPts val="0"/>
              </a:spcAft>
              <a:buSzPts val="2400"/>
              <a:buFont typeface="Unna"/>
              <a:buNone/>
              <a:defRPr sz="2400">
                <a:latin typeface="Unna"/>
                <a:ea typeface="Unna"/>
                <a:cs typeface="Unna"/>
                <a:sym typeface="Unna"/>
              </a:defRPr>
            </a:lvl3pPr>
            <a:lvl4pPr lvl="3" algn="l">
              <a:lnSpc>
                <a:spcPct val="100000"/>
              </a:lnSpc>
              <a:spcBef>
                <a:spcPts val="0"/>
              </a:spcBef>
              <a:spcAft>
                <a:spcPts val="0"/>
              </a:spcAft>
              <a:buSzPts val="2400"/>
              <a:buFont typeface="Unna"/>
              <a:buNone/>
              <a:defRPr sz="2400">
                <a:latin typeface="Unna"/>
                <a:ea typeface="Unna"/>
                <a:cs typeface="Unna"/>
                <a:sym typeface="Unna"/>
              </a:defRPr>
            </a:lvl4pPr>
            <a:lvl5pPr lvl="4" algn="l">
              <a:lnSpc>
                <a:spcPct val="100000"/>
              </a:lnSpc>
              <a:spcBef>
                <a:spcPts val="0"/>
              </a:spcBef>
              <a:spcAft>
                <a:spcPts val="0"/>
              </a:spcAft>
              <a:buSzPts val="2400"/>
              <a:buFont typeface="Unna"/>
              <a:buNone/>
              <a:defRPr sz="2400">
                <a:latin typeface="Unna"/>
                <a:ea typeface="Unna"/>
                <a:cs typeface="Unna"/>
                <a:sym typeface="Unna"/>
              </a:defRPr>
            </a:lvl5pPr>
            <a:lvl6pPr lvl="5" algn="l">
              <a:lnSpc>
                <a:spcPct val="100000"/>
              </a:lnSpc>
              <a:spcBef>
                <a:spcPts val="0"/>
              </a:spcBef>
              <a:spcAft>
                <a:spcPts val="0"/>
              </a:spcAft>
              <a:buSzPts val="2400"/>
              <a:buFont typeface="Unna"/>
              <a:buNone/>
              <a:defRPr sz="2400">
                <a:latin typeface="Unna"/>
                <a:ea typeface="Unna"/>
                <a:cs typeface="Unna"/>
                <a:sym typeface="Unna"/>
              </a:defRPr>
            </a:lvl6pPr>
            <a:lvl7pPr lvl="6" algn="l">
              <a:lnSpc>
                <a:spcPct val="100000"/>
              </a:lnSpc>
              <a:spcBef>
                <a:spcPts val="0"/>
              </a:spcBef>
              <a:spcAft>
                <a:spcPts val="0"/>
              </a:spcAft>
              <a:buSzPts val="2400"/>
              <a:buFont typeface="Unna"/>
              <a:buNone/>
              <a:defRPr sz="2400">
                <a:latin typeface="Unna"/>
                <a:ea typeface="Unna"/>
                <a:cs typeface="Unna"/>
                <a:sym typeface="Unna"/>
              </a:defRPr>
            </a:lvl7pPr>
            <a:lvl8pPr lvl="7" algn="l">
              <a:lnSpc>
                <a:spcPct val="100000"/>
              </a:lnSpc>
              <a:spcBef>
                <a:spcPts val="0"/>
              </a:spcBef>
              <a:spcAft>
                <a:spcPts val="0"/>
              </a:spcAft>
              <a:buSzPts val="2400"/>
              <a:buFont typeface="Unna"/>
              <a:buNone/>
              <a:defRPr sz="2400">
                <a:latin typeface="Unna"/>
                <a:ea typeface="Unna"/>
                <a:cs typeface="Unna"/>
                <a:sym typeface="Unna"/>
              </a:defRPr>
            </a:lvl8pPr>
            <a:lvl9pPr lvl="8" algn="l">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03" name="Google Shape;103;p66"/>
          <p:cNvSpPr txBox="1"/>
          <p:nvPr>
            <p:ph idx="8" type="subTitle"/>
          </p:nvPr>
        </p:nvSpPr>
        <p:spPr>
          <a:xfrm>
            <a:off x="5661211" y="3445325"/>
            <a:ext cx="2197500" cy="71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104" name="Shape 104"/>
        <p:cNvGrpSpPr/>
        <p:nvPr/>
      </p:nvGrpSpPr>
      <p:grpSpPr>
        <a:xfrm>
          <a:off x="0" y="0"/>
          <a:ext cx="0" cy="0"/>
          <a:chOff x="0" y="0"/>
          <a:chExt cx="0" cy="0"/>
        </a:xfrm>
      </p:grpSpPr>
      <p:pic>
        <p:nvPicPr>
          <p:cNvPr id="105" name="Google Shape;105;p67"/>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06" name="Google Shape;106;p67"/>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07" name="Google Shape;107;p67"/>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_1_1_1">
    <p:bg>
      <p:bgPr>
        <a:solidFill>
          <a:schemeClr val="dk1"/>
        </a:solidFill>
      </p:bgPr>
    </p:bg>
    <p:spTree>
      <p:nvGrpSpPr>
        <p:cNvPr id="108" name="Shape 108"/>
        <p:cNvGrpSpPr/>
        <p:nvPr/>
      </p:nvGrpSpPr>
      <p:grpSpPr>
        <a:xfrm>
          <a:off x="0" y="0"/>
          <a:ext cx="0" cy="0"/>
          <a:chOff x="0" y="0"/>
          <a:chExt cx="0" cy="0"/>
        </a:xfrm>
      </p:grpSpPr>
      <p:pic>
        <p:nvPicPr>
          <p:cNvPr id="109" name="Google Shape;109;p68"/>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10" name="Google Shape;110;p68"/>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11" name="Google Shape;111;p68"/>
          <p:cNvSpPr txBox="1"/>
          <p:nvPr>
            <p:ph type="title"/>
          </p:nvPr>
        </p:nvSpPr>
        <p:spPr>
          <a:xfrm flipH="1">
            <a:off x="713250" y="1374400"/>
            <a:ext cx="3619800" cy="1572000"/>
          </a:xfrm>
          <a:prstGeom prst="rect">
            <a:avLst/>
          </a:prstGeom>
          <a:noFill/>
          <a:ln>
            <a:noFill/>
          </a:ln>
        </p:spPr>
        <p:txBody>
          <a:bodyPr anchorCtr="0" anchor="t" bIns="91425" lIns="91425" spcFirstLastPara="1" rIns="91425" wrap="square" tIns="91425">
            <a:noAutofit/>
          </a:bodyPr>
          <a:lstStyle>
            <a:lvl1pPr lvl="0" algn="l">
              <a:lnSpc>
                <a:spcPct val="85000"/>
              </a:lnSpc>
              <a:spcBef>
                <a:spcPts val="0"/>
              </a:spcBef>
              <a:spcAft>
                <a:spcPts val="0"/>
              </a:spcAft>
              <a:buSzPts val="3300"/>
              <a:buNone/>
              <a:defRPr/>
            </a:lvl1pPr>
            <a:lvl2pPr lvl="1" algn="l">
              <a:lnSpc>
                <a:spcPct val="85000"/>
              </a:lnSpc>
              <a:spcBef>
                <a:spcPts val="0"/>
              </a:spcBef>
              <a:spcAft>
                <a:spcPts val="0"/>
              </a:spcAft>
              <a:buSzPts val="3300"/>
              <a:buNone/>
              <a:defRPr/>
            </a:lvl2pPr>
            <a:lvl3pPr lvl="2" algn="l">
              <a:lnSpc>
                <a:spcPct val="85000"/>
              </a:lnSpc>
              <a:spcBef>
                <a:spcPts val="0"/>
              </a:spcBef>
              <a:spcAft>
                <a:spcPts val="0"/>
              </a:spcAft>
              <a:buSzPts val="3300"/>
              <a:buNone/>
              <a:defRPr/>
            </a:lvl3pPr>
            <a:lvl4pPr lvl="3" algn="l">
              <a:lnSpc>
                <a:spcPct val="85000"/>
              </a:lnSpc>
              <a:spcBef>
                <a:spcPts val="0"/>
              </a:spcBef>
              <a:spcAft>
                <a:spcPts val="0"/>
              </a:spcAft>
              <a:buSzPts val="3300"/>
              <a:buNone/>
              <a:defRPr/>
            </a:lvl4pPr>
            <a:lvl5pPr lvl="4" algn="l">
              <a:lnSpc>
                <a:spcPct val="85000"/>
              </a:lnSpc>
              <a:spcBef>
                <a:spcPts val="0"/>
              </a:spcBef>
              <a:spcAft>
                <a:spcPts val="0"/>
              </a:spcAft>
              <a:buSzPts val="3300"/>
              <a:buNone/>
              <a:defRPr/>
            </a:lvl5pPr>
            <a:lvl6pPr lvl="5" algn="l">
              <a:lnSpc>
                <a:spcPct val="85000"/>
              </a:lnSpc>
              <a:spcBef>
                <a:spcPts val="0"/>
              </a:spcBef>
              <a:spcAft>
                <a:spcPts val="0"/>
              </a:spcAft>
              <a:buSzPts val="3300"/>
              <a:buNone/>
              <a:defRPr/>
            </a:lvl6pPr>
            <a:lvl7pPr lvl="6" algn="l">
              <a:lnSpc>
                <a:spcPct val="85000"/>
              </a:lnSpc>
              <a:spcBef>
                <a:spcPts val="0"/>
              </a:spcBef>
              <a:spcAft>
                <a:spcPts val="0"/>
              </a:spcAft>
              <a:buSzPts val="3300"/>
              <a:buNone/>
              <a:defRPr/>
            </a:lvl7pPr>
            <a:lvl8pPr lvl="7" algn="l">
              <a:lnSpc>
                <a:spcPct val="85000"/>
              </a:lnSpc>
              <a:spcBef>
                <a:spcPts val="0"/>
              </a:spcBef>
              <a:spcAft>
                <a:spcPts val="0"/>
              </a:spcAft>
              <a:buSzPts val="3300"/>
              <a:buNone/>
              <a:defRPr/>
            </a:lvl8pPr>
            <a:lvl9pPr lvl="8" algn="l">
              <a:lnSpc>
                <a:spcPct val="85000"/>
              </a:lnSpc>
              <a:spcBef>
                <a:spcPts val="0"/>
              </a:spcBef>
              <a:spcAft>
                <a:spcPts val="0"/>
              </a:spcAft>
              <a:buSzPts val="3300"/>
              <a:buNone/>
              <a:defRPr/>
            </a:lvl9pPr>
          </a:lstStyle>
          <a:p/>
        </p:txBody>
      </p:sp>
      <p:sp>
        <p:nvSpPr>
          <p:cNvPr id="112" name="Google Shape;112;p68"/>
          <p:cNvSpPr txBox="1"/>
          <p:nvPr>
            <p:ph idx="1" type="subTitle"/>
          </p:nvPr>
        </p:nvSpPr>
        <p:spPr>
          <a:xfrm flipH="1">
            <a:off x="713250" y="3044047"/>
            <a:ext cx="3619800" cy="72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bg>
      <p:bgPr>
        <a:solidFill>
          <a:schemeClr val="dk1"/>
        </a:solidFill>
      </p:bgPr>
    </p:bg>
    <p:spTree>
      <p:nvGrpSpPr>
        <p:cNvPr id="113" name="Shape 113"/>
        <p:cNvGrpSpPr/>
        <p:nvPr/>
      </p:nvGrpSpPr>
      <p:grpSpPr>
        <a:xfrm>
          <a:off x="0" y="0"/>
          <a:ext cx="0" cy="0"/>
          <a:chOff x="0" y="0"/>
          <a:chExt cx="0" cy="0"/>
        </a:xfrm>
      </p:grpSpPr>
      <p:pic>
        <p:nvPicPr>
          <p:cNvPr id="114" name="Google Shape;114;p69"/>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15" name="Google Shape;115;p69"/>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16" name="Google Shape;116;p69"/>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7" name="Shape 117"/>
        <p:cNvGrpSpPr/>
        <p:nvPr/>
      </p:nvGrpSpPr>
      <p:grpSpPr>
        <a:xfrm>
          <a:off x="0" y="0"/>
          <a:ext cx="0" cy="0"/>
          <a:chOff x="0" y="0"/>
          <a:chExt cx="0" cy="0"/>
        </a:xfrm>
      </p:grpSpPr>
      <p:pic>
        <p:nvPicPr>
          <p:cNvPr id="118" name="Google Shape;118;p70"/>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sp>
        <p:nvSpPr>
          <p:cNvPr id="119" name="Google Shape;119;p70"/>
          <p:cNvSpPr txBox="1"/>
          <p:nvPr>
            <p:ph hasCustomPrompt="1" type="title"/>
          </p:nvPr>
        </p:nvSpPr>
        <p:spPr>
          <a:xfrm>
            <a:off x="2015400" y="1749638"/>
            <a:ext cx="5113200" cy="1215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r>
              <a:t>xx%</a:t>
            </a:r>
          </a:p>
        </p:txBody>
      </p:sp>
      <p:sp>
        <p:nvSpPr>
          <p:cNvPr id="120" name="Google Shape;120;p70"/>
          <p:cNvSpPr txBox="1"/>
          <p:nvPr>
            <p:ph idx="1" type="subTitle"/>
          </p:nvPr>
        </p:nvSpPr>
        <p:spPr>
          <a:xfrm>
            <a:off x="2015400" y="3005363"/>
            <a:ext cx="5113200" cy="38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pic>
        <p:nvPicPr>
          <p:cNvPr id="121" name="Google Shape;121;p70"/>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1"/>
        </a:solidFill>
      </p:bgPr>
    </p:bg>
    <p:spTree>
      <p:nvGrpSpPr>
        <p:cNvPr id="122" name="Shape 122"/>
        <p:cNvGrpSpPr/>
        <p:nvPr/>
      </p:nvGrpSpPr>
      <p:grpSpPr>
        <a:xfrm>
          <a:off x="0" y="0"/>
          <a:ext cx="0" cy="0"/>
          <a:chOff x="0" y="0"/>
          <a:chExt cx="0" cy="0"/>
        </a:xfrm>
      </p:grpSpPr>
      <p:pic>
        <p:nvPicPr>
          <p:cNvPr id="123" name="Google Shape;123;p71"/>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24" name="Google Shape;124;p71"/>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25" name="Google Shape;125;p71"/>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126" name="Google Shape;126;p71"/>
          <p:cNvSpPr txBox="1"/>
          <p:nvPr>
            <p:ph idx="1" type="subTitle"/>
          </p:nvPr>
        </p:nvSpPr>
        <p:spPr>
          <a:xfrm>
            <a:off x="983374" y="1515025"/>
            <a:ext cx="21600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27" name="Google Shape;127;p71"/>
          <p:cNvSpPr txBox="1"/>
          <p:nvPr>
            <p:ph idx="2" type="subTitle"/>
          </p:nvPr>
        </p:nvSpPr>
        <p:spPr>
          <a:xfrm>
            <a:off x="983385" y="1923500"/>
            <a:ext cx="2160000" cy="7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8" name="Google Shape;128;p71"/>
          <p:cNvSpPr txBox="1"/>
          <p:nvPr>
            <p:ph idx="3" type="subTitle"/>
          </p:nvPr>
        </p:nvSpPr>
        <p:spPr>
          <a:xfrm>
            <a:off x="983374" y="3036850"/>
            <a:ext cx="21600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29" name="Google Shape;129;p71"/>
          <p:cNvSpPr txBox="1"/>
          <p:nvPr>
            <p:ph idx="4" type="subTitle"/>
          </p:nvPr>
        </p:nvSpPr>
        <p:spPr>
          <a:xfrm>
            <a:off x="983385" y="3445325"/>
            <a:ext cx="2160000" cy="7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0" name="Google Shape;130;p71"/>
          <p:cNvSpPr txBox="1"/>
          <p:nvPr>
            <p:ph idx="5" type="subTitle"/>
          </p:nvPr>
        </p:nvSpPr>
        <p:spPr>
          <a:xfrm>
            <a:off x="6000624" y="1515025"/>
            <a:ext cx="21600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31" name="Google Shape;131;p71"/>
          <p:cNvSpPr txBox="1"/>
          <p:nvPr>
            <p:ph idx="6" type="subTitle"/>
          </p:nvPr>
        </p:nvSpPr>
        <p:spPr>
          <a:xfrm>
            <a:off x="6000635" y="1923500"/>
            <a:ext cx="2160000" cy="7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2" name="Google Shape;132;p71"/>
          <p:cNvSpPr txBox="1"/>
          <p:nvPr>
            <p:ph idx="7" type="subTitle"/>
          </p:nvPr>
        </p:nvSpPr>
        <p:spPr>
          <a:xfrm>
            <a:off x="6000624" y="3036850"/>
            <a:ext cx="21600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33" name="Google Shape;133;p71"/>
          <p:cNvSpPr txBox="1"/>
          <p:nvPr>
            <p:ph idx="8" type="subTitle"/>
          </p:nvPr>
        </p:nvSpPr>
        <p:spPr>
          <a:xfrm>
            <a:off x="6000635" y="3445325"/>
            <a:ext cx="2160000" cy="7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4" name="Google Shape;134;p71"/>
          <p:cNvSpPr txBox="1"/>
          <p:nvPr>
            <p:ph idx="9" type="subTitle"/>
          </p:nvPr>
        </p:nvSpPr>
        <p:spPr>
          <a:xfrm>
            <a:off x="3491999" y="1515025"/>
            <a:ext cx="21600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35" name="Google Shape;135;p71"/>
          <p:cNvSpPr txBox="1"/>
          <p:nvPr>
            <p:ph idx="13" type="subTitle"/>
          </p:nvPr>
        </p:nvSpPr>
        <p:spPr>
          <a:xfrm>
            <a:off x="3492010" y="1923500"/>
            <a:ext cx="2160000" cy="7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71"/>
          <p:cNvSpPr txBox="1"/>
          <p:nvPr>
            <p:ph idx="14" type="subTitle"/>
          </p:nvPr>
        </p:nvSpPr>
        <p:spPr>
          <a:xfrm>
            <a:off x="3491999" y="3036850"/>
            <a:ext cx="21600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37" name="Google Shape;137;p71"/>
          <p:cNvSpPr txBox="1"/>
          <p:nvPr>
            <p:ph idx="15" type="subTitle"/>
          </p:nvPr>
        </p:nvSpPr>
        <p:spPr>
          <a:xfrm>
            <a:off x="3492010" y="3445325"/>
            <a:ext cx="2160000" cy="7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38" name="Shape 138"/>
        <p:cNvGrpSpPr/>
        <p:nvPr/>
      </p:nvGrpSpPr>
      <p:grpSpPr>
        <a:xfrm>
          <a:off x="0" y="0"/>
          <a:ext cx="0" cy="0"/>
          <a:chOff x="0" y="0"/>
          <a:chExt cx="0" cy="0"/>
        </a:xfrm>
      </p:grpSpPr>
      <p:pic>
        <p:nvPicPr>
          <p:cNvPr id="139" name="Google Shape;139;p72"/>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40" name="Google Shape;140;p72"/>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41" name="Google Shape;141;p72"/>
          <p:cNvSpPr txBox="1"/>
          <p:nvPr>
            <p:ph type="title"/>
          </p:nvPr>
        </p:nvSpPr>
        <p:spPr>
          <a:xfrm>
            <a:off x="2280750" y="1762800"/>
            <a:ext cx="4582500" cy="1617900"/>
          </a:xfrm>
          <a:prstGeom prst="rect">
            <a:avLst/>
          </a:prstGeom>
          <a:noFill/>
          <a:ln>
            <a:noFill/>
          </a:ln>
        </p:spPr>
        <p:txBody>
          <a:bodyPr anchorCtr="0" anchor="ctr" bIns="91425" lIns="91425" spcFirstLastPara="1" rIns="91425" wrap="square" tIns="91425">
            <a:noAutofit/>
          </a:bodyPr>
          <a:lstStyle>
            <a:lvl1pPr lvl="0" algn="ctr">
              <a:lnSpc>
                <a:spcPct val="75000"/>
              </a:lnSpc>
              <a:spcBef>
                <a:spcPts val="0"/>
              </a:spcBef>
              <a:spcAft>
                <a:spcPts val="0"/>
              </a:spcAft>
              <a:buSzPts val="7200"/>
              <a:buNone/>
              <a:defRPr sz="8000"/>
            </a:lvl1pPr>
            <a:lvl2pPr lvl="1" algn="ctr">
              <a:lnSpc>
                <a:spcPct val="75000"/>
              </a:lnSpc>
              <a:spcBef>
                <a:spcPts val="0"/>
              </a:spcBef>
              <a:spcAft>
                <a:spcPts val="0"/>
              </a:spcAft>
              <a:buSzPts val="7200"/>
              <a:buNone/>
              <a:defRPr sz="7200"/>
            </a:lvl2pPr>
            <a:lvl3pPr lvl="2" algn="ctr">
              <a:lnSpc>
                <a:spcPct val="75000"/>
              </a:lnSpc>
              <a:spcBef>
                <a:spcPts val="0"/>
              </a:spcBef>
              <a:spcAft>
                <a:spcPts val="0"/>
              </a:spcAft>
              <a:buSzPts val="7200"/>
              <a:buNone/>
              <a:defRPr sz="7200"/>
            </a:lvl3pPr>
            <a:lvl4pPr lvl="3" algn="ctr">
              <a:lnSpc>
                <a:spcPct val="75000"/>
              </a:lnSpc>
              <a:spcBef>
                <a:spcPts val="0"/>
              </a:spcBef>
              <a:spcAft>
                <a:spcPts val="0"/>
              </a:spcAft>
              <a:buSzPts val="7200"/>
              <a:buNone/>
              <a:defRPr sz="7200"/>
            </a:lvl4pPr>
            <a:lvl5pPr lvl="4" algn="ctr">
              <a:lnSpc>
                <a:spcPct val="75000"/>
              </a:lnSpc>
              <a:spcBef>
                <a:spcPts val="0"/>
              </a:spcBef>
              <a:spcAft>
                <a:spcPts val="0"/>
              </a:spcAft>
              <a:buSzPts val="7200"/>
              <a:buNone/>
              <a:defRPr sz="7200"/>
            </a:lvl5pPr>
            <a:lvl6pPr lvl="5" algn="ctr">
              <a:lnSpc>
                <a:spcPct val="75000"/>
              </a:lnSpc>
              <a:spcBef>
                <a:spcPts val="0"/>
              </a:spcBef>
              <a:spcAft>
                <a:spcPts val="0"/>
              </a:spcAft>
              <a:buSzPts val="7200"/>
              <a:buNone/>
              <a:defRPr sz="7200"/>
            </a:lvl6pPr>
            <a:lvl7pPr lvl="6" algn="ctr">
              <a:lnSpc>
                <a:spcPct val="75000"/>
              </a:lnSpc>
              <a:spcBef>
                <a:spcPts val="0"/>
              </a:spcBef>
              <a:spcAft>
                <a:spcPts val="0"/>
              </a:spcAft>
              <a:buSzPts val="7200"/>
              <a:buNone/>
              <a:defRPr sz="7200"/>
            </a:lvl7pPr>
            <a:lvl8pPr lvl="7" algn="ctr">
              <a:lnSpc>
                <a:spcPct val="75000"/>
              </a:lnSpc>
              <a:spcBef>
                <a:spcPts val="0"/>
              </a:spcBef>
              <a:spcAft>
                <a:spcPts val="0"/>
              </a:spcAft>
              <a:buSzPts val="7200"/>
              <a:buNone/>
              <a:defRPr sz="7200"/>
            </a:lvl8pPr>
            <a:lvl9pPr lvl="8" algn="ctr">
              <a:lnSpc>
                <a:spcPct val="75000"/>
              </a:lnSpc>
              <a:spcBef>
                <a:spcPts val="0"/>
              </a:spcBef>
              <a:spcAft>
                <a:spcPts val="0"/>
              </a:spcAft>
              <a:buSzPts val="7200"/>
              <a:buNone/>
              <a:defRPr sz="7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3" name="Shape 13"/>
        <p:cNvGrpSpPr/>
        <p:nvPr/>
      </p:nvGrpSpPr>
      <p:grpSpPr>
        <a:xfrm>
          <a:off x="0" y="0"/>
          <a:ext cx="0" cy="0"/>
          <a:chOff x="0" y="0"/>
          <a:chExt cx="0" cy="0"/>
        </a:xfrm>
      </p:grpSpPr>
      <p:pic>
        <p:nvPicPr>
          <p:cNvPr id="14" name="Google Shape;14;p55"/>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5" name="Google Shape;15;p55"/>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6" name="Google Shape;16;p55"/>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17" name="Google Shape;17;p55"/>
          <p:cNvSpPr txBox="1"/>
          <p:nvPr>
            <p:ph idx="1" type="body"/>
          </p:nvPr>
        </p:nvSpPr>
        <p:spPr>
          <a:xfrm>
            <a:off x="713250" y="1297400"/>
            <a:ext cx="7717500" cy="3327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bg>
      <p:bgPr>
        <a:solidFill>
          <a:schemeClr val="dk1"/>
        </a:solidFill>
      </p:bgPr>
    </p:bg>
    <p:spTree>
      <p:nvGrpSpPr>
        <p:cNvPr id="142" name="Shape 142"/>
        <p:cNvGrpSpPr/>
        <p:nvPr/>
      </p:nvGrpSpPr>
      <p:grpSpPr>
        <a:xfrm>
          <a:off x="0" y="0"/>
          <a:ext cx="0" cy="0"/>
          <a:chOff x="0" y="0"/>
          <a:chExt cx="0" cy="0"/>
        </a:xfrm>
      </p:grpSpPr>
      <p:pic>
        <p:nvPicPr>
          <p:cNvPr id="143" name="Google Shape;143;p73"/>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44" name="Google Shape;144;p73"/>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45" name="Google Shape;145;p73"/>
          <p:cNvSpPr txBox="1"/>
          <p:nvPr>
            <p:ph type="title"/>
          </p:nvPr>
        </p:nvSpPr>
        <p:spPr>
          <a:xfrm>
            <a:off x="4978100" y="2078750"/>
            <a:ext cx="3055200" cy="8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146" name="Google Shape;146;p73"/>
          <p:cNvSpPr txBox="1"/>
          <p:nvPr>
            <p:ph idx="1" type="subTitle"/>
          </p:nvPr>
        </p:nvSpPr>
        <p:spPr>
          <a:xfrm>
            <a:off x="4978100" y="3178125"/>
            <a:ext cx="3055200" cy="52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47" name="Google Shape;147;p73"/>
          <p:cNvSpPr txBox="1"/>
          <p:nvPr>
            <p:ph idx="2" type="title"/>
          </p:nvPr>
        </p:nvSpPr>
        <p:spPr>
          <a:xfrm>
            <a:off x="4978100" y="1282525"/>
            <a:ext cx="3055200" cy="83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6000"/>
              <a:buNone/>
              <a:defRPr sz="6000">
                <a:solidFill>
                  <a:schemeClr val="dk2"/>
                </a:solidFill>
              </a:defRPr>
            </a:lvl1pPr>
            <a:lvl2pPr lvl="1" algn="ctr">
              <a:lnSpc>
                <a:spcPct val="100000"/>
              </a:lnSpc>
              <a:spcBef>
                <a:spcPts val="0"/>
              </a:spcBef>
              <a:spcAft>
                <a:spcPts val="0"/>
              </a:spcAft>
              <a:buClr>
                <a:schemeClr val="dk2"/>
              </a:buClr>
              <a:buSzPts val="6000"/>
              <a:buNone/>
              <a:defRPr sz="6000">
                <a:solidFill>
                  <a:schemeClr val="dk2"/>
                </a:solidFill>
              </a:defRPr>
            </a:lvl2pPr>
            <a:lvl3pPr lvl="2" algn="ctr">
              <a:lnSpc>
                <a:spcPct val="100000"/>
              </a:lnSpc>
              <a:spcBef>
                <a:spcPts val="0"/>
              </a:spcBef>
              <a:spcAft>
                <a:spcPts val="0"/>
              </a:spcAft>
              <a:buClr>
                <a:schemeClr val="dk2"/>
              </a:buClr>
              <a:buSzPts val="6000"/>
              <a:buNone/>
              <a:defRPr sz="6000">
                <a:solidFill>
                  <a:schemeClr val="dk2"/>
                </a:solidFill>
              </a:defRPr>
            </a:lvl3pPr>
            <a:lvl4pPr lvl="3" algn="ctr">
              <a:lnSpc>
                <a:spcPct val="100000"/>
              </a:lnSpc>
              <a:spcBef>
                <a:spcPts val="0"/>
              </a:spcBef>
              <a:spcAft>
                <a:spcPts val="0"/>
              </a:spcAft>
              <a:buClr>
                <a:schemeClr val="dk2"/>
              </a:buClr>
              <a:buSzPts val="6000"/>
              <a:buNone/>
              <a:defRPr sz="6000">
                <a:solidFill>
                  <a:schemeClr val="dk2"/>
                </a:solidFill>
              </a:defRPr>
            </a:lvl4pPr>
            <a:lvl5pPr lvl="4" algn="ctr">
              <a:lnSpc>
                <a:spcPct val="100000"/>
              </a:lnSpc>
              <a:spcBef>
                <a:spcPts val="0"/>
              </a:spcBef>
              <a:spcAft>
                <a:spcPts val="0"/>
              </a:spcAft>
              <a:buClr>
                <a:schemeClr val="dk2"/>
              </a:buClr>
              <a:buSzPts val="6000"/>
              <a:buNone/>
              <a:defRPr sz="6000">
                <a:solidFill>
                  <a:schemeClr val="dk2"/>
                </a:solidFill>
              </a:defRPr>
            </a:lvl5pPr>
            <a:lvl6pPr lvl="5" algn="ctr">
              <a:lnSpc>
                <a:spcPct val="100000"/>
              </a:lnSpc>
              <a:spcBef>
                <a:spcPts val="0"/>
              </a:spcBef>
              <a:spcAft>
                <a:spcPts val="0"/>
              </a:spcAft>
              <a:buClr>
                <a:schemeClr val="dk2"/>
              </a:buClr>
              <a:buSzPts val="6000"/>
              <a:buNone/>
              <a:defRPr sz="6000">
                <a:solidFill>
                  <a:schemeClr val="dk2"/>
                </a:solidFill>
              </a:defRPr>
            </a:lvl6pPr>
            <a:lvl7pPr lvl="6" algn="ctr">
              <a:lnSpc>
                <a:spcPct val="100000"/>
              </a:lnSpc>
              <a:spcBef>
                <a:spcPts val="0"/>
              </a:spcBef>
              <a:spcAft>
                <a:spcPts val="0"/>
              </a:spcAft>
              <a:buClr>
                <a:schemeClr val="dk2"/>
              </a:buClr>
              <a:buSzPts val="6000"/>
              <a:buNone/>
              <a:defRPr sz="6000">
                <a:solidFill>
                  <a:schemeClr val="dk2"/>
                </a:solidFill>
              </a:defRPr>
            </a:lvl7pPr>
            <a:lvl8pPr lvl="7" algn="ctr">
              <a:lnSpc>
                <a:spcPct val="100000"/>
              </a:lnSpc>
              <a:spcBef>
                <a:spcPts val="0"/>
              </a:spcBef>
              <a:spcAft>
                <a:spcPts val="0"/>
              </a:spcAft>
              <a:buClr>
                <a:schemeClr val="dk2"/>
              </a:buClr>
              <a:buSzPts val="6000"/>
              <a:buNone/>
              <a:defRPr sz="6000">
                <a:solidFill>
                  <a:schemeClr val="dk2"/>
                </a:solidFill>
              </a:defRPr>
            </a:lvl8pPr>
            <a:lvl9pPr lvl="8" algn="ctr">
              <a:lnSpc>
                <a:spcPct val="100000"/>
              </a:lnSpc>
              <a:spcBef>
                <a:spcPts val="0"/>
              </a:spcBef>
              <a:spcAft>
                <a:spcPts val="0"/>
              </a:spcAft>
              <a:buClr>
                <a:schemeClr val="dk2"/>
              </a:buClr>
              <a:buSzPts val="6000"/>
              <a:buNone/>
              <a:defRPr sz="6000">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_1">
    <p:bg>
      <p:bgPr>
        <a:solidFill>
          <a:schemeClr val="dk1"/>
        </a:solidFill>
      </p:bgPr>
    </p:bg>
    <p:spTree>
      <p:nvGrpSpPr>
        <p:cNvPr id="148" name="Shape 148"/>
        <p:cNvGrpSpPr/>
        <p:nvPr/>
      </p:nvGrpSpPr>
      <p:grpSpPr>
        <a:xfrm>
          <a:off x="0" y="0"/>
          <a:ext cx="0" cy="0"/>
          <a:chOff x="0" y="0"/>
          <a:chExt cx="0" cy="0"/>
        </a:xfrm>
      </p:grpSpPr>
      <p:pic>
        <p:nvPicPr>
          <p:cNvPr id="149" name="Google Shape;149;p74"/>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50" name="Google Shape;150;p74"/>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51" name="Google Shape;151;p74"/>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152" name="Google Shape;152;p74"/>
          <p:cNvSpPr txBox="1"/>
          <p:nvPr>
            <p:ph idx="1" type="subTitle"/>
          </p:nvPr>
        </p:nvSpPr>
        <p:spPr>
          <a:xfrm>
            <a:off x="5373750" y="2255950"/>
            <a:ext cx="2750400" cy="114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_1_1_2">
    <p:bg>
      <p:bgPr>
        <a:solidFill>
          <a:schemeClr val="dk1"/>
        </a:solidFill>
      </p:bgPr>
    </p:bg>
    <p:spTree>
      <p:nvGrpSpPr>
        <p:cNvPr id="153" name="Shape 153"/>
        <p:cNvGrpSpPr/>
        <p:nvPr/>
      </p:nvGrpSpPr>
      <p:grpSpPr>
        <a:xfrm>
          <a:off x="0" y="0"/>
          <a:ext cx="0" cy="0"/>
          <a:chOff x="0" y="0"/>
          <a:chExt cx="0" cy="0"/>
        </a:xfrm>
      </p:grpSpPr>
      <p:pic>
        <p:nvPicPr>
          <p:cNvPr id="154" name="Google Shape;154;p75"/>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55" name="Google Shape;155;p75"/>
          <p:cNvPicPr preferRelativeResize="0"/>
          <p:nvPr/>
        </p:nvPicPr>
        <p:blipFill rotWithShape="1">
          <a:blip r:embed="rId3">
            <a:alphaModFix/>
          </a:blip>
          <a:srcRect b="0" l="0" r="0" t="0"/>
          <a:stretch/>
        </p:blipFill>
        <p:spPr>
          <a:xfrm rot="10800000">
            <a:off x="-36599" y="-36550"/>
            <a:ext cx="9217198" cy="5216599"/>
          </a:xfrm>
          <a:prstGeom prst="rect">
            <a:avLst/>
          </a:prstGeom>
          <a:noFill/>
          <a:ln>
            <a:noFill/>
          </a:ln>
        </p:spPr>
      </p:pic>
      <p:sp>
        <p:nvSpPr>
          <p:cNvPr id="156" name="Google Shape;156;p75"/>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157" name="Google Shape;157;p75"/>
          <p:cNvSpPr txBox="1"/>
          <p:nvPr>
            <p:ph idx="1" type="subTitle"/>
          </p:nvPr>
        </p:nvSpPr>
        <p:spPr>
          <a:xfrm flipH="1">
            <a:off x="1130250" y="2255950"/>
            <a:ext cx="2750400" cy="114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8" name="Shape 158"/>
        <p:cNvGrpSpPr/>
        <p:nvPr/>
      </p:nvGrpSpPr>
      <p:grpSpPr>
        <a:xfrm>
          <a:off x="0" y="0"/>
          <a:ext cx="0" cy="0"/>
          <a:chOff x="0" y="0"/>
          <a:chExt cx="0" cy="0"/>
        </a:xfrm>
      </p:grpSpPr>
      <p:pic>
        <p:nvPicPr>
          <p:cNvPr id="159" name="Google Shape;159;p76"/>
          <p:cNvPicPr preferRelativeResize="0"/>
          <p:nvPr/>
        </p:nvPicPr>
        <p:blipFill rotWithShape="1">
          <a:blip r:embed="rId2">
            <a:alphaModFix/>
          </a:blip>
          <a:srcRect b="0" l="0" r="0" t="0"/>
          <a:stretch/>
        </p:blipFill>
        <p:spPr>
          <a:xfrm>
            <a:off x="46755" y="0"/>
            <a:ext cx="9097242" cy="5143500"/>
          </a:xfrm>
          <a:prstGeom prst="rect">
            <a:avLst/>
          </a:prstGeom>
          <a:noFill/>
          <a:ln>
            <a:noFill/>
          </a:ln>
        </p:spPr>
      </p:pic>
      <p:sp>
        <p:nvSpPr>
          <p:cNvPr id="160" name="Google Shape;160;p76"/>
          <p:cNvSpPr/>
          <p:nvPr/>
        </p:nvSpPr>
        <p:spPr>
          <a:xfrm>
            <a:off x="0" y="0"/>
            <a:ext cx="5845200" cy="5143500"/>
          </a:xfrm>
          <a:prstGeom prst="rect">
            <a:avLst/>
          </a:prstGeom>
          <a:gradFill>
            <a:gsLst>
              <a:gs pos="0">
                <a:srgbClr val="0C1621">
                  <a:alpha val="54117"/>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76"/>
          <p:cNvSpPr txBox="1"/>
          <p:nvPr>
            <p:ph type="title"/>
          </p:nvPr>
        </p:nvSpPr>
        <p:spPr>
          <a:xfrm>
            <a:off x="631250" y="539500"/>
            <a:ext cx="3352800" cy="778200"/>
          </a:xfrm>
          <a:prstGeom prst="rect">
            <a:avLst/>
          </a:prstGeom>
          <a:noFill/>
          <a:ln>
            <a:noFill/>
          </a:ln>
        </p:spPr>
        <p:txBody>
          <a:bodyPr anchorCtr="0" anchor="t" bIns="91425" lIns="91425" spcFirstLastPara="1" rIns="91425" wrap="square" tIns="91425">
            <a:noAutofit/>
          </a:bodyPr>
          <a:lstStyle>
            <a:lvl1pPr lvl="0" algn="l">
              <a:lnSpc>
                <a:spcPct val="85000"/>
              </a:lnSpc>
              <a:spcBef>
                <a:spcPts val="0"/>
              </a:spcBef>
              <a:spcAft>
                <a:spcPts val="0"/>
              </a:spcAft>
              <a:buSzPts val="3300"/>
              <a:buNone/>
              <a:defRPr/>
            </a:lvl1pPr>
            <a:lvl2pPr lvl="1" algn="l">
              <a:lnSpc>
                <a:spcPct val="85000"/>
              </a:lnSpc>
              <a:spcBef>
                <a:spcPts val="0"/>
              </a:spcBef>
              <a:spcAft>
                <a:spcPts val="0"/>
              </a:spcAft>
              <a:buSzPts val="3300"/>
              <a:buNone/>
              <a:defRPr/>
            </a:lvl2pPr>
            <a:lvl3pPr lvl="2" algn="l">
              <a:lnSpc>
                <a:spcPct val="85000"/>
              </a:lnSpc>
              <a:spcBef>
                <a:spcPts val="0"/>
              </a:spcBef>
              <a:spcAft>
                <a:spcPts val="0"/>
              </a:spcAft>
              <a:buSzPts val="3300"/>
              <a:buNone/>
              <a:defRPr/>
            </a:lvl3pPr>
            <a:lvl4pPr lvl="3" algn="l">
              <a:lnSpc>
                <a:spcPct val="85000"/>
              </a:lnSpc>
              <a:spcBef>
                <a:spcPts val="0"/>
              </a:spcBef>
              <a:spcAft>
                <a:spcPts val="0"/>
              </a:spcAft>
              <a:buSzPts val="3300"/>
              <a:buNone/>
              <a:defRPr/>
            </a:lvl4pPr>
            <a:lvl5pPr lvl="4" algn="l">
              <a:lnSpc>
                <a:spcPct val="85000"/>
              </a:lnSpc>
              <a:spcBef>
                <a:spcPts val="0"/>
              </a:spcBef>
              <a:spcAft>
                <a:spcPts val="0"/>
              </a:spcAft>
              <a:buSzPts val="3300"/>
              <a:buNone/>
              <a:defRPr/>
            </a:lvl5pPr>
            <a:lvl6pPr lvl="5" algn="l">
              <a:lnSpc>
                <a:spcPct val="85000"/>
              </a:lnSpc>
              <a:spcBef>
                <a:spcPts val="0"/>
              </a:spcBef>
              <a:spcAft>
                <a:spcPts val="0"/>
              </a:spcAft>
              <a:buSzPts val="3300"/>
              <a:buNone/>
              <a:defRPr/>
            </a:lvl6pPr>
            <a:lvl7pPr lvl="6" algn="l">
              <a:lnSpc>
                <a:spcPct val="85000"/>
              </a:lnSpc>
              <a:spcBef>
                <a:spcPts val="0"/>
              </a:spcBef>
              <a:spcAft>
                <a:spcPts val="0"/>
              </a:spcAft>
              <a:buSzPts val="3300"/>
              <a:buNone/>
              <a:defRPr/>
            </a:lvl7pPr>
            <a:lvl8pPr lvl="7" algn="l">
              <a:lnSpc>
                <a:spcPct val="85000"/>
              </a:lnSpc>
              <a:spcBef>
                <a:spcPts val="0"/>
              </a:spcBef>
              <a:spcAft>
                <a:spcPts val="0"/>
              </a:spcAft>
              <a:buSzPts val="3300"/>
              <a:buNone/>
              <a:defRPr/>
            </a:lvl8pPr>
            <a:lvl9pPr lvl="8" algn="l">
              <a:lnSpc>
                <a:spcPct val="85000"/>
              </a:lnSpc>
              <a:spcBef>
                <a:spcPts val="0"/>
              </a:spcBef>
              <a:spcAft>
                <a:spcPts val="0"/>
              </a:spcAft>
              <a:buSzPts val="3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bg>
      <p:bgPr>
        <a:solidFill>
          <a:schemeClr val="dk1"/>
        </a:solidFill>
      </p:bgPr>
    </p:bg>
    <p:spTree>
      <p:nvGrpSpPr>
        <p:cNvPr id="162" name="Shape 162"/>
        <p:cNvGrpSpPr/>
        <p:nvPr/>
      </p:nvGrpSpPr>
      <p:grpSpPr>
        <a:xfrm>
          <a:off x="0" y="0"/>
          <a:ext cx="0" cy="0"/>
          <a:chOff x="0" y="0"/>
          <a:chExt cx="0" cy="0"/>
        </a:xfrm>
      </p:grpSpPr>
      <p:pic>
        <p:nvPicPr>
          <p:cNvPr id="163" name="Google Shape;163;p77"/>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64" name="Google Shape;164;p77"/>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65" name="Google Shape;165;p77"/>
          <p:cNvSpPr txBox="1"/>
          <p:nvPr>
            <p:ph type="title"/>
          </p:nvPr>
        </p:nvSpPr>
        <p:spPr>
          <a:xfrm>
            <a:off x="2485200" y="1356075"/>
            <a:ext cx="4173600" cy="75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66" name="Google Shape;166;p77"/>
          <p:cNvSpPr txBox="1"/>
          <p:nvPr>
            <p:ph idx="1" type="subTitle"/>
          </p:nvPr>
        </p:nvSpPr>
        <p:spPr>
          <a:xfrm>
            <a:off x="2485200" y="2121775"/>
            <a:ext cx="4173600" cy="27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
        <p:nvSpPr>
          <p:cNvPr id="167" name="Google Shape;167;p77"/>
          <p:cNvSpPr txBox="1"/>
          <p:nvPr>
            <p:ph idx="2" type="title"/>
          </p:nvPr>
        </p:nvSpPr>
        <p:spPr>
          <a:xfrm>
            <a:off x="2485200" y="2742425"/>
            <a:ext cx="4173600" cy="75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68" name="Google Shape;168;p77"/>
          <p:cNvSpPr txBox="1"/>
          <p:nvPr>
            <p:ph idx="3" type="subTitle"/>
          </p:nvPr>
        </p:nvSpPr>
        <p:spPr>
          <a:xfrm>
            <a:off x="2485200" y="3508125"/>
            <a:ext cx="4173600" cy="27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600"/>
              <a:buNone/>
              <a:defRPr sz="16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169" name="Shape 169"/>
        <p:cNvGrpSpPr/>
        <p:nvPr/>
      </p:nvGrpSpPr>
      <p:grpSpPr>
        <a:xfrm>
          <a:off x="0" y="0"/>
          <a:ext cx="0" cy="0"/>
          <a:chOff x="0" y="0"/>
          <a:chExt cx="0" cy="0"/>
        </a:xfrm>
      </p:grpSpPr>
      <p:pic>
        <p:nvPicPr>
          <p:cNvPr id="170" name="Google Shape;170;p78"/>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71" name="Google Shape;171;p78"/>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72" name="Google Shape;172;p78"/>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173" name="Google Shape;173;p78"/>
          <p:cNvSpPr txBox="1"/>
          <p:nvPr>
            <p:ph idx="1" type="subTitle"/>
          </p:nvPr>
        </p:nvSpPr>
        <p:spPr>
          <a:xfrm>
            <a:off x="2117974" y="2614450"/>
            <a:ext cx="21600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74" name="Google Shape;174;p78"/>
          <p:cNvSpPr txBox="1"/>
          <p:nvPr>
            <p:ph idx="2" type="subTitle"/>
          </p:nvPr>
        </p:nvSpPr>
        <p:spPr>
          <a:xfrm>
            <a:off x="2117985" y="3022925"/>
            <a:ext cx="2160000" cy="7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78"/>
          <p:cNvSpPr txBox="1"/>
          <p:nvPr>
            <p:ph idx="3" type="subTitle"/>
          </p:nvPr>
        </p:nvSpPr>
        <p:spPr>
          <a:xfrm>
            <a:off x="4866049" y="2614450"/>
            <a:ext cx="21600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76" name="Google Shape;176;p78"/>
          <p:cNvSpPr txBox="1"/>
          <p:nvPr>
            <p:ph idx="4" type="subTitle"/>
          </p:nvPr>
        </p:nvSpPr>
        <p:spPr>
          <a:xfrm>
            <a:off x="4866060" y="3022925"/>
            <a:ext cx="2160000" cy="7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bg>
      <p:bgPr>
        <a:solidFill>
          <a:schemeClr val="dk1"/>
        </a:solidFill>
      </p:bgPr>
    </p:bg>
    <p:spTree>
      <p:nvGrpSpPr>
        <p:cNvPr id="177" name="Shape 177"/>
        <p:cNvGrpSpPr/>
        <p:nvPr/>
      </p:nvGrpSpPr>
      <p:grpSpPr>
        <a:xfrm>
          <a:off x="0" y="0"/>
          <a:ext cx="0" cy="0"/>
          <a:chOff x="0" y="0"/>
          <a:chExt cx="0" cy="0"/>
        </a:xfrm>
      </p:grpSpPr>
      <p:pic>
        <p:nvPicPr>
          <p:cNvPr id="178" name="Google Shape;178;p79"/>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79" name="Google Shape;179;p79"/>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80" name="Google Shape;180;p79"/>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181" name="Google Shape;181;p79"/>
          <p:cNvSpPr txBox="1"/>
          <p:nvPr>
            <p:ph idx="1" type="subTitle"/>
          </p:nvPr>
        </p:nvSpPr>
        <p:spPr>
          <a:xfrm>
            <a:off x="1167675" y="3067475"/>
            <a:ext cx="21387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82" name="Google Shape;182;p79"/>
          <p:cNvSpPr txBox="1"/>
          <p:nvPr>
            <p:ph idx="2" type="subTitle"/>
          </p:nvPr>
        </p:nvSpPr>
        <p:spPr>
          <a:xfrm>
            <a:off x="1167676" y="3475950"/>
            <a:ext cx="21387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3" name="Google Shape;183;p79"/>
          <p:cNvSpPr txBox="1"/>
          <p:nvPr>
            <p:ph idx="3" type="subTitle"/>
          </p:nvPr>
        </p:nvSpPr>
        <p:spPr>
          <a:xfrm>
            <a:off x="5837650" y="3067475"/>
            <a:ext cx="21387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84" name="Google Shape;184;p79"/>
          <p:cNvSpPr txBox="1"/>
          <p:nvPr>
            <p:ph idx="4" type="subTitle"/>
          </p:nvPr>
        </p:nvSpPr>
        <p:spPr>
          <a:xfrm>
            <a:off x="5837651" y="3475950"/>
            <a:ext cx="21387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5" name="Google Shape;185;p79"/>
          <p:cNvSpPr txBox="1"/>
          <p:nvPr>
            <p:ph idx="5" type="subTitle"/>
          </p:nvPr>
        </p:nvSpPr>
        <p:spPr>
          <a:xfrm>
            <a:off x="3502662" y="3067475"/>
            <a:ext cx="21387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186" name="Google Shape;186;p79"/>
          <p:cNvSpPr txBox="1"/>
          <p:nvPr>
            <p:ph idx="6" type="subTitle"/>
          </p:nvPr>
        </p:nvSpPr>
        <p:spPr>
          <a:xfrm>
            <a:off x="3502664" y="3475950"/>
            <a:ext cx="21387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bg>
      <p:bgPr>
        <a:solidFill>
          <a:schemeClr val="dk1"/>
        </a:solidFill>
      </p:bgPr>
    </p:bg>
    <p:spTree>
      <p:nvGrpSpPr>
        <p:cNvPr id="187" name="Shape 187"/>
        <p:cNvGrpSpPr/>
        <p:nvPr/>
      </p:nvGrpSpPr>
      <p:grpSpPr>
        <a:xfrm>
          <a:off x="0" y="0"/>
          <a:ext cx="0" cy="0"/>
          <a:chOff x="0" y="0"/>
          <a:chExt cx="0" cy="0"/>
        </a:xfrm>
      </p:grpSpPr>
      <p:pic>
        <p:nvPicPr>
          <p:cNvPr id="188" name="Google Shape;188;p80"/>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89" name="Google Shape;189;p80"/>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190" name="Google Shape;190;p80"/>
          <p:cNvSpPr txBox="1"/>
          <p:nvPr>
            <p:ph type="title"/>
          </p:nvPr>
        </p:nvSpPr>
        <p:spPr>
          <a:xfrm>
            <a:off x="2629200" y="802676"/>
            <a:ext cx="3885600" cy="69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91" name="Google Shape;191;p80"/>
          <p:cNvSpPr txBox="1"/>
          <p:nvPr>
            <p:ph idx="1" type="subTitle"/>
          </p:nvPr>
        </p:nvSpPr>
        <p:spPr>
          <a:xfrm>
            <a:off x="2629200" y="2374125"/>
            <a:ext cx="3885600" cy="87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1pPr>
            <a:lvl2pPr lvl="1"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2pPr>
            <a:lvl3pPr lvl="2"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3pPr>
            <a:lvl4pPr lvl="3"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4pPr>
            <a:lvl5pPr lvl="4"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5pPr>
            <a:lvl6pPr lvl="5"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6pPr>
            <a:lvl7pPr lvl="6"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7pPr>
            <a:lvl8pPr lvl="7"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8pPr>
            <a:lvl9pPr lvl="8" algn="ctr">
              <a:lnSpc>
                <a:spcPct val="100000"/>
              </a:lnSpc>
              <a:spcBef>
                <a:spcPts val="0"/>
              </a:spcBef>
              <a:spcAft>
                <a:spcPts val="0"/>
              </a:spcAft>
              <a:buSzPts val="1600"/>
              <a:buFont typeface="Raleway Medium"/>
              <a:buNone/>
              <a:defRPr sz="1600">
                <a:latin typeface="Raleway Medium"/>
                <a:ea typeface="Raleway Medium"/>
                <a:cs typeface="Raleway Medium"/>
                <a:sym typeface="Raleway Medium"/>
              </a:defRPr>
            </a:lvl9pPr>
          </a:lstStyle>
          <a:p/>
        </p:txBody>
      </p:sp>
      <p:sp>
        <p:nvSpPr>
          <p:cNvPr id="192" name="Google Shape;192;p80"/>
          <p:cNvSpPr txBox="1"/>
          <p:nvPr/>
        </p:nvSpPr>
        <p:spPr>
          <a:xfrm>
            <a:off x="2629200" y="3359150"/>
            <a:ext cx="3885600" cy="618000"/>
          </a:xfrm>
          <a:prstGeom prst="rect">
            <a:avLst/>
          </a:prstGeom>
          <a:noFill/>
          <a:ln>
            <a:noFill/>
          </a:ln>
        </p:spPr>
        <p:txBody>
          <a:bodyPr anchorCtr="0" anchor="ctr" bIns="129525" lIns="129525" spcFirstLastPara="1" rIns="129525" wrap="square" tIns="129525">
            <a:noAutofit/>
          </a:bodyPr>
          <a:lstStyle/>
          <a:p>
            <a:pPr indent="0" lvl="0" marL="0" marR="0" rtl="0" algn="ctr">
              <a:lnSpc>
                <a:spcPct val="100000"/>
              </a:lnSpc>
              <a:spcBef>
                <a:spcPts val="0"/>
              </a:spcBef>
              <a:spcAft>
                <a:spcPts val="0"/>
              </a:spcAft>
              <a:buClr>
                <a:srgbClr val="000000"/>
              </a:buClr>
              <a:buSzPts val="1018"/>
              <a:buFont typeface="Arial"/>
              <a:buNone/>
            </a:pPr>
            <a:r>
              <a:rPr b="0" i="0" lang="en" sz="1200" u="none" cap="none" strike="noStrike">
                <a:solidFill>
                  <a:schemeClr val="dk1"/>
                </a:solidFill>
                <a:latin typeface="Raleway"/>
                <a:ea typeface="Raleway"/>
                <a:cs typeface="Raleway"/>
                <a:sym typeface="Raleway"/>
              </a:rPr>
              <a:t>Credits: This presentation template was created by </a:t>
            </a:r>
            <a:r>
              <a:rPr b="0" i="0" lang="en" sz="1200" u="none" cap="none" strike="noStrike">
                <a:solidFill>
                  <a:schemeClr val="dk1"/>
                </a:solidFill>
                <a:uFill>
                  <a:noFill/>
                </a:uFill>
                <a:latin typeface="Raleway SemiBold"/>
                <a:ea typeface="Raleway SemiBold"/>
                <a:cs typeface="Raleway SemiBold"/>
                <a:sym typeface="Raleway SemiBold"/>
                <a:hlinkClick r:id="rId4">
                  <a:extLst>
                    <a:ext uri="{A12FA001-AC4F-418D-AE19-62706E023703}">
                      <ahyp:hlinkClr val="tx"/>
                    </a:ext>
                  </a:extLst>
                </a:hlinkClick>
              </a:rPr>
              <a:t>Slidesgo</a:t>
            </a:r>
            <a:r>
              <a:rPr b="0" i="0" lang="en" sz="1200" u="none" cap="none" strike="noStrike">
                <a:solidFill>
                  <a:schemeClr val="dk1"/>
                </a:solidFill>
                <a:latin typeface="Raleway"/>
                <a:ea typeface="Raleway"/>
                <a:cs typeface="Raleway"/>
                <a:sym typeface="Raleway"/>
              </a:rPr>
              <a:t>, including icons by </a:t>
            </a:r>
            <a:r>
              <a:rPr b="0" i="0" lang="en" sz="1200" u="none" cap="none" strike="noStrike">
                <a:solidFill>
                  <a:schemeClr val="dk1"/>
                </a:solidFill>
                <a:uFill>
                  <a:noFill/>
                </a:uFill>
                <a:latin typeface="Raleway SemiBold"/>
                <a:ea typeface="Raleway SemiBold"/>
                <a:cs typeface="Raleway SemiBold"/>
                <a:sym typeface="Raleway SemiBold"/>
                <a:hlinkClick r:id="rId5">
                  <a:extLst>
                    <a:ext uri="{A12FA001-AC4F-418D-AE19-62706E023703}">
                      <ahyp:hlinkClr val="tx"/>
                    </a:ext>
                  </a:extLst>
                </a:hlinkClick>
              </a:rPr>
              <a:t>Flaticon</a:t>
            </a:r>
            <a:r>
              <a:rPr b="0" i="0" lang="en" sz="1200" u="none" cap="none" strike="noStrike">
                <a:solidFill>
                  <a:schemeClr val="dk1"/>
                </a:solidFill>
                <a:latin typeface="Raleway"/>
                <a:ea typeface="Raleway"/>
                <a:cs typeface="Raleway"/>
                <a:sym typeface="Raleway"/>
              </a:rPr>
              <a:t>, and infographics &amp; images by </a:t>
            </a:r>
            <a:r>
              <a:rPr b="0" i="0" lang="en" sz="1200" u="none" cap="none" strike="noStrike">
                <a:solidFill>
                  <a:schemeClr val="dk1"/>
                </a:solidFill>
                <a:uFill>
                  <a:noFill/>
                </a:uFill>
                <a:latin typeface="Raleway SemiBold"/>
                <a:ea typeface="Raleway SemiBold"/>
                <a:cs typeface="Raleway SemiBold"/>
                <a:sym typeface="Raleway SemiBold"/>
                <a:hlinkClick r:id="rId6">
                  <a:extLst>
                    <a:ext uri="{A12FA001-AC4F-418D-AE19-62706E023703}">
                      <ahyp:hlinkClr val="tx"/>
                    </a:ext>
                  </a:extLst>
                </a:hlinkClick>
              </a:rPr>
              <a:t>Freepik</a:t>
            </a:r>
            <a:endParaRPr b="0" i="0" sz="1200" u="none" cap="none" strike="noStrike">
              <a:solidFill>
                <a:schemeClr val="dk1"/>
              </a:solidFill>
              <a:latin typeface="Raleway"/>
              <a:ea typeface="Raleway"/>
              <a:cs typeface="Raleway"/>
              <a:sym typeface="Raleway"/>
            </a:endParaRPr>
          </a:p>
        </p:txBody>
      </p:sp>
      <p:sp>
        <p:nvSpPr>
          <p:cNvPr id="193" name="Google Shape;193;p80"/>
          <p:cNvSpPr txBox="1"/>
          <p:nvPr>
            <p:ph idx="2" type="subTitle"/>
          </p:nvPr>
        </p:nvSpPr>
        <p:spPr>
          <a:xfrm>
            <a:off x="2629200" y="4084675"/>
            <a:ext cx="3885600" cy="27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1pPr>
            <a:lvl2pPr lvl="1"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2pPr>
            <a:lvl3pPr lvl="2"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3pPr>
            <a:lvl4pPr lvl="3"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4pPr>
            <a:lvl5pPr lvl="4"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5pPr>
            <a:lvl6pPr lvl="5"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6pPr>
            <a:lvl7pPr lvl="6"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7pPr>
            <a:lvl8pPr lvl="7"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8pPr>
            <a:lvl9pPr lvl="8" algn="ctr">
              <a:lnSpc>
                <a:spcPct val="100000"/>
              </a:lnSpc>
              <a:spcBef>
                <a:spcPts val="0"/>
              </a:spcBef>
              <a:spcAft>
                <a:spcPts val="0"/>
              </a:spcAft>
              <a:buSzPts val="1200"/>
              <a:buFont typeface="Raleway Medium"/>
              <a:buNone/>
              <a:defRPr sz="1200">
                <a:latin typeface="Raleway Medium"/>
                <a:ea typeface="Raleway Medium"/>
                <a:cs typeface="Raleway Medium"/>
                <a:sym typeface="Raleway Medium"/>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_1_1_1_1_1_1_1_1">
    <p:bg>
      <p:bgPr>
        <a:solidFill>
          <a:schemeClr val="dk1"/>
        </a:solidFill>
      </p:bgPr>
    </p:bg>
    <p:spTree>
      <p:nvGrpSpPr>
        <p:cNvPr id="194" name="Shape 194"/>
        <p:cNvGrpSpPr/>
        <p:nvPr/>
      </p:nvGrpSpPr>
      <p:grpSpPr>
        <a:xfrm>
          <a:off x="0" y="0"/>
          <a:ext cx="0" cy="0"/>
          <a:chOff x="0" y="0"/>
          <a:chExt cx="0" cy="0"/>
        </a:xfrm>
      </p:grpSpPr>
      <p:pic>
        <p:nvPicPr>
          <p:cNvPr id="195" name="Google Shape;195;p81"/>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196" name="Google Shape;196;p81"/>
          <p:cNvPicPr preferRelativeResize="0"/>
          <p:nvPr/>
        </p:nvPicPr>
        <p:blipFill rotWithShape="1">
          <a:blip r:embed="rId3">
            <a:alphaModFix/>
          </a:blip>
          <a:srcRect b="0" l="49" r="49" t="0"/>
          <a:stretch/>
        </p:blipFill>
        <p:spPr>
          <a:xfrm>
            <a:off x="-36599" y="-36550"/>
            <a:ext cx="9217198" cy="5216600"/>
          </a:xfrm>
          <a:prstGeom prst="rect">
            <a:avLst/>
          </a:prstGeom>
          <a:noFill/>
          <a:ln>
            <a:noFill/>
          </a:ln>
        </p:spPr>
      </p:pic>
      <p:sp>
        <p:nvSpPr>
          <p:cNvPr id="197" name="Google Shape;197;p81"/>
          <p:cNvSpPr txBox="1"/>
          <p:nvPr>
            <p:ph idx="1" type="subTitle"/>
          </p:nvPr>
        </p:nvSpPr>
        <p:spPr>
          <a:xfrm>
            <a:off x="713225" y="1297400"/>
            <a:ext cx="4250100" cy="327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81"/>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199" name="Google Shape;199;p81"/>
          <p:cNvSpPr txBox="1"/>
          <p:nvPr>
            <p:ph idx="2" type="subTitle"/>
          </p:nvPr>
        </p:nvSpPr>
        <p:spPr>
          <a:xfrm>
            <a:off x="4963325" y="1833200"/>
            <a:ext cx="3467400" cy="273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200" name="Shape 20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1"/>
        </a:solidFill>
      </p:bgPr>
    </p:bg>
    <p:spTree>
      <p:nvGrpSpPr>
        <p:cNvPr id="18" name="Shape 18"/>
        <p:cNvGrpSpPr/>
        <p:nvPr/>
      </p:nvGrpSpPr>
      <p:grpSpPr>
        <a:xfrm>
          <a:off x="0" y="0"/>
          <a:ext cx="0" cy="0"/>
          <a:chOff x="0" y="0"/>
          <a:chExt cx="0" cy="0"/>
        </a:xfrm>
      </p:grpSpPr>
      <p:pic>
        <p:nvPicPr>
          <p:cNvPr id="19" name="Google Shape;19;p57"/>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20" name="Google Shape;20;p57"/>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21" name="Google Shape;21;p57"/>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22" name="Google Shape;22;p57"/>
          <p:cNvSpPr txBox="1"/>
          <p:nvPr>
            <p:ph idx="1" type="subTitle"/>
          </p:nvPr>
        </p:nvSpPr>
        <p:spPr>
          <a:xfrm>
            <a:off x="713225" y="1932000"/>
            <a:ext cx="2399400" cy="3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Unna"/>
              <a:buNone/>
              <a:defRPr sz="2400">
                <a:latin typeface="Unna"/>
                <a:ea typeface="Unna"/>
                <a:cs typeface="Unna"/>
                <a:sym typeface="Unna"/>
              </a:defRPr>
            </a:lvl1pPr>
            <a:lvl2pPr lvl="1" algn="l">
              <a:lnSpc>
                <a:spcPct val="100000"/>
              </a:lnSpc>
              <a:spcBef>
                <a:spcPts val="0"/>
              </a:spcBef>
              <a:spcAft>
                <a:spcPts val="0"/>
              </a:spcAft>
              <a:buSzPts val="2400"/>
              <a:buFont typeface="Unna"/>
              <a:buNone/>
              <a:defRPr sz="2400">
                <a:latin typeface="Unna"/>
                <a:ea typeface="Unna"/>
                <a:cs typeface="Unna"/>
                <a:sym typeface="Unna"/>
              </a:defRPr>
            </a:lvl2pPr>
            <a:lvl3pPr lvl="2" algn="l">
              <a:lnSpc>
                <a:spcPct val="100000"/>
              </a:lnSpc>
              <a:spcBef>
                <a:spcPts val="0"/>
              </a:spcBef>
              <a:spcAft>
                <a:spcPts val="0"/>
              </a:spcAft>
              <a:buSzPts val="2400"/>
              <a:buFont typeface="Unna"/>
              <a:buNone/>
              <a:defRPr sz="2400">
                <a:latin typeface="Unna"/>
                <a:ea typeface="Unna"/>
                <a:cs typeface="Unna"/>
                <a:sym typeface="Unna"/>
              </a:defRPr>
            </a:lvl3pPr>
            <a:lvl4pPr lvl="3" algn="l">
              <a:lnSpc>
                <a:spcPct val="100000"/>
              </a:lnSpc>
              <a:spcBef>
                <a:spcPts val="0"/>
              </a:spcBef>
              <a:spcAft>
                <a:spcPts val="0"/>
              </a:spcAft>
              <a:buSzPts val="2400"/>
              <a:buFont typeface="Unna"/>
              <a:buNone/>
              <a:defRPr sz="2400">
                <a:latin typeface="Unna"/>
                <a:ea typeface="Unna"/>
                <a:cs typeface="Unna"/>
                <a:sym typeface="Unna"/>
              </a:defRPr>
            </a:lvl4pPr>
            <a:lvl5pPr lvl="4" algn="l">
              <a:lnSpc>
                <a:spcPct val="100000"/>
              </a:lnSpc>
              <a:spcBef>
                <a:spcPts val="0"/>
              </a:spcBef>
              <a:spcAft>
                <a:spcPts val="0"/>
              </a:spcAft>
              <a:buSzPts val="2400"/>
              <a:buFont typeface="Unna"/>
              <a:buNone/>
              <a:defRPr sz="2400">
                <a:latin typeface="Unna"/>
                <a:ea typeface="Unna"/>
                <a:cs typeface="Unna"/>
                <a:sym typeface="Unna"/>
              </a:defRPr>
            </a:lvl5pPr>
            <a:lvl6pPr lvl="5" algn="l">
              <a:lnSpc>
                <a:spcPct val="100000"/>
              </a:lnSpc>
              <a:spcBef>
                <a:spcPts val="0"/>
              </a:spcBef>
              <a:spcAft>
                <a:spcPts val="0"/>
              </a:spcAft>
              <a:buSzPts val="2400"/>
              <a:buFont typeface="Unna"/>
              <a:buNone/>
              <a:defRPr sz="2400">
                <a:latin typeface="Unna"/>
                <a:ea typeface="Unna"/>
                <a:cs typeface="Unna"/>
                <a:sym typeface="Unna"/>
              </a:defRPr>
            </a:lvl6pPr>
            <a:lvl7pPr lvl="6" algn="l">
              <a:lnSpc>
                <a:spcPct val="100000"/>
              </a:lnSpc>
              <a:spcBef>
                <a:spcPts val="0"/>
              </a:spcBef>
              <a:spcAft>
                <a:spcPts val="0"/>
              </a:spcAft>
              <a:buSzPts val="2400"/>
              <a:buFont typeface="Unna"/>
              <a:buNone/>
              <a:defRPr sz="2400">
                <a:latin typeface="Unna"/>
                <a:ea typeface="Unna"/>
                <a:cs typeface="Unna"/>
                <a:sym typeface="Unna"/>
              </a:defRPr>
            </a:lvl7pPr>
            <a:lvl8pPr lvl="7" algn="l">
              <a:lnSpc>
                <a:spcPct val="100000"/>
              </a:lnSpc>
              <a:spcBef>
                <a:spcPts val="0"/>
              </a:spcBef>
              <a:spcAft>
                <a:spcPts val="0"/>
              </a:spcAft>
              <a:buSzPts val="2400"/>
              <a:buFont typeface="Unna"/>
              <a:buNone/>
              <a:defRPr sz="2400">
                <a:latin typeface="Unna"/>
                <a:ea typeface="Unna"/>
                <a:cs typeface="Unna"/>
                <a:sym typeface="Unna"/>
              </a:defRPr>
            </a:lvl8pPr>
            <a:lvl9pPr lvl="8" algn="l">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23" name="Google Shape;23;p57"/>
          <p:cNvSpPr txBox="1"/>
          <p:nvPr>
            <p:ph idx="2" type="subTitle"/>
          </p:nvPr>
        </p:nvSpPr>
        <p:spPr>
          <a:xfrm>
            <a:off x="713225" y="2340475"/>
            <a:ext cx="2399400" cy="52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7"/>
          <p:cNvSpPr txBox="1"/>
          <p:nvPr>
            <p:ph idx="3" type="title"/>
          </p:nvPr>
        </p:nvSpPr>
        <p:spPr>
          <a:xfrm>
            <a:off x="713225" y="1407400"/>
            <a:ext cx="2399400" cy="47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3800"/>
              <a:buNone/>
              <a:defRPr sz="3800">
                <a:solidFill>
                  <a:schemeClr val="dk2"/>
                </a:solidFill>
              </a:defRPr>
            </a:lvl1pPr>
            <a:lvl2pPr lvl="1" algn="l">
              <a:lnSpc>
                <a:spcPct val="100000"/>
              </a:lnSpc>
              <a:spcBef>
                <a:spcPts val="0"/>
              </a:spcBef>
              <a:spcAft>
                <a:spcPts val="0"/>
              </a:spcAft>
              <a:buClr>
                <a:schemeClr val="dk2"/>
              </a:buClr>
              <a:buSzPts val="3800"/>
              <a:buNone/>
              <a:defRPr sz="3800">
                <a:solidFill>
                  <a:schemeClr val="dk2"/>
                </a:solidFill>
              </a:defRPr>
            </a:lvl2pPr>
            <a:lvl3pPr lvl="2" algn="l">
              <a:lnSpc>
                <a:spcPct val="100000"/>
              </a:lnSpc>
              <a:spcBef>
                <a:spcPts val="0"/>
              </a:spcBef>
              <a:spcAft>
                <a:spcPts val="0"/>
              </a:spcAft>
              <a:buClr>
                <a:schemeClr val="dk2"/>
              </a:buClr>
              <a:buSzPts val="3800"/>
              <a:buNone/>
              <a:defRPr sz="3800">
                <a:solidFill>
                  <a:schemeClr val="dk2"/>
                </a:solidFill>
              </a:defRPr>
            </a:lvl3pPr>
            <a:lvl4pPr lvl="3" algn="l">
              <a:lnSpc>
                <a:spcPct val="100000"/>
              </a:lnSpc>
              <a:spcBef>
                <a:spcPts val="0"/>
              </a:spcBef>
              <a:spcAft>
                <a:spcPts val="0"/>
              </a:spcAft>
              <a:buClr>
                <a:schemeClr val="dk2"/>
              </a:buClr>
              <a:buSzPts val="3800"/>
              <a:buNone/>
              <a:defRPr sz="3800">
                <a:solidFill>
                  <a:schemeClr val="dk2"/>
                </a:solidFill>
              </a:defRPr>
            </a:lvl4pPr>
            <a:lvl5pPr lvl="4" algn="l">
              <a:lnSpc>
                <a:spcPct val="100000"/>
              </a:lnSpc>
              <a:spcBef>
                <a:spcPts val="0"/>
              </a:spcBef>
              <a:spcAft>
                <a:spcPts val="0"/>
              </a:spcAft>
              <a:buClr>
                <a:schemeClr val="dk2"/>
              </a:buClr>
              <a:buSzPts val="3800"/>
              <a:buNone/>
              <a:defRPr sz="3800">
                <a:solidFill>
                  <a:schemeClr val="dk2"/>
                </a:solidFill>
              </a:defRPr>
            </a:lvl5pPr>
            <a:lvl6pPr lvl="5" algn="l">
              <a:lnSpc>
                <a:spcPct val="100000"/>
              </a:lnSpc>
              <a:spcBef>
                <a:spcPts val="0"/>
              </a:spcBef>
              <a:spcAft>
                <a:spcPts val="0"/>
              </a:spcAft>
              <a:buClr>
                <a:schemeClr val="dk2"/>
              </a:buClr>
              <a:buSzPts val="3800"/>
              <a:buNone/>
              <a:defRPr sz="3800">
                <a:solidFill>
                  <a:schemeClr val="dk2"/>
                </a:solidFill>
              </a:defRPr>
            </a:lvl6pPr>
            <a:lvl7pPr lvl="6" algn="l">
              <a:lnSpc>
                <a:spcPct val="100000"/>
              </a:lnSpc>
              <a:spcBef>
                <a:spcPts val="0"/>
              </a:spcBef>
              <a:spcAft>
                <a:spcPts val="0"/>
              </a:spcAft>
              <a:buClr>
                <a:schemeClr val="dk2"/>
              </a:buClr>
              <a:buSzPts val="3800"/>
              <a:buNone/>
              <a:defRPr sz="3800">
                <a:solidFill>
                  <a:schemeClr val="dk2"/>
                </a:solidFill>
              </a:defRPr>
            </a:lvl7pPr>
            <a:lvl8pPr lvl="7" algn="l">
              <a:lnSpc>
                <a:spcPct val="100000"/>
              </a:lnSpc>
              <a:spcBef>
                <a:spcPts val="0"/>
              </a:spcBef>
              <a:spcAft>
                <a:spcPts val="0"/>
              </a:spcAft>
              <a:buClr>
                <a:schemeClr val="dk2"/>
              </a:buClr>
              <a:buSzPts val="3800"/>
              <a:buNone/>
              <a:defRPr sz="3800">
                <a:solidFill>
                  <a:schemeClr val="dk2"/>
                </a:solidFill>
              </a:defRPr>
            </a:lvl8pPr>
            <a:lvl9pPr lvl="8" algn="l">
              <a:lnSpc>
                <a:spcPct val="100000"/>
              </a:lnSpc>
              <a:spcBef>
                <a:spcPts val="0"/>
              </a:spcBef>
              <a:spcAft>
                <a:spcPts val="0"/>
              </a:spcAft>
              <a:buClr>
                <a:schemeClr val="dk2"/>
              </a:buClr>
              <a:buSzPts val="3800"/>
              <a:buNone/>
              <a:defRPr sz="3800">
                <a:solidFill>
                  <a:schemeClr val="dk2"/>
                </a:solidFill>
              </a:defRPr>
            </a:lvl9pPr>
          </a:lstStyle>
          <a:p/>
        </p:txBody>
      </p:sp>
      <p:sp>
        <p:nvSpPr>
          <p:cNvPr id="25" name="Google Shape;25;p57"/>
          <p:cNvSpPr txBox="1"/>
          <p:nvPr>
            <p:ph idx="4" type="subTitle"/>
          </p:nvPr>
        </p:nvSpPr>
        <p:spPr>
          <a:xfrm>
            <a:off x="713225" y="3664450"/>
            <a:ext cx="2399400" cy="3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Unna"/>
              <a:buNone/>
              <a:defRPr sz="2400">
                <a:latin typeface="Unna"/>
                <a:ea typeface="Unna"/>
                <a:cs typeface="Unna"/>
                <a:sym typeface="Unna"/>
              </a:defRPr>
            </a:lvl1pPr>
            <a:lvl2pPr lvl="1" algn="l">
              <a:lnSpc>
                <a:spcPct val="100000"/>
              </a:lnSpc>
              <a:spcBef>
                <a:spcPts val="0"/>
              </a:spcBef>
              <a:spcAft>
                <a:spcPts val="0"/>
              </a:spcAft>
              <a:buSzPts val="2400"/>
              <a:buFont typeface="Unna"/>
              <a:buNone/>
              <a:defRPr sz="2400">
                <a:latin typeface="Unna"/>
                <a:ea typeface="Unna"/>
                <a:cs typeface="Unna"/>
                <a:sym typeface="Unna"/>
              </a:defRPr>
            </a:lvl2pPr>
            <a:lvl3pPr lvl="2" algn="l">
              <a:lnSpc>
                <a:spcPct val="100000"/>
              </a:lnSpc>
              <a:spcBef>
                <a:spcPts val="0"/>
              </a:spcBef>
              <a:spcAft>
                <a:spcPts val="0"/>
              </a:spcAft>
              <a:buSzPts val="2400"/>
              <a:buFont typeface="Unna"/>
              <a:buNone/>
              <a:defRPr sz="2400">
                <a:latin typeface="Unna"/>
                <a:ea typeface="Unna"/>
                <a:cs typeface="Unna"/>
                <a:sym typeface="Unna"/>
              </a:defRPr>
            </a:lvl3pPr>
            <a:lvl4pPr lvl="3" algn="l">
              <a:lnSpc>
                <a:spcPct val="100000"/>
              </a:lnSpc>
              <a:spcBef>
                <a:spcPts val="0"/>
              </a:spcBef>
              <a:spcAft>
                <a:spcPts val="0"/>
              </a:spcAft>
              <a:buSzPts val="2400"/>
              <a:buFont typeface="Unna"/>
              <a:buNone/>
              <a:defRPr sz="2400">
                <a:latin typeface="Unna"/>
                <a:ea typeface="Unna"/>
                <a:cs typeface="Unna"/>
                <a:sym typeface="Unna"/>
              </a:defRPr>
            </a:lvl4pPr>
            <a:lvl5pPr lvl="4" algn="l">
              <a:lnSpc>
                <a:spcPct val="100000"/>
              </a:lnSpc>
              <a:spcBef>
                <a:spcPts val="0"/>
              </a:spcBef>
              <a:spcAft>
                <a:spcPts val="0"/>
              </a:spcAft>
              <a:buSzPts val="2400"/>
              <a:buFont typeface="Unna"/>
              <a:buNone/>
              <a:defRPr sz="2400">
                <a:latin typeface="Unna"/>
                <a:ea typeface="Unna"/>
                <a:cs typeface="Unna"/>
                <a:sym typeface="Unna"/>
              </a:defRPr>
            </a:lvl5pPr>
            <a:lvl6pPr lvl="5" algn="l">
              <a:lnSpc>
                <a:spcPct val="100000"/>
              </a:lnSpc>
              <a:spcBef>
                <a:spcPts val="0"/>
              </a:spcBef>
              <a:spcAft>
                <a:spcPts val="0"/>
              </a:spcAft>
              <a:buSzPts val="2400"/>
              <a:buFont typeface="Unna"/>
              <a:buNone/>
              <a:defRPr sz="2400">
                <a:latin typeface="Unna"/>
                <a:ea typeface="Unna"/>
                <a:cs typeface="Unna"/>
                <a:sym typeface="Unna"/>
              </a:defRPr>
            </a:lvl6pPr>
            <a:lvl7pPr lvl="6" algn="l">
              <a:lnSpc>
                <a:spcPct val="100000"/>
              </a:lnSpc>
              <a:spcBef>
                <a:spcPts val="0"/>
              </a:spcBef>
              <a:spcAft>
                <a:spcPts val="0"/>
              </a:spcAft>
              <a:buSzPts val="2400"/>
              <a:buFont typeface="Unna"/>
              <a:buNone/>
              <a:defRPr sz="2400">
                <a:latin typeface="Unna"/>
                <a:ea typeface="Unna"/>
                <a:cs typeface="Unna"/>
                <a:sym typeface="Unna"/>
              </a:defRPr>
            </a:lvl7pPr>
            <a:lvl8pPr lvl="7" algn="l">
              <a:lnSpc>
                <a:spcPct val="100000"/>
              </a:lnSpc>
              <a:spcBef>
                <a:spcPts val="0"/>
              </a:spcBef>
              <a:spcAft>
                <a:spcPts val="0"/>
              </a:spcAft>
              <a:buSzPts val="2400"/>
              <a:buFont typeface="Unna"/>
              <a:buNone/>
              <a:defRPr sz="2400">
                <a:latin typeface="Unna"/>
                <a:ea typeface="Unna"/>
                <a:cs typeface="Unna"/>
                <a:sym typeface="Unna"/>
              </a:defRPr>
            </a:lvl8pPr>
            <a:lvl9pPr lvl="8" algn="l">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26" name="Google Shape;26;p57"/>
          <p:cNvSpPr txBox="1"/>
          <p:nvPr>
            <p:ph idx="5" type="subTitle"/>
          </p:nvPr>
        </p:nvSpPr>
        <p:spPr>
          <a:xfrm>
            <a:off x="713225" y="4072925"/>
            <a:ext cx="2399400" cy="52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7"/>
          <p:cNvSpPr txBox="1"/>
          <p:nvPr>
            <p:ph idx="6" type="title"/>
          </p:nvPr>
        </p:nvSpPr>
        <p:spPr>
          <a:xfrm>
            <a:off x="713225" y="3139850"/>
            <a:ext cx="2399400" cy="47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3800"/>
              <a:buNone/>
              <a:defRPr sz="3800">
                <a:solidFill>
                  <a:schemeClr val="dk2"/>
                </a:solidFill>
              </a:defRPr>
            </a:lvl1pPr>
            <a:lvl2pPr lvl="1" algn="l">
              <a:lnSpc>
                <a:spcPct val="100000"/>
              </a:lnSpc>
              <a:spcBef>
                <a:spcPts val="0"/>
              </a:spcBef>
              <a:spcAft>
                <a:spcPts val="0"/>
              </a:spcAft>
              <a:buClr>
                <a:schemeClr val="dk2"/>
              </a:buClr>
              <a:buSzPts val="3800"/>
              <a:buNone/>
              <a:defRPr sz="3800">
                <a:solidFill>
                  <a:schemeClr val="dk2"/>
                </a:solidFill>
              </a:defRPr>
            </a:lvl2pPr>
            <a:lvl3pPr lvl="2" algn="l">
              <a:lnSpc>
                <a:spcPct val="100000"/>
              </a:lnSpc>
              <a:spcBef>
                <a:spcPts val="0"/>
              </a:spcBef>
              <a:spcAft>
                <a:spcPts val="0"/>
              </a:spcAft>
              <a:buClr>
                <a:schemeClr val="dk2"/>
              </a:buClr>
              <a:buSzPts val="3800"/>
              <a:buNone/>
              <a:defRPr sz="3800">
                <a:solidFill>
                  <a:schemeClr val="dk2"/>
                </a:solidFill>
              </a:defRPr>
            </a:lvl3pPr>
            <a:lvl4pPr lvl="3" algn="l">
              <a:lnSpc>
                <a:spcPct val="100000"/>
              </a:lnSpc>
              <a:spcBef>
                <a:spcPts val="0"/>
              </a:spcBef>
              <a:spcAft>
                <a:spcPts val="0"/>
              </a:spcAft>
              <a:buClr>
                <a:schemeClr val="dk2"/>
              </a:buClr>
              <a:buSzPts val="3800"/>
              <a:buNone/>
              <a:defRPr sz="3800">
                <a:solidFill>
                  <a:schemeClr val="dk2"/>
                </a:solidFill>
              </a:defRPr>
            </a:lvl4pPr>
            <a:lvl5pPr lvl="4" algn="l">
              <a:lnSpc>
                <a:spcPct val="100000"/>
              </a:lnSpc>
              <a:spcBef>
                <a:spcPts val="0"/>
              </a:spcBef>
              <a:spcAft>
                <a:spcPts val="0"/>
              </a:spcAft>
              <a:buClr>
                <a:schemeClr val="dk2"/>
              </a:buClr>
              <a:buSzPts val="3800"/>
              <a:buNone/>
              <a:defRPr sz="3800">
                <a:solidFill>
                  <a:schemeClr val="dk2"/>
                </a:solidFill>
              </a:defRPr>
            </a:lvl5pPr>
            <a:lvl6pPr lvl="5" algn="l">
              <a:lnSpc>
                <a:spcPct val="100000"/>
              </a:lnSpc>
              <a:spcBef>
                <a:spcPts val="0"/>
              </a:spcBef>
              <a:spcAft>
                <a:spcPts val="0"/>
              </a:spcAft>
              <a:buClr>
                <a:schemeClr val="dk2"/>
              </a:buClr>
              <a:buSzPts val="3800"/>
              <a:buNone/>
              <a:defRPr sz="3800">
                <a:solidFill>
                  <a:schemeClr val="dk2"/>
                </a:solidFill>
              </a:defRPr>
            </a:lvl6pPr>
            <a:lvl7pPr lvl="6" algn="l">
              <a:lnSpc>
                <a:spcPct val="100000"/>
              </a:lnSpc>
              <a:spcBef>
                <a:spcPts val="0"/>
              </a:spcBef>
              <a:spcAft>
                <a:spcPts val="0"/>
              </a:spcAft>
              <a:buClr>
                <a:schemeClr val="dk2"/>
              </a:buClr>
              <a:buSzPts val="3800"/>
              <a:buNone/>
              <a:defRPr sz="3800">
                <a:solidFill>
                  <a:schemeClr val="dk2"/>
                </a:solidFill>
              </a:defRPr>
            </a:lvl7pPr>
            <a:lvl8pPr lvl="7" algn="l">
              <a:lnSpc>
                <a:spcPct val="100000"/>
              </a:lnSpc>
              <a:spcBef>
                <a:spcPts val="0"/>
              </a:spcBef>
              <a:spcAft>
                <a:spcPts val="0"/>
              </a:spcAft>
              <a:buClr>
                <a:schemeClr val="dk2"/>
              </a:buClr>
              <a:buSzPts val="3800"/>
              <a:buNone/>
              <a:defRPr sz="3800">
                <a:solidFill>
                  <a:schemeClr val="dk2"/>
                </a:solidFill>
              </a:defRPr>
            </a:lvl8pPr>
            <a:lvl9pPr lvl="8" algn="l">
              <a:lnSpc>
                <a:spcPct val="100000"/>
              </a:lnSpc>
              <a:spcBef>
                <a:spcPts val="0"/>
              </a:spcBef>
              <a:spcAft>
                <a:spcPts val="0"/>
              </a:spcAft>
              <a:buClr>
                <a:schemeClr val="dk2"/>
              </a:buClr>
              <a:buSzPts val="3800"/>
              <a:buNone/>
              <a:defRPr sz="3800">
                <a:solidFill>
                  <a:schemeClr val="dk2"/>
                </a:solidFill>
              </a:defRPr>
            </a:lvl9pPr>
          </a:lstStyle>
          <a:p/>
        </p:txBody>
      </p:sp>
      <p:sp>
        <p:nvSpPr>
          <p:cNvPr id="28" name="Google Shape;28;p57"/>
          <p:cNvSpPr txBox="1"/>
          <p:nvPr>
            <p:ph idx="7" type="subTitle"/>
          </p:nvPr>
        </p:nvSpPr>
        <p:spPr>
          <a:xfrm>
            <a:off x="6237400" y="1932000"/>
            <a:ext cx="2399400" cy="3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Unna"/>
              <a:buNone/>
              <a:defRPr sz="2400">
                <a:latin typeface="Unna"/>
                <a:ea typeface="Unna"/>
                <a:cs typeface="Unna"/>
                <a:sym typeface="Unna"/>
              </a:defRPr>
            </a:lvl1pPr>
            <a:lvl2pPr lvl="1" algn="l">
              <a:lnSpc>
                <a:spcPct val="100000"/>
              </a:lnSpc>
              <a:spcBef>
                <a:spcPts val="0"/>
              </a:spcBef>
              <a:spcAft>
                <a:spcPts val="0"/>
              </a:spcAft>
              <a:buSzPts val="2400"/>
              <a:buFont typeface="Unna"/>
              <a:buNone/>
              <a:defRPr sz="2400">
                <a:latin typeface="Unna"/>
                <a:ea typeface="Unna"/>
                <a:cs typeface="Unna"/>
                <a:sym typeface="Unna"/>
              </a:defRPr>
            </a:lvl2pPr>
            <a:lvl3pPr lvl="2" algn="l">
              <a:lnSpc>
                <a:spcPct val="100000"/>
              </a:lnSpc>
              <a:spcBef>
                <a:spcPts val="0"/>
              </a:spcBef>
              <a:spcAft>
                <a:spcPts val="0"/>
              </a:spcAft>
              <a:buSzPts val="2400"/>
              <a:buFont typeface="Unna"/>
              <a:buNone/>
              <a:defRPr sz="2400">
                <a:latin typeface="Unna"/>
                <a:ea typeface="Unna"/>
                <a:cs typeface="Unna"/>
                <a:sym typeface="Unna"/>
              </a:defRPr>
            </a:lvl3pPr>
            <a:lvl4pPr lvl="3" algn="l">
              <a:lnSpc>
                <a:spcPct val="100000"/>
              </a:lnSpc>
              <a:spcBef>
                <a:spcPts val="0"/>
              </a:spcBef>
              <a:spcAft>
                <a:spcPts val="0"/>
              </a:spcAft>
              <a:buSzPts val="2400"/>
              <a:buFont typeface="Unna"/>
              <a:buNone/>
              <a:defRPr sz="2400">
                <a:latin typeface="Unna"/>
                <a:ea typeface="Unna"/>
                <a:cs typeface="Unna"/>
                <a:sym typeface="Unna"/>
              </a:defRPr>
            </a:lvl4pPr>
            <a:lvl5pPr lvl="4" algn="l">
              <a:lnSpc>
                <a:spcPct val="100000"/>
              </a:lnSpc>
              <a:spcBef>
                <a:spcPts val="0"/>
              </a:spcBef>
              <a:spcAft>
                <a:spcPts val="0"/>
              </a:spcAft>
              <a:buSzPts val="2400"/>
              <a:buFont typeface="Unna"/>
              <a:buNone/>
              <a:defRPr sz="2400">
                <a:latin typeface="Unna"/>
                <a:ea typeface="Unna"/>
                <a:cs typeface="Unna"/>
                <a:sym typeface="Unna"/>
              </a:defRPr>
            </a:lvl5pPr>
            <a:lvl6pPr lvl="5" algn="l">
              <a:lnSpc>
                <a:spcPct val="100000"/>
              </a:lnSpc>
              <a:spcBef>
                <a:spcPts val="0"/>
              </a:spcBef>
              <a:spcAft>
                <a:spcPts val="0"/>
              </a:spcAft>
              <a:buSzPts val="2400"/>
              <a:buFont typeface="Unna"/>
              <a:buNone/>
              <a:defRPr sz="2400">
                <a:latin typeface="Unna"/>
                <a:ea typeface="Unna"/>
                <a:cs typeface="Unna"/>
                <a:sym typeface="Unna"/>
              </a:defRPr>
            </a:lvl6pPr>
            <a:lvl7pPr lvl="6" algn="l">
              <a:lnSpc>
                <a:spcPct val="100000"/>
              </a:lnSpc>
              <a:spcBef>
                <a:spcPts val="0"/>
              </a:spcBef>
              <a:spcAft>
                <a:spcPts val="0"/>
              </a:spcAft>
              <a:buSzPts val="2400"/>
              <a:buFont typeface="Unna"/>
              <a:buNone/>
              <a:defRPr sz="2400">
                <a:latin typeface="Unna"/>
                <a:ea typeface="Unna"/>
                <a:cs typeface="Unna"/>
                <a:sym typeface="Unna"/>
              </a:defRPr>
            </a:lvl7pPr>
            <a:lvl8pPr lvl="7" algn="l">
              <a:lnSpc>
                <a:spcPct val="100000"/>
              </a:lnSpc>
              <a:spcBef>
                <a:spcPts val="0"/>
              </a:spcBef>
              <a:spcAft>
                <a:spcPts val="0"/>
              </a:spcAft>
              <a:buSzPts val="2400"/>
              <a:buFont typeface="Unna"/>
              <a:buNone/>
              <a:defRPr sz="2400">
                <a:latin typeface="Unna"/>
                <a:ea typeface="Unna"/>
                <a:cs typeface="Unna"/>
                <a:sym typeface="Unna"/>
              </a:defRPr>
            </a:lvl8pPr>
            <a:lvl9pPr lvl="8" algn="l">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29" name="Google Shape;29;p57"/>
          <p:cNvSpPr txBox="1"/>
          <p:nvPr>
            <p:ph idx="8" type="subTitle"/>
          </p:nvPr>
        </p:nvSpPr>
        <p:spPr>
          <a:xfrm>
            <a:off x="6237400" y="2340475"/>
            <a:ext cx="2399400" cy="52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7"/>
          <p:cNvSpPr txBox="1"/>
          <p:nvPr>
            <p:ph idx="9" type="title"/>
          </p:nvPr>
        </p:nvSpPr>
        <p:spPr>
          <a:xfrm>
            <a:off x="6237400" y="1407400"/>
            <a:ext cx="2399400" cy="47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3800"/>
              <a:buNone/>
              <a:defRPr sz="3800">
                <a:solidFill>
                  <a:schemeClr val="dk2"/>
                </a:solidFill>
              </a:defRPr>
            </a:lvl1pPr>
            <a:lvl2pPr lvl="1" algn="l">
              <a:lnSpc>
                <a:spcPct val="100000"/>
              </a:lnSpc>
              <a:spcBef>
                <a:spcPts val="0"/>
              </a:spcBef>
              <a:spcAft>
                <a:spcPts val="0"/>
              </a:spcAft>
              <a:buClr>
                <a:schemeClr val="dk2"/>
              </a:buClr>
              <a:buSzPts val="3800"/>
              <a:buNone/>
              <a:defRPr sz="3800">
                <a:solidFill>
                  <a:schemeClr val="dk2"/>
                </a:solidFill>
              </a:defRPr>
            </a:lvl2pPr>
            <a:lvl3pPr lvl="2" algn="l">
              <a:lnSpc>
                <a:spcPct val="100000"/>
              </a:lnSpc>
              <a:spcBef>
                <a:spcPts val="0"/>
              </a:spcBef>
              <a:spcAft>
                <a:spcPts val="0"/>
              </a:spcAft>
              <a:buClr>
                <a:schemeClr val="dk2"/>
              </a:buClr>
              <a:buSzPts val="3800"/>
              <a:buNone/>
              <a:defRPr sz="3800">
                <a:solidFill>
                  <a:schemeClr val="dk2"/>
                </a:solidFill>
              </a:defRPr>
            </a:lvl3pPr>
            <a:lvl4pPr lvl="3" algn="l">
              <a:lnSpc>
                <a:spcPct val="100000"/>
              </a:lnSpc>
              <a:spcBef>
                <a:spcPts val="0"/>
              </a:spcBef>
              <a:spcAft>
                <a:spcPts val="0"/>
              </a:spcAft>
              <a:buClr>
                <a:schemeClr val="dk2"/>
              </a:buClr>
              <a:buSzPts val="3800"/>
              <a:buNone/>
              <a:defRPr sz="3800">
                <a:solidFill>
                  <a:schemeClr val="dk2"/>
                </a:solidFill>
              </a:defRPr>
            </a:lvl4pPr>
            <a:lvl5pPr lvl="4" algn="l">
              <a:lnSpc>
                <a:spcPct val="100000"/>
              </a:lnSpc>
              <a:spcBef>
                <a:spcPts val="0"/>
              </a:spcBef>
              <a:spcAft>
                <a:spcPts val="0"/>
              </a:spcAft>
              <a:buClr>
                <a:schemeClr val="dk2"/>
              </a:buClr>
              <a:buSzPts val="3800"/>
              <a:buNone/>
              <a:defRPr sz="3800">
                <a:solidFill>
                  <a:schemeClr val="dk2"/>
                </a:solidFill>
              </a:defRPr>
            </a:lvl5pPr>
            <a:lvl6pPr lvl="5" algn="l">
              <a:lnSpc>
                <a:spcPct val="100000"/>
              </a:lnSpc>
              <a:spcBef>
                <a:spcPts val="0"/>
              </a:spcBef>
              <a:spcAft>
                <a:spcPts val="0"/>
              </a:spcAft>
              <a:buClr>
                <a:schemeClr val="dk2"/>
              </a:buClr>
              <a:buSzPts val="3800"/>
              <a:buNone/>
              <a:defRPr sz="3800">
                <a:solidFill>
                  <a:schemeClr val="dk2"/>
                </a:solidFill>
              </a:defRPr>
            </a:lvl6pPr>
            <a:lvl7pPr lvl="6" algn="l">
              <a:lnSpc>
                <a:spcPct val="100000"/>
              </a:lnSpc>
              <a:spcBef>
                <a:spcPts val="0"/>
              </a:spcBef>
              <a:spcAft>
                <a:spcPts val="0"/>
              </a:spcAft>
              <a:buClr>
                <a:schemeClr val="dk2"/>
              </a:buClr>
              <a:buSzPts val="3800"/>
              <a:buNone/>
              <a:defRPr sz="3800">
                <a:solidFill>
                  <a:schemeClr val="dk2"/>
                </a:solidFill>
              </a:defRPr>
            </a:lvl7pPr>
            <a:lvl8pPr lvl="7" algn="l">
              <a:lnSpc>
                <a:spcPct val="100000"/>
              </a:lnSpc>
              <a:spcBef>
                <a:spcPts val="0"/>
              </a:spcBef>
              <a:spcAft>
                <a:spcPts val="0"/>
              </a:spcAft>
              <a:buClr>
                <a:schemeClr val="dk2"/>
              </a:buClr>
              <a:buSzPts val="3800"/>
              <a:buNone/>
              <a:defRPr sz="3800">
                <a:solidFill>
                  <a:schemeClr val="dk2"/>
                </a:solidFill>
              </a:defRPr>
            </a:lvl8pPr>
            <a:lvl9pPr lvl="8" algn="l">
              <a:lnSpc>
                <a:spcPct val="100000"/>
              </a:lnSpc>
              <a:spcBef>
                <a:spcPts val="0"/>
              </a:spcBef>
              <a:spcAft>
                <a:spcPts val="0"/>
              </a:spcAft>
              <a:buClr>
                <a:schemeClr val="dk2"/>
              </a:buClr>
              <a:buSzPts val="3800"/>
              <a:buNone/>
              <a:defRPr sz="3800">
                <a:solidFill>
                  <a:schemeClr val="dk2"/>
                </a:solidFill>
              </a:defRPr>
            </a:lvl9pPr>
          </a:lstStyle>
          <a:p/>
        </p:txBody>
      </p:sp>
      <p:sp>
        <p:nvSpPr>
          <p:cNvPr id="31" name="Google Shape;31;p57"/>
          <p:cNvSpPr txBox="1"/>
          <p:nvPr>
            <p:ph idx="13" type="subTitle"/>
          </p:nvPr>
        </p:nvSpPr>
        <p:spPr>
          <a:xfrm>
            <a:off x="6237400" y="3664450"/>
            <a:ext cx="2399400" cy="3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Unna"/>
              <a:buNone/>
              <a:defRPr sz="2400">
                <a:latin typeface="Unna"/>
                <a:ea typeface="Unna"/>
                <a:cs typeface="Unna"/>
                <a:sym typeface="Unna"/>
              </a:defRPr>
            </a:lvl1pPr>
            <a:lvl2pPr lvl="1" algn="l">
              <a:lnSpc>
                <a:spcPct val="100000"/>
              </a:lnSpc>
              <a:spcBef>
                <a:spcPts val="0"/>
              </a:spcBef>
              <a:spcAft>
                <a:spcPts val="0"/>
              </a:spcAft>
              <a:buSzPts val="2400"/>
              <a:buFont typeface="Unna"/>
              <a:buNone/>
              <a:defRPr sz="2400">
                <a:latin typeface="Unna"/>
                <a:ea typeface="Unna"/>
                <a:cs typeface="Unna"/>
                <a:sym typeface="Unna"/>
              </a:defRPr>
            </a:lvl2pPr>
            <a:lvl3pPr lvl="2" algn="l">
              <a:lnSpc>
                <a:spcPct val="100000"/>
              </a:lnSpc>
              <a:spcBef>
                <a:spcPts val="0"/>
              </a:spcBef>
              <a:spcAft>
                <a:spcPts val="0"/>
              </a:spcAft>
              <a:buSzPts val="2400"/>
              <a:buFont typeface="Unna"/>
              <a:buNone/>
              <a:defRPr sz="2400">
                <a:latin typeface="Unna"/>
                <a:ea typeface="Unna"/>
                <a:cs typeface="Unna"/>
                <a:sym typeface="Unna"/>
              </a:defRPr>
            </a:lvl3pPr>
            <a:lvl4pPr lvl="3" algn="l">
              <a:lnSpc>
                <a:spcPct val="100000"/>
              </a:lnSpc>
              <a:spcBef>
                <a:spcPts val="0"/>
              </a:spcBef>
              <a:spcAft>
                <a:spcPts val="0"/>
              </a:spcAft>
              <a:buSzPts val="2400"/>
              <a:buFont typeface="Unna"/>
              <a:buNone/>
              <a:defRPr sz="2400">
                <a:latin typeface="Unna"/>
                <a:ea typeface="Unna"/>
                <a:cs typeface="Unna"/>
                <a:sym typeface="Unna"/>
              </a:defRPr>
            </a:lvl4pPr>
            <a:lvl5pPr lvl="4" algn="l">
              <a:lnSpc>
                <a:spcPct val="100000"/>
              </a:lnSpc>
              <a:spcBef>
                <a:spcPts val="0"/>
              </a:spcBef>
              <a:spcAft>
                <a:spcPts val="0"/>
              </a:spcAft>
              <a:buSzPts val="2400"/>
              <a:buFont typeface="Unna"/>
              <a:buNone/>
              <a:defRPr sz="2400">
                <a:latin typeface="Unna"/>
                <a:ea typeface="Unna"/>
                <a:cs typeface="Unna"/>
                <a:sym typeface="Unna"/>
              </a:defRPr>
            </a:lvl5pPr>
            <a:lvl6pPr lvl="5" algn="l">
              <a:lnSpc>
                <a:spcPct val="100000"/>
              </a:lnSpc>
              <a:spcBef>
                <a:spcPts val="0"/>
              </a:spcBef>
              <a:spcAft>
                <a:spcPts val="0"/>
              </a:spcAft>
              <a:buSzPts val="2400"/>
              <a:buFont typeface="Unna"/>
              <a:buNone/>
              <a:defRPr sz="2400">
                <a:latin typeface="Unna"/>
                <a:ea typeface="Unna"/>
                <a:cs typeface="Unna"/>
                <a:sym typeface="Unna"/>
              </a:defRPr>
            </a:lvl6pPr>
            <a:lvl7pPr lvl="6" algn="l">
              <a:lnSpc>
                <a:spcPct val="100000"/>
              </a:lnSpc>
              <a:spcBef>
                <a:spcPts val="0"/>
              </a:spcBef>
              <a:spcAft>
                <a:spcPts val="0"/>
              </a:spcAft>
              <a:buSzPts val="2400"/>
              <a:buFont typeface="Unna"/>
              <a:buNone/>
              <a:defRPr sz="2400">
                <a:latin typeface="Unna"/>
                <a:ea typeface="Unna"/>
                <a:cs typeface="Unna"/>
                <a:sym typeface="Unna"/>
              </a:defRPr>
            </a:lvl7pPr>
            <a:lvl8pPr lvl="7" algn="l">
              <a:lnSpc>
                <a:spcPct val="100000"/>
              </a:lnSpc>
              <a:spcBef>
                <a:spcPts val="0"/>
              </a:spcBef>
              <a:spcAft>
                <a:spcPts val="0"/>
              </a:spcAft>
              <a:buSzPts val="2400"/>
              <a:buFont typeface="Unna"/>
              <a:buNone/>
              <a:defRPr sz="2400">
                <a:latin typeface="Unna"/>
                <a:ea typeface="Unna"/>
                <a:cs typeface="Unna"/>
                <a:sym typeface="Unna"/>
              </a:defRPr>
            </a:lvl8pPr>
            <a:lvl9pPr lvl="8" algn="l">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32" name="Google Shape;32;p57"/>
          <p:cNvSpPr txBox="1"/>
          <p:nvPr>
            <p:ph idx="14" type="subTitle"/>
          </p:nvPr>
        </p:nvSpPr>
        <p:spPr>
          <a:xfrm>
            <a:off x="6237400" y="4072925"/>
            <a:ext cx="2399400" cy="52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7"/>
          <p:cNvSpPr txBox="1"/>
          <p:nvPr>
            <p:ph idx="15" type="title"/>
          </p:nvPr>
        </p:nvSpPr>
        <p:spPr>
          <a:xfrm>
            <a:off x="6237400" y="3139850"/>
            <a:ext cx="2399400" cy="47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3800"/>
              <a:buNone/>
              <a:defRPr sz="3800">
                <a:solidFill>
                  <a:schemeClr val="dk2"/>
                </a:solidFill>
              </a:defRPr>
            </a:lvl1pPr>
            <a:lvl2pPr lvl="1" algn="l">
              <a:lnSpc>
                <a:spcPct val="100000"/>
              </a:lnSpc>
              <a:spcBef>
                <a:spcPts val="0"/>
              </a:spcBef>
              <a:spcAft>
                <a:spcPts val="0"/>
              </a:spcAft>
              <a:buClr>
                <a:schemeClr val="dk2"/>
              </a:buClr>
              <a:buSzPts val="3800"/>
              <a:buNone/>
              <a:defRPr sz="3800">
                <a:solidFill>
                  <a:schemeClr val="dk2"/>
                </a:solidFill>
              </a:defRPr>
            </a:lvl2pPr>
            <a:lvl3pPr lvl="2" algn="l">
              <a:lnSpc>
                <a:spcPct val="100000"/>
              </a:lnSpc>
              <a:spcBef>
                <a:spcPts val="0"/>
              </a:spcBef>
              <a:spcAft>
                <a:spcPts val="0"/>
              </a:spcAft>
              <a:buClr>
                <a:schemeClr val="dk2"/>
              </a:buClr>
              <a:buSzPts val="3800"/>
              <a:buNone/>
              <a:defRPr sz="3800">
                <a:solidFill>
                  <a:schemeClr val="dk2"/>
                </a:solidFill>
              </a:defRPr>
            </a:lvl3pPr>
            <a:lvl4pPr lvl="3" algn="l">
              <a:lnSpc>
                <a:spcPct val="100000"/>
              </a:lnSpc>
              <a:spcBef>
                <a:spcPts val="0"/>
              </a:spcBef>
              <a:spcAft>
                <a:spcPts val="0"/>
              </a:spcAft>
              <a:buClr>
                <a:schemeClr val="dk2"/>
              </a:buClr>
              <a:buSzPts val="3800"/>
              <a:buNone/>
              <a:defRPr sz="3800">
                <a:solidFill>
                  <a:schemeClr val="dk2"/>
                </a:solidFill>
              </a:defRPr>
            </a:lvl4pPr>
            <a:lvl5pPr lvl="4" algn="l">
              <a:lnSpc>
                <a:spcPct val="100000"/>
              </a:lnSpc>
              <a:spcBef>
                <a:spcPts val="0"/>
              </a:spcBef>
              <a:spcAft>
                <a:spcPts val="0"/>
              </a:spcAft>
              <a:buClr>
                <a:schemeClr val="dk2"/>
              </a:buClr>
              <a:buSzPts val="3800"/>
              <a:buNone/>
              <a:defRPr sz="3800">
                <a:solidFill>
                  <a:schemeClr val="dk2"/>
                </a:solidFill>
              </a:defRPr>
            </a:lvl5pPr>
            <a:lvl6pPr lvl="5" algn="l">
              <a:lnSpc>
                <a:spcPct val="100000"/>
              </a:lnSpc>
              <a:spcBef>
                <a:spcPts val="0"/>
              </a:spcBef>
              <a:spcAft>
                <a:spcPts val="0"/>
              </a:spcAft>
              <a:buClr>
                <a:schemeClr val="dk2"/>
              </a:buClr>
              <a:buSzPts val="3800"/>
              <a:buNone/>
              <a:defRPr sz="3800">
                <a:solidFill>
                  <a:schemeClr val="dk2"/>
                </a:solidFill>
              </a:defRPr>
            </a:lvl6pPr>
            <a:lvl7pPr lvl="6" algn="l">
              <a:lnSpc>
                <a:spcPct val="100000"/>
              </a:lnSpc>
              <a:spcBef>
                <a:spcPts val="0"/>
              </a:spcBef>
              <a:spcAft>
                <a:spcPts val="0"/>
              </a:spcAft>
              <a:buClr>
                <a:schemeClr val="dk2"/>
              </a:buClr>
              <a:buSzPts val="3800"/>
              <a:buNone/>
              <a:defRPr sz="3800">
                <a:solidFill>
                  <a:schemeClr val="dk2"/>
                </a:solidFill>
              </a:defRPr>
            </a:lvl7pPr>
            <a:lvl8pPr lvl="7" algn="l">
              <a:lnSpc>
                <a:spcPct val="100000"/>
              </a:lnSpc>
              <a:spcBef>
                <a:spcPts val="0"/>
              </a:spcBef>
              <a:spcAft>
                <a:spcPts val="0"/>
              </a:spcAft>
              <a:buClr>
                <a:schemeClr val="dk2"/>
              </a:buClr>
              <a:buSzPts val="3800"/>
              <a:buNone/>
              <a:defRPr sz="3800">
                <a:solidFill>
                  <a:schemeClr val="dk2"/>
                </a:solidFill>
              </a:defRPr>
            </a:lvl8pPr>
            <a:lvl9pPr lvl="8" algn="l">
              <a:lnSpc>
                <a:spcPct val="100000"/>
              </a:lnSpc>
              <a:spcBef>
                <a:spcPts val="0"/>
              </a:spcBef>
              <a:spcAft>
                <a:spcPts val="0"/>
              </a:spcAft>
              <a:buClr>
                <a:schemeClr val="dk2"/>
              </a:buClr>
              <a:buSzPts val="3800"/>
              <a:buNone/>
              <a:defRPr sz="3800">
                <a:solidFill>
                  <a:schemeClr val="dk2"/>
                </a:solidFill>
              </a:defRPr>
            </a:lvl9pPr>
          </a:lstStyle>
          <a:p/>
        </p:txBody>
      </p:sp>
      <p:sp>
        <p:nvSpPr>
          <p:cNvPr id="34" name="Google Shape;34;p57"/>
          <p:cNvSpPr txBox="1"/>
          <p:nvPr>
            <p:ph idx="16" type="subTitle"/>
          </p:nvPr>
        </p:nvSpPr>
        <p:spPr>
          <a:xfrm>
            <a:off x="3475313" y="1932000"/>
            <a:ext cx="2399400" cy="3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Unna"/>
              <a:buNone/>
              <a:defRPr sz="2400">
                <a:latin typeface="Unna"/>
                <a:ea typeface="Unna"/>
                <a:cs typeface="Unna"/>
                <a:sym typeface="Unna"/>
              </a:defRPr>
            </a:lvl1pPr>
            <a:lvl2pPr lvl="1" algn="l">
              <a:lnSpc>
                <a:spcPct val="100000"/>
              </a:lnSpc>
              <a:spcBef>
                <a:spcPts val="0"/>
              </a:spcBef>
              <a:spcAft>
                <a:spcPts val="0"/>
              </a:spcAft>
              <a:buSzPts val="2400"/>
              <a:buFont typeface="Unna"/>
              <a:buNone/>
              <a:defRPr sz="2400">
                <a:latin typeface="Unna"/>
                <a:ea typeface="Unna"/>
                <a:cs typeface="Unna"/>
                <a:sym typeface="Unna"/>
              </a:defRPr>
            </a:lvl2pPr>
            <a:lvl3pPr lvl="2" algn="l">
              <a:lnSpc>
                <a:spcPct val="100000"/>
              </a:lnSpc>
              <a:spcBef>
                <a:spcPts val="0"/>
              </a:spcBef>
              <a:spcAft>
                <a:spcPts val="0"/>
              </a:spcAft>
              <a:buSzPts val="2400"/>
              <a:buFont typeface="Unna"/>
              <a:buNone/>
              <a:defRPr sz="2400">
                <a:latin typeface="Unna"/>
                <a:ea typeface="Unna"/>
                <a:cs typeface="Unna"/>
                <a:sym typeface="Unna"/>
              </a:defRPr>
            </a:lvl3pPr>
            <a:lvl4pPr lvl="3" algn="l">
              <a:lnSpc>
                <a:spcPct val="100000"/>
              </a:lnSpc>
              <a:spcBef>
                <a:spcPts val="0"/>
              </a:spcBef>
              <a:spcAft>
                <a:spcPts val="0"/>
              </a:spcAft>
              <a:buSzPts val="2400"/>
              <a:buFont typeface="Unna"/>
              <a:buNone/>
              <a:defRPr sz="2400">
                <a:latin typeface="Unna"/>
                <a:ea typeface="Unna"/>
                <a:cs typeface="Unna"/>
                <a:sym typeface="Unna"/>
              </a:defRPr>
            </a:lvl4pPr>
            <a:lvl5pPr lvl="4" algn="l">
              <a:lnSpc>
                <a:spcPct val="100000"/>
              </a:lnSpc>
              <a:spcBef>
                <a:spcPts val="0"/>
              </a:spcBef>
              <a:spcAft>
                <a:spcPts val="0"/>
              </a:spcAft>
              <a:buSzPts val="2400"/>
              <a:buFont typeface="Unna"/>
              <a:buNone/>
              <a:defRPr sz="2400">
                <a:latin typeface="Unna"/>
                <a:ea typeface="Unna"/>
                <a:cs typeface="Unna"/>
                <a:sym typeface="Unna"/>
              </a:defRPr>
            </a:lvl5pPr>
            <a:lvl6pPr lvl="5" algn="l">
              <a:lnSpc>
                <a:spcPct val="100000"/>
              </a:lnSpc>
              <a:spcBef>
                <a:spcPts val="0"/>
              </a:spcBef>
              <a:spcAft>
                <a:spcPts val="0"/>
              </a:spcAft>
              <a:buSzPts val="2400"/>
              <a:buFont typeface="Unna"/>
              <a:buNone/>
              <a:defRPr sz="2400">
                <a:latin typeface="Unna"/>
                <a:ea typeface="Unna"/>
                <a:cs typeface="Unna"/>
                <a:sym typeface="Unna"/>
              </a:defRPr>
            </a:lvl6pPr>
            <a:lvl7pPr lvl="6" algn="l">
              <a:lnSpc>
                <a:spcPct val="100000"/>
              </a:lnSpc>
              <a:spcBef>
                <a:spcPts val="0"/>
              </a:spcBef>
              <a:spcAft>
                <a:spcPts val="0"/>
              </a:spcAft>
              <a:buSzPts val="2400"/>
              <a:buFont typeface="Unna"/>
              <a:buNone/>
              <a:defRPr sz="2400">
                <a:latin typeface="Unna"/>
                <a:ea typeface="Unna"/>
                <a:cs typeface="Unna"/>
                <a:sym typeface="Unna"/>
              </a:defRPr>
            </a:lvl7pPr>
            <a:lvl8pPr lvl="7" algn="l">
              <a:lnSpc>
                <a:spcPct val="100000"/>
              </a:lnSpc>
              <a:spcBef>
                <a:spcPts val="0"/>
              </a:spcBef>
              <a:spcAft>
                <a:spcPts val="0"/>
              </a:spcAft>
              <a:buSzPts val="2400"/>
              <a:buFont typeface="Unna"/>
              <a:buNone/>
              <a:defRPr sz="2400">
                <a:latin typeface="Unna"/>
                <a:ea typeface="Unna"/>
                <a:cs typeface="Unna"/>
                <a:sym typeface="Unna"/>
              </a:defRPr>
            </a:lvl8pPr>
            <a:lvl9pPr lvl="8" algn="l">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35" name="Google Shape;35;p57"/>
          <p:cNvSpPr txBox="1"/>
          <p:nvPr>
            <p:ph idx="17" type="subTitle"/>
          </p:nvPr>
        </p:nvSpPr>
        <p:spPr>
          <a:xfrm>
            <a:off x="3475313" y="2340475"/>
            <a:ext cx="2399400" cy="52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7"/>
          <p:cNvSpPr txBox="1"/>
          <p:nvPr>
            <p:ph idx="18" type="title"/>
          </p:nvPr>
        </p:nvSpPr>
        <p:spPr>
          <a:xfrm>
            <a:off x="3475313" y="1407400"/>
            <a:ext cx="2399400" cy="47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3800"/>
              <a:buNone/>
              <a:defRPr sz="3800">
                <a:solidFill>
                  <a:schemeClr val="dk2"/>
                </a:solidFill>
              </a:defRPr>
            </a:lvl1pPr>
            <a:lvl2pPr lvl="1" algn="l">
              <a:lnSpc>
                <a:spcPct val="100000"/>
              </a:lnSpc>
              <a:spcBef>
                <a:spcPts val="0"/>
              </a:spcBef>
              <a:spcAft>
                <a:spcPts val="0"/>
              </a:spcAft>
              <a:buClr>
                <a:schemeClr val="dk2"/>
              </a:buClr>
              <a:buSzPts val="3800"/>
              <a:buNone/>
              <a:defRPr sz="3800">
                <a:solidFill>
                  <a:schemeClr val="dk2"/>
                </a:solidFill>
              </a:defRPr>
            </a:lvl2pPr>
            <a:lvl3pPr lvl="2" algn="l">
              <a:lnSpc>
                <a:spcPct val="100000"/>
              </a:lnSpc>
              <a:spcBef>
                <a:spcPts val="0"/>
              </a:spcBef>
              <a:spcAft>
                <a:spcPts val="0"/>
              </a:spcAft>
              <a:buClr>
                <a:schemeClr val="dk2"/>
              </a:buClr>
              <a:buSzPts val="3800"/>
              <a:buNone/>
              <a:defRPr sz="3800">
                <a:solidFill>
                  <a:schemeClr val="dk2"/>
                </a:solidFill>
              </a:defRPr>
            </a:lvl3pPr>
            <a:lvl4pPr lvl="3" algn="l">
              <a:lnSpc>
                <a:spcPct val="100000"/>
              </a:lnSpc>
              <a:spcBef>
                <a:spcPts val="0"/>
              </a:spcBef>
              <a:spcAft>
                <a:spcPts val="0"/>
              </a:spcAft>
              <a:buClr>
                <a:schemeClr val="dk2"/>
              </a:buClr>
              <a:buSzPts val="3800"/>
              <a:buNone/>
              <a:defRPr sz="3800">
                <a:solidFill>
                  <a:schemeClr val="dk2"/>
                </a:solidFill>
              </a:defRPr>
            </a:lvl4pPr>
            <a:lvl5pPr lvl="4" algn="l">
              <a:lnSpc>
                <a:spcPct val="100000"/>
              </a:lnSpc>
              <a:spcBef>
                <a:spcPts val="0"/>
              </a:spcBef>
              <a:spcAft>
                <a:spcPts val="0"/>
              </a:spcAft>
              <a:buClr>
                <a:schemeClr val="dk2"/>
              </a:buClr>
              <a:buSzPts val="3800"/>
              <a:buNone/>
              <a:defRPr sz="3800">
                <a:solidFill>
                  <a:schemeClr val="dk2"/>
                </a:solidFill>
              </a:defRPr>
            </a:lvl5pPr>
            <a:lvl6pPr lvl="5" algn="l">
              <a:lnSpc>
                <a:spcPct val="100000"/>
              </a:lnSpc>
              <a:spcBef>
                <a:spcPts val="0"/>
              </a:spcBef>
              <a:spcAft>
                <a:spcPts val="0"/>
              </a:spcAft>
              <a:buClr>
                <a:schemeClr val="dk2"/>
              </a:buClr>
              <a:buSzPts val="3800"/>
              <a:buNone/>
              <a:defRPr sz="3800">
                <a:solidFill>
                  <a:schemeClr val="dk2"/>
                </a:solidFill>
              </a:defRPr>
            </a:lvl6pPr>
            <a:lvl7pPr lvl="6" algn="l">
              <a:lnSpc>
                <a:spcPct val="100000"/>
              </a:lnSpc>
              <a:spcBef>
                <a:spcPts val="0"/>
              </a:spcBef>
              <a:spcAft>
                <a:spcPts val="0"/>
              </a:spcAft>
              <a:buClr>
                <a:schemeClr val="dk2"/>
              </a:buClr>
              <a:buSzPts val="3800"/>
              <a:buNone/>
              <a:defRPr sz="3800">
                <a:solidFill>
                  <a:schemeClr val="dk2"/>
                </a:solidFill>
              </a:defRPr>
            </a:lvl7pPr>
            <a:lvl8pPr lvl="7" algn="l">
              <a:lnSpc>
                <a:spcPct val="100000"/>
              </a:lnSpc>
              <a:spcBef>
                <a:spcPts val="0"/>
              </a:spcBef>
              <a:spcAft>
                <a:spcPts val="0"/>
              </a:spcAft>
              <a:buClr>
                <a:schemeClr val="dk2"/>
              </a:buClr>
              <a:buSzPts val="3800"/>
              <a:buNone/>
              <a:defRPr sz="3800">
                <a:solidFill>
                  <a:schemeClr val="dk2"/>
                </a:solidFill>
              </a:defRPr>
            </a:lvl8pPr>
            <a:lvl9pPr lvl="8" algn="l">
              <a:lnSpc>
                <a:spcPct val="100000"/>
              </a:lnSpc>
              <a:spcBef>
                <a:spcPts val="0"/>
              </a:spcBef>
              <a:spcAft>
                <a:spcPts val="0"/>
              </a:spcAft>
              <a:buClr>
                <a:schemeClr val="dk2"/>
              </a:buClr>
              <a:buSzPts val="3800"/>
              <a:buNone/>
              <a:defRPr sz="3800">
                <a:solidFill>
                  <a:schemeClr val="dk2"/>
                </a:solidFill>
              </a:defRPr>
            </a:lvl9pPr>
          </a:lstStyle>
          <a:p/>
        </p:txBody>
      </p:sp>
      <p:sp>
        <p:nvSpPr>
          <p:cNvPr id="37" name="Google Shape;37;p57"/>
          <p:cNvSpPr txBox="1"/>
          <p:nvPr>
            <p:ph idx="19" type="subTitle"/>
          </p:nvPr>
        </p:nvSpPr>
        <p:spPr>
          <a:xfrm>
            <a:off x="3475313" y="3664450"/>
            <a:ext cx="2399400" cy="3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Unna"/>
              <a:buNone/>
              <a:defRPr sz="2400">
                <a:latin typeface="Unna"/>
                <a:ea typeface="Unna"/>
                <a:cs typeface="Unna"/>
                <a:sym typeface="Unna"/>
              </a:defRPr>
            </a:lvl1pPr>
            <a:lvl2pPr lvl="1" algn="l">
              <a:lnSpc>
                <a:spcPct val="100000"/>
              </a:lnSpc>
              <a:spcBef>
                <a:spcPts val="0"/>
              </a:spcBef>
              <a:spcAft>
                <a:spcPts val="0"/>
              </a:spcAft>
              <a:buSzPts val="2400"/>
              <a:buFont typeface="Unna"/>
              <a:buNone/>
              <a:defRPr sz="2400">
                <a:latin typeface="Unna"/>
                <a:ea typeface="Unna"/>
                <a:cs typeface="Unna"/>
                <a:sym typeface="Unna"/>
              </a:defRPr>
            </a:lvl2pPr>
            <a:lvl3pPr lvl="2" algn="l">
              <a:lnSpc>
                <a:spcPct val="100000"/>
              </a:lnSpc>
              <a:spcBef>
                <a:spcPts val="0"/>
              </a:spcBef>
              <a:spcAft>
                <a:spcPts val="0"/>
              </a:spcAft>
              <a:buSzPts val="2400"/>
              <a:buFont typeface="Unna"/>
              <a:buNone/>
              <a:defRPr sz="2400">
                <a:latin typeface="Unna"/>
                <a:ea typeface="Unna"/>
                <a:cs typeface="Unna"/>
                <a:sym typeface="Unna"/>
              </a:defRPr>
            </a:lvl3pPr>
            <a:lvl4pPr lvl="3" algn="l">
              <a:lnSpc>
                <a:spcPct val="100000"/>
              </a:lnSpc>
              <a:spcBef>
                <a:spcPts val="0"/>
              </a:spcBef>
              <a:spcAft>
                <a:spcPts val="0"/>
              </a:spcAft>
              <a:buSzPts val="2400"/>
              <a:buFont typeface="Unna"/>
              <a:buNone/>
              <a:defRPr sz="2400">
                <a:latin typeface="Unna"/>
                <a:ea typeface="Unna"/>
                <a:cs typeface="Unna"/>
                <a:sym typeface="Unna"/>
              </a:defRPr>
            </a:lvl4pPr>
            <a:lvl5pPr lvl="4" algn="l">
              <a:lnSpc>
                <a:spcPct val="100000"/>
              </a:lnSpc>
              <a:spcBef>
                <a:spcPts val="0"/>
              </a:spcBef>
              <a:spcAft>
                <a:spcPts val="0"/>
              </a:spcAft>
              <a:buSzPts val="2400"/>
              <a:buFont typeface="Unna"/>
              <a:buNone/>
              <a:defRPr sz="2400">
                <a:latin typeface="Unna"/>
                <a:ea typeface="Unna"/>
                <a:cs typeface="Unna"/>
                <a:sym typeface="Unna"/>
              </a:defRPr>
            </a:lvl5pPr>
            <a:lvl6pPr lvl="5" algn="l">
              <a:lnSpc>
                <a:spcPct val="100000"/>
              </a:lnSpc>
              <a:spcBef>
                <a:spcPts val="0"/>
              </a:spcBef>
              <a:spcAft>
                <a:spcPts val="0"/>
              </a:spcAft>
              <a:buSzPts val="2400"/>
              <a:buFont typeface="Unna"/>
              <a:buNone/>
              <a:defRPr sz="2400">
                <a:latin typeface="Unna"/>
                <a:ea typeface="Unna"/>
                <a:cs typeface="Unna"/>
                <a:sym typeface="Unna"/>
              </a:defRPr>
            </a:lvl6pPr>
            <a:lvl7pPr lvl="6" algn="l">
              <a:lnSpc>
                <a:spcPct val="100000"/>
              </a:lnSpc>
              <a:spcBef>
                <a:spcPts val="0"/>
              </a:spcBef>
              <a:spcAft>
                <a:spcPts val="0"/>
              </a:spcAft>
              <a:buSzPts val="2400"/>
              <a:buFont typeface="Unna"/>
              <a:buNone/>
              <a:defRPr sz="2400">
                <a:latin typeface="Unna"/>
                <a:ea typeface="Unna"/>
                <a:cs typeface="Unna"/>
                <a:sym typeface="Unna"/>
              </a:defRPr>
            </a:lvl7pPr>
            <a:lvl8pPr lvl="7" algn="l">
              <a:lnSpc>
                <a:spcPct val="100000"/>
              </a:lnSpc>
              <a:spcBef>
                <a:spcPts val="0"/>
              </a:spcBef>
              <a:spcAft>
                <a:spcPts val="0"/>
              </a:spcAft>
              <a:buSzPts val="2400"/>
              <a:buFont typeface="Unna"/>
              <a:buNone/>
              <a:defRPr sz="2400">
                <a:latin typeface="Unna"/>
                <a:ea typeface="Unna"/>
                <a:cs typeface="Unna"/>
                <a:sym typeface="Unna"/>
              </a:defRPr>
            </a:lvl8pPr>
            <a:lvl9pPr lvl="8" algn="l">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38" name="Google Shape;38;p57"/>
          <p:cNvSpPr txBox="1"/>
          <p:nvPr>
            <p:ph idx="20" type="subTitle"/>
          </p:nvPr>
        </p:nvSpPr>
        <p:spPr>
          <a:xfrm>
            <a:off x="3475313" y="4072925"/>
            <a:ext cx="2399400" cy="52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7"/>
          <p:cNvSpPr txBox="1"/>
          <p:nvPr>
            <p:ph idx="21" type="title"/>
          </p:nvPr>
        </p:nvSpPr>
        <p:spPr>
          <a:xfrm>
            <a:off x="3475313" y="3139850"/>
            <a:ext cx="2399400" cy="47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3800"/>
              <a:buNone/>
              <a:defRPr sz="3800">
                <a:solidFill>
                  <a:schemeClr val="dk2"/>
                </a:solidFill>
              </a:defRPr>
            </a:lvl1pPr>
            <a:lvl2pPr lvl="1" algn="l">
              <a:lnSpc>
                <a:spcPct val="100000"/>
              </a:lnSpc>
              <a:spcBef>
                <a:spcPts val="0"/>
              </a:spcBef>
              <a:spcAft>
                <a:spcPts val="0"/>
              </a:spcAft>
              <a:buClr>
                <a:schemeClr val="dk2"/>
              </a:buClr>
              <a:buSzPts val="3800"/>
              <a:buNone/>
              <a:defRPr sz="3800">
                <a:solidFill>
                  <a:schemeClr val="dk2"/>
                </a:solidFill>
              </a:defRPr>
            </a:lvl2pPr>
            <a:lvl3pPr lvl="2" algn="l">
              <a:lnSpc>
                <a:spcPct val="100000"/>
              </a:lnSpc>
              <a:spcBef>
                <a:spcPts val="0"/>
              </a:spcBef>
              <a:spcAft>
                <a:spcPts val="0"/>
              </a:spcAft>
              <a:buClr>
                <a:schemeClr val="dk2"/>
              </a:buClr>
              <a:buSzPts val="3800"/>
              <a:buNone/>
              <a:defRPr sz="3800">
                <a:solidFill>
                  <a:schemeClr val="dk2"/>
                </a:solidFill>
              </a:defRPr>
            </a:lvl3pPr>
            <a:lvl4pPr lvl="3" algn="l">
              <a:lnSpc>
                <a:spcPct val="100000"/>
              </a:lnSpc>
              <a:spcBef>
                <a:spcPts val="0"/>
              </a:spcBef>
              <a:spcAft>
                <a:spcPts val="0"/>
              </a:spcAft>
              <a:buClr>
                <a:schemeClr val="dk2"/>
              </a:buClr>
              <a:buSzPts val="3800"/>
              <a:buNone/>
              <a:defRPr sz="3800">
                <a:solidFill>
                  <a:schemeClr val="dk2"/>
                </a:solidFill>
              </a:defRPr>
            </a:lvl4pPr>
            <a:lvl5pPr lvl="4" algn="l">
              <a:lnSpc>
                <a:spcPct val="100000"/>
              </a:lnSpc>
              <a:spcBef>
                <a:spcPts val="0"/>
              </a:spcBef>
              <a:spcAft>
                <a:spcPts val="0"/>
              </a:spcAft>
              <a:buClr>
                <a:schemeClr val="dk2"/>
              </a:buClr>
              <a:buSzPts val="3800"/>
              <a:buNone/>
              <a:defRPr sz="3800">
                <a:solidFill>
                  <a:schemeClr val="dk2"/>
                </a:solidFill>
              </a:defRPr>
            </a:lvl5pPr>
            <a:lvl6pPr lvl="5" algn="l">
              <a:lnSpc>
                <a:spcPct val="100000"/>
              </a:lnSpc>
              <a:spcBef>
                <a:spcPts val="0"/>
              </a:spcBef>
              <a:spcAft>
                <a:spcPts val="0"/>
              </a:spcAft>
              <a:buClr>
                <a:schemeClr val="dk2"/>
              </a:buClr>
              <a:buSzPts val="3800"/>
              <a:buNone/>
              <a:defRPr sz="3800">
                <a:solidFill>
                  <a:schemeClr val="dk2"/>
                </a:solidFill>
              </a:defRPr>
            </a:lvl6pPr>
            <a:lvl7pPr lvl="6" algn="l">
              <a:lnSpc>
                <a:spcPct val="100000"/>
              </a:lnSpc>
              <a:spcBef>
                <a:spcPts val="0"/>
              </a:spcBef>
              <a:spcAft>
                <a:spcPts val="0"/>
              </a:spcAft>
              <a:buClr>
                <a:schemeClr val="dk2"/>
              </a:buClr>
              <a:buSzPts val="3800"/>
              <a:buNone/>
              <a:defRPr sz="3800">
                <a:solidFill>
                  <a:schemeClr val="dk2"/>
                </a:solidFill>
              </a:defRPr>
            </a:lvl7pPr>
            <a:lvl8pPr lvl="7" algn="l">
              <a:lnSpc>
                <a:spcPct val="100000"/>
              </a:lnSpc>
              <a:spcBef>
                <a:spcPts val="0"/>
              </a:spcBef>
              <a:spcAft>
                <a:spcPts val="0"/>
              </a:spcAft>
              <a:buClr>
                <a:schemeClr val="dk2"/>
              </a:buClr>
              <a:buSzPts val="3800"/>
              <a:buNone/>
              <a:defRPr sz="3800">
                <a:solidFill>
                  <a:schemeClr val="dk2"/>
                </a:solidFill>
              </a:defRPr>
            </a:lvl8pPr>
            <a:lvl9pPr lvl="8" algn="l">
              <a:lnSpc>
                <a:spcPct val="100000"/>
              </a:lnSpc>
              <a:spcBef>
                <a:spcPts val="0"/>
              </a:spcBef>
              <a:spcAft>
                <a:spcPts val="0"/>
              </a:spcAft>
              <a:buClr>
                <a:schemeClr val="dk2"/>
              </a:buClr>
              <a:buSzPts val="3800"/>
              <a:buNone/>
              <a:defRPr sz="3800">
                <a:solidFill>
                  <a:schemeClr val="dk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dk1"/>
        </a:solidFill>
      </p:bgPr>
    </p:bg>
    <p:spTree>
      <p:nvGrpSpPr>
        <p:cNvPr id="201" name="Shape 201"/>
        <p:cNvGrpSpPr/>
        <p:nvPr/>
      </p:nvGrpSpPr>
      <p:grpSpPr>
        <a:xfrm>
          <a:off x="0" y="0"/>
          <a:ext cx="0" cy="0"/>
          <a:chOff x="0" y="0"/>
          <a:chExt cx="0" cy="0"/>
        </a:xfrm>
      </p:grpSpPr>
      <p:pic>
        <p:nvPicPr>
          <p:cNvPr id="202" name="Google Shape;202;p85"/>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203" name="Google Shape;203;p85"/>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bg>
      <p:bgPr>
        <a:solidFill>
          <a:schemeClr val="dk1"/>
        </a:solidFill>
      </p:bgPr>
    </p:bg>
    <p:spTree>
      <p:nvGrpSpPr>
        <p:cNvPr id="204" name="Shape 204"/>
        <p:cNvGrpSpPr/>
        <p:nvPr/>
      </p:nvGrpSpPr>
      <p:grpSpPr>
        <a:xfrm>
          <a:off x="0" y="0"/>
          <a:ext cx="0" cy="0"/>
          <a:chOff x="0" y="0"/>
          <a:chExt cx="0" cy="0"/>
        </a:xfrm>
      </p:grpSpPr>
      <p:pic>
        <p:nvPicPr>
          <p:cNvPr id="205" name="Google Shape;205;p86"/>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206" name="Google Shape;206;p86"/>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0" name="Shape 40"/>
        <p:cNvGrpSpPr/>
        <p:nvPr/>
      </p:nvGrpSpPr>
      <p:grpSpPr>
        <a:xfrm>
          <a:off x="0" y="0"/>
          <a:ext cx="0" cy="0"/>
          <a:chOff x="0" y="0"/>
          <a:chExt cx="0" cy="0"/>
        </a:xfrm>
      </p:grpSpPr>
      <p:pic>
        <p:nvPicPr>
          <p:cNvPr id="41" name="Google Shape;41;p59"/>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42" name="Google Shape;42;p59"/>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43" name="Google Shape;43;p59"/>
          <p:cNvSpPr txBox="1"/>
          <p:nvPr>
            <p:ph type="title"/>
          </p:nvPr>
        </p:nvSpPr>
        <p:spPr>
          <a:xfrm>
            <a:off x="2197650" y="2078738"/>
            <a:ext cx="4748700" cy="8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44" name="Google Shape;44;p59"/>
          <p:cNvSpPr txBox="1"/>
          <p:nvPr>
            <p:ph idx="1" type="subTitle"/>
          </p:nvPr>
        </p:nvSpPr>
        <p:spPr>
          <a:xfrm>
            <a:off x="3044400" y="3178125"/>
            <a:ext cx="3055200" cy="52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5" name="Google Shape;45;p59"/>
          <p:cNvSpPr txBox="1"/>
          <p:nvPr>
            <p:ph idx="2" type="title"/>
          </p:nvPr>
        </p:nvSpPr>
        <p:spPr>
          <a:xfrm>
            <a:off x="2197650" y="1282513"/>
            <a:ext cx="4748700" cy="83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6000"/>
              <a:buNone/>
              <a:defRPr sz="6000">
                <a:solidFill>
                  <a:schemeClr val="dk2"/>
                </a:solidFill>
              </a:defRPr>
            </a:lvl1pPr>
            <a:lvl2pPr lvl="1" algn="ctr">
              <a:lnSpc>
                <a:spcPct val="100000"/>
              </a:lnSpc>
              <a:spcBef>
                <a:spcPts val="0"/>
              </a:spcBef>
              <a:spcAft>
                <a:spcPts val="0"/>
              </a:spcAft>
              <a:buClr>
                <a:schemeClr val="dk2"/>
              </a:buClr>
              <a:buSzPts val="6000"/>
              <a:buNone/>
              <a:defRPr sz="6000">
                <a:solidFill>
                  <a:schemeClr val="dk2"/>
                </a:solidFill>
              </a:defRPr>
            </a:lvl2pPr>
            <a:lvl3pPr lvl="2" algn="ctr">
              <a:lnSpc>
                <a:spcPct val="100000"/>
              </a:lnSpc>
              <a:spcBef>
                <a:spcPts val="0"/>
              </a:spcBef>
              <a:spcAft>
                <a:spcPts val="0"/>
              </a:spcAft>
              <a:buClr>
                <a:schemeClr val="dk2"/>
              </a:buClr>
              <a:buSzPts val="6000"/>
              <a:buNone/>
              <a:defRPr sz="6000">
                <a:solidFill>
                  <a:schemeClr val="dk2"/>
                </a:solidFill>
              </a:defRPr>
            </a:lvl3pPr>
            <a:lvl4pPr lvl="3" algn="ctr">
              <a:lnSpc>
                <a:spcPct val="100000"/>
              </a:lnSpc>
              <a:spcBef>
                <a:spcPts val="0"/>
              </a:spcBef>
              <a:spcAft>
                <a:spcPts val="0"/>
              </a:spcAft>
              <a:buClr>
                <a:schemeClr val="dk2"/>
              </a:buClr>
              <a:buSzPts val="6000"/>
              <a:buNone/>
              <a:defRPr sz="6000">
                <a:solidFill>
                  <a:schemeClr val="dk2"/>
                </a:solidFill>
              </a:defRPr>
            </a:lvl4pPr>
            <a:lvl5pPr lvl="4" algn="ctr">
              <a:lnSpc>
                <a:spcPct val="100000"/>
              </a:lnSpc>
              <a:spcBef>
                <a:spcPts val="0"/>
              </a:spcBef>
              <a:spcAft>
                <a:spcPts val="0"/>
              </a:spcAft>
              <a:buClr>
                <a:schemeClr val="dk2"/>
              </a:buClr>
              <a:buSzPts val="6000"/>
              <a:buNone/>
              <a:defRPr sz="6000">
                <a:solidFill>
                  <a:schemeClr val="dk2"/>
                </a:solidFill>
              </a:defRPr>
            </a:lvl5pPr>
            <a:lvl6pPr lvl="5" algn="ctr">
              <a:lnSpc>
                <a:spcPct val="100000"/>
              </a:lnSpc>
              <a:spcBef>
                <a:spcPts val="0"/>
              </a:spcBef>
              <a:spcAft>
                <a:spcPts val="0"/>
              </a:spcAft>
              <a:buClr>
                <a:schemeClr val="dk2"/>
              </a:buClr>
              <a:buSzPts val="6000"/>
              <a:buNone/>
              <a:defRPr sz="6000">
                <a:solidFill>
                  <a:schemeClr val="dk2"/>
                </a:solidFill>
              </a:defRPr>
            </a:lvl6pPr>
            <a:lvl7pPr lvl="6" algn="ctr">
              <a:lnSpc>
                <a:spcPct val="100000"/>
              </a:lnSpc>
              <a:spcBef>
                <a:spcPts val="0"/>
              </a:spcBef>
              <a:spcAft>
                <a:spcPts val="0"/>
              </a:spcAft>
              <a:buClr>
                <a:schemeClr val="dk2"/>
              </a:buClr>
              <a:buSzPts val="6000"/>
              <a:buNone/>
              <a:defRPr sz="6000">
                <a:solidFill>
                  <a:schemeClr val="dk2"/>
                </a:solidFill>
              </a:defRPr>
            </a:lvl7pPr>
            <a:lvl8pPr lvl="7" algn="ctr">
              <a:lnSpc>
                <a:spcPct val="100000"/>
              </a:lnSpc>
              <a:spcBef>
                <a:spcPts val="0"/>
              </a:spcBef>
              <a:spcAft>
                <a:spcPts val="0"/>
              </a:spcAft>
              <a:buClr>
                <a:schemeClr val="dk2"/>
              </a:buClr>
              <a:buSzPts val="6000"/>
              <a:buNone/>
              <a:defRPr sz="6000">
                <a:solidFill>
                  <a:schemeClr val="dk2"/>
                </a:solidFill>
              </a:defRPr>
            </a:lvl8pPr>
            <a:lvl9pPr lvl="8" algn="ctr">
              <a:lnSpc>
                <a:spcPct val="100000"/>
              </a:lnSpc>
              <a:spcBef>
                <a:spcPts val="0"/>
              </a:spcBef>
              <a:spcAft>
                <a:spcPts val="0"/>
              </a:spcAft>
              <a:buClr>
                <a:schemeClr val="dk2"/>
              </a:buClr>
              <a:buSzPts val="6000"/>
              <a:buNone/>
              <a:defRPr sz="6000">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bg>
      <p:bgPr>
        <a:solidFill>
          <a:schemeClr val="dk1"/>
        </a:solidFill>
      </p:bgPr>
    </p:bg>
    <p:spTree>
      <p:nvGrpSpPr>
        <p:cNvPr id="46" name="Shape 46"/>
        <p:cNvGrpSpPr/>
        <p:nvPr/>
      </p:nvGrpSpPr>
      <p:grpSpPr>
        <a:xfrm>
          <a:off x="0" y="0"/>
          <a:ext cx="0" cy="0"/>
          <a:chOff x="0" y="0"/>
          <a:chExt cx="0" cy="0"/>
        </a:xfrm>
      </p:grpSpPr>
      <p:pic>
        <p:nvPicPr>
          <p:cNvPr id="47" name="Google Shape;47;p56"/>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48" name="Google Shape;48;p56"/>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49" name="Google Shape;49;p56"/>
          <p:cNvSpPr txBox="1"/>
          <p:nvPr>
            <p:ph type="title"/>
          </p:nvPr>
        </p:nvSpPr>
        <p:spPr>
          <a:xfrm>
            <a:off x="2833050" y="1425500"/>
            <a:ext cx="3477900" cy="97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300"/>
              <a:buNone/>
              <a:defRPr sz="8300"/>
            </a:lvl1pPr>
            <a:lvl2pPr lvl="1" algn="ctr">
              <a:lnSpc>
                <a:spcPct val="100000"/>
              </a:lnSpc>
              <a:spcBef>
                <a:spcPts val="0"/>
              </a:spcBef>
              <a:spcAft>
                <a:spcPts val="0"/>
              </a:spcAft>
              <a:buSzPts val="8300"/>
              <a:buNone/>
              <a:defRPr sz="8300"/>
            </a:lvl2pPr>
            <a:lvl3pPr lvl="2" algn="ctr">
              <a:lnSpc>
                <a:spcPct val="100000"/>
              </a:lnSpc>
              <a:spcBef>
                <a:spcPts val="0"/>
              </a:spcBef>
              <a:spcAft>
                <a:spcPts val="0"/>
              </a:spcAft>
              <a:buSzPts val="8300"/>
              <a:buNone/>
              <a:defRPr sz="8300"/>
            </a:lvl3pPr>
            <a:lvl4pPr lvl="3" algn="ctr">
              <a:lnSpc>
                <a:spcPct val="100000"/>
              </a:lnSpc>
              <a:spcBef>
                <a:spcPts val="0"/>
              </a:spcBef>
              <a:spcAft>
                <a:spcPts val="0"/>
              </a:spcAft>
              <a:buSzPts val="8300"/>
              <a:buNone/>
              <a:defRPr sz="8300"/>
            </a:lvl4pPr>
            <a:lvl5pPr lvl="4" algn="ctr">
              <a:lnSpc>
                <a:spcPct val="100000"/>
              </a:lnSpc>
              <a:spcBef>
                <a:spcPts val="0"/>
              </a:spcBef>
              <a:spcAft>
                <a:spcPts val="0"/>
              </a:spcAft>
              <a:buSzPts val="8300"/>
              <a:buNone/>
              <a:defRPr sz="8300"/>
            </a:lvl5pPr>
            <a:lvl6pPr lvl="5" algn="ctr">
              <a:lnSpc>
                <a:spcPct val="100000"/>
              </a:lnSpc>
              <a:spcBef>
                <a:spcPts val="0"/>
              </a:spcBef>
              <a:spcAft>
                <a:spcPts val="0"/>
              </a:spcAft>
              <a:buSzPts val="8300"/>
              <a:buNone/>
              <a:defRPr sz="8300"/>
            </a:lvl6pPr>
            <a:lvl7pPr lvl="6" algn="ctr">
              <a:lnSpc>
                <a:spcPct val="100000"/>
              </a:lnSpc>
              <a:spcBef>
                <a:spcPts val="0"/>
              </a:spcBef>
              <a:spcAft>
                <a:spcPts val="0"/>
              </a:spcAft>
              <a:buSzPts val="8300"/>
              <a:buNone/>
              <a:defRPr sz="8300"/>
            </a:lvl7pPr>
            <a:lvl8pPr lvl="7" algn="ctr">
              <a:lnSpc>
                <a:spcPct val="100000"/>
              </a:lnSpc>
              <a:spcBef>
                <a:spcPts val="0"/>
              </a:spcBef>
              <a:spcAft>
                <a:spcPts val="0"/>
              </a:spcAft>
              <a:buSzPts val="8300"/>
              <a:buNone/>
              <a:defRPr sz="8300"/>
            </a:lvl8pPr>
            <a:lvl9pPr lvl="8" algn="ctr">
              <a:lnSpc>
                <a:spcPct val="100000"/>
              </a:lnSpc>
              <a:spcBef>
                <a:spcPts val="0"/>
              </a:spcBef>
              <a:spcAft>
                <a:spcPts val="0"/>
              </a:spcAft>
              <a:buSzPts val="8300"/>
              <a:buNone/>
              <a:defRPr sz="8300"/>
            </a:lvl9pPr>
          </a:lstStyle>
          <a:p/>
        </p:txBody>
      </p:sp>
      <p:sp>
        <p:nvSpPr>
          <p:cNvPr id="50" name="Google Shape;50;p56"/>
          <p:cNvSpPr txBox="1"/>
          <p:nvPr>
            <p:ph idx="1" type="subTitle"/>
          </p:nvPr>
        </p:nvSpPr>
        <p:spPr>
          <a:xfrm>
            <a:off x="3095550" y="2631988"/>
            <a:ext cx="2952900" cy="100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bg>
      <p:bgPr>
        <a:solidFill>
          <a:schemeClr val="dk1"/>
        </a:solidFill>
      </p:bgPr>
    </p:bg>
    <p:spTree>
      <p:nvGrpSpPr>
        <p:cNvPr id="51" name="Shape 51"/>
        <p:cNvGrpSpPr/>
        <p:nvPr/>
      </p:nvGrpSpPr>
      <p:grpSpPr>
        <a:xfrm>
          <a:off x="0" y="0"/>
          <a:ext cx="0" cy="0"/>
          <a:chOff x="0" y="0"/>
          <a:chExt cx="0" cy="0"/>
        </a:xfrm>
      </p:grpSpPr>
      <p:pic>
        <p:nvPicPr>
          <p:cNvPr id="52" name="Google Shape;52;p58"/>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53" name="Google Shape;53;p58"/>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54" name="Google Shape;54;p58"/>
          <p:cNvSpPr txBox="1"/>
          <p:nvPr>
            <p:ph type="title"/>
          </p:nvPr>
        </p:nvSpPr>
        <p:spPr>
          <a:xfrm>
            <a:off x="2694275" y="1034825"/>
            <a:ext cx="37554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sz="43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55" name="Google Shape;55;p58"/>
          <p:cNvSpPr txBox="1"/>
          <p:nvPr>
            <p:ph idx="1" type="subTitle"/>
          </p:nvPr>
        </p:nvSpPr>
        <p:spPr>
          <a:xfrm>
            <a:off x="2276400" y="1968625"/>
            <a:ext cx="4591200" cy="219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Font typeface="Arial"/>
              <a:buChar char="●"/>
              <a:defRPr sz="1600"/>
            </a:lvl1pPr>
            <a:lvl2pPr lvl="1" algn="ctr">
              <a:lnSpc>
                <a:spcPct val="100000"/>
              </a:lnSpc>
              <a:spcBef>
                <a:spcPts val="0"/>
              </a:spcBef>
              <a:spcAft>
                <a:spcPts val="0"/>
              </a:spcAft>
              <a:buSzPts val="1400"/>
              <a:buFont typeface="Arial"/>
              <a:buChar char="○"/>
              <a:defRPr/>
            </a:lvl2pPr>
            <a:lvl3pPr lvl="2" algn="ctr">
              <a:lnSpc>
                <a:spcPct val="100000"/>
              </a:lnSpc>
              <a:spcBef>
                <a:spcPts val="0"/>
              </a:spcBef>
              <a:spcAft>
                <a:spcPts val="0"/>
              </a:spcAft>
              <a:buSzPts val="1400"/>
              <a:buFont typeface="Arial"/>
              <a:buChar char="■"/>
              <a:defRPr/>
            </a:lvl3pPr>
            <a:lvl4pPr lvl="3" algn="ctr">
              <a:lnSpc>
                <a:spcPct val="100000"/>
              </a:lnSpc>
              <a:spcBef>
                <a:spcPts val="0"/>
              </a:spcBef>
              <a:spcAft>
                <a:spcPts val="0"/>
              </a:spcAft>
              <a:buSzPts val="1400"/>
              <a:buFont typeface="Arial"/>
              <a:buChar char="●"/>
              <a:defRPr/>
            </a:lvl4pPr>
            <a:lvl5pPr lvl="4" algn="ctr">
              <a:lnSpc>
                <a:spcPct val="100000"/>
              </a:lnSpc>
              <a:spcBef>
                <a:spcPts val="0"/>
              </a:spcBef>
              <a:spcAft>
                <a:spcPts val="0"/>
              </a:spcAft>
              <a:buSzPts val="1400"/>
              <a:buFont typeface="Arial"/>
              <a:buChar char="○"/>
              <a:defRPr/>
            </a:lvl5pPr>
            <a:lvl6pPr lvl="5" algn="ctr">
              <a:lnSpc>
                <a:spcPct val="100000"/>
              </a:lnSpc>
              <a:spcBef>
                <a:spcPts val="0"/>
              </a:spcBef>
              <a:spcAft>
                <a:spcPts val="0"/>
              </a:spcAft>
              <a:buSzPts val="1400"/>
              <a:buFont typeface="Arial"/>
              <a:buChar char="■"/>
              <a:defRPr/>
            </a:lvl6pPr>
            <a:lvl7pPr lvl="6" algn="ctr">
              <a:lnSpc>
                <a:spcPct val="100000"/>
              </a:lnSpc>
              <a:spcBef>
                <a:spcPts val="0"/>
              </a:spcBef>
              <a:spcAft>
                <a:spcPts val="0"/>
              </a:spcAft>
              <a:buSzPts val="1400"/>
              <a:buFont typeface="Arial"/>
              <a:buChar char="●"/>
              <a:defRPr/>
            </a:lvl7pPr>
            <a:lvl8pPr lvl="7" algn="ctr">
              <a:lnSpc>
                <a:spcPct val="100000"/>
              </a:lnSpc>
              <a:spcBef>
                <a:spcPts val="0"/>
              </a:spcBef>
              <a:spcAft>
                <a:spcPts val="0"/>
              </a:spcAft>
              <a:buSzPts val="1400"/>
              <a:buFont typeface="Arial"/>
              <a:buChar char="○"/>
              <a:defRPr/>
            </a:lvl8pPr>
            <a:lvl9pPr lvl="8" algn="ctr">
              <a:lnSpc>
                <a:spcPct val="100000"/>
              </a:lnSpc>
              <a:spcBef>
                <a:spcPts val="0"/>
              </a:spcBef>
              <a:spcAft>
                <a:spcPts val="0"/>
              </a:spcAft>
              <a:buSzPts val="1400"/>
              <a:buFont typeface="Arial"/>
              <a:buChar char="■"/>
              <a:defRPr/>
            </a:lvl9pPr>
          </a:lstStyle>
          <a:p/>
        </p:txBody>
      </p:sp>
      <p:pic>
        <p:nvPicPr>
          <p:cNvPr id="56" name="Google Shape;56;p58"/>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57" name="Shape 57"/>
        <p:cNvGrpSpPr/>
        <p:nvPr/>
      </p:nvGrpSpPr>
      <p:grpSpPr>
        <a:xfrm>
          <a:off x="0" y="0"/>
          <a:ext cx="0" cy="0"/>
          <a:chOff x="0" y="0"/>
          <a:chExt cx="0" cy="0"/>
        </a:xfrm>
      </p:grpSpPr>
      <p:pic>
        <p:nvPicPr>
          <p:cNvPr id="58" name="Google Shape;58;p60"/>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59" name="Google Shape;59;p60"/>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60" name="Google Shape;60;p60"/>
          <p:cNvSpPr txBox="1"/>
          <p:nvPr>
            <p:ph type="title"/>
          </p:nvPr>
        </p:nvSpPr>
        <p:spPr>
          <a:xfrm>
            <a:off x="713250" y="1895350"/>
            <a:ext cx="3834900" cy="693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300"/>
              <a:buNone/>
              <a:defRPr sz="4300"/>
            </a:lvl1pPr>
            <a:lvl2pPr lvl="1" algn="l">
              <a:lnSpc>
                <a:spcPct val="100000"/>
              </a:lnSpc>
              <a:spcBef>
                <a:spcPts val="0"/>
              </a:spcBef>
              <a:spcAft>
                <a:spcPts val="0"/>
              </a:spcAft>
              <a:buSzPts val="4300"/>
              <a:buNone/>
              <a:defRPr sz="4300"/>
            </a:lvl2pPr>
            <a:lvl3pPr lvl="2" algn="l">
              <a:lnSpc>
                <a:spcPct val="100000"/>
              </a:lnSpc>
              <a:spcBef>
                <a:spcPts val="0"/>
              </a:spcBef>
              <a:spcAft>
                <a:spcPts val="0"/>
              </a:spcAft>
              <a:buSzPts val="4300"/>
              <a:buNone/>
              <a:defRPr sz="4300"/>
            </a:lvl3pPr>
            <a:lvl4pPr lvl="3" algn="l">
              <a:lnSpc>
                <a:spcPct val="100000"/>
              </a:lnSpc>
              <a:spcBef>
                <a:spcPts val="0"/>
              </a:spcBef>
              <a:spcAft>
                <a:spcPts val="0"/>
              </a:spcAft>
              <a:buSzPts val="4300"/>
              <a:buNone/>
              <a:defRPr sz="4300"/>
            </a:lvl4pPr>
            <a:lvl5pPr lvl="4" algn="l">
              <a:lnSpc>
                <a:spcPct val="100000"/>
              </a:lnSpc>
              <a:spcBef>
                <a:spcPts val="0"/>
              </a:spcBef>
              <a:spcAft>
                <a:spcPts val="0"/>
              </a:spcAft>
              <a:buSzPts val="4300"/>
              <a:buNone/>
              <a:defRPr sz="4300"/>
            </a:lvl5pPr>
            <a:lvl6pPr lvl="5" algn="l">
              <a:lnSpc>
                <a:spcPct val="100000"/>
              </a:lnSpc>
              <a:spcBef>
                <a:spcPts val="0"/>
              </a:spcBef>
              <a:spcAft>
                <a:spcPts val="0"/>
              </a:spcAft>
              <a:buSzPts val="4300"/>
              <a:buNone/>
              <a:defRPr sz="4300"/>
            </a:lvl6pPr>
            <a:lvl7pPr lvl="6" algn="l">
              <a:lnSpc>
                <a:spcPct val="100000"/>
              </a:lnSpc>
              <a:spcBef>
                <a:spcPts val="0"/>
              </a:spcBef>
              <a:spcAft>
                <a:spcPts val="0"/>
              </a:spcAft>
              <a:buSzPts val="4300"/>
              <a:buNone/>
              <a:defRPr sz="4300"/>
            </a:lvl7pPr>
            <a:lvl8pPr lvl="7" algn="l">
              <a:lnSpc>
                <a:spcPct val="100000"/>
              </a:lnSpc>
              <a:spcBef>
                <a:spcPts val="0"/>
              </a:spcBef>
              <a:spcAft>
                <a:spcPts val="0"/>
              </a:spcAft>
              <a:buSzPts val="4300"/>
              <a:buNone/>
              <a:defRPr sz="4300"/>
            </a:lvl8pPr>
            <a:lvl9pPr lvl="8" algn="l">
              <a:lnSpc>
                <a:spcPct val="100000"/>
              </a:lnSpc>
              <a:spcBef>
                <a:spcPts val="0"/>
              </a:spcBef>
              <a:spcAft>
                <a:spcPts val="0"/>
              </a:spcAft>
              <a:buSzPts val="4300"/>
              <a:buNone/>
              <a:defRPr sz="4300"/>
            </a:lvl9pPr>
          </a:lstStyle>
          <a:p/>
        </p:txBody>
      </p:sp>
      <p:sp>
        <p:nvSpPr>
          <p:cNvPr id="61" name="Google Shape;61;p60"/>
          <p:cNvSpPr txBox="1"/>
          <p:nvPr>
            <p:ph idx="1" type="subTitle"/>
          </p:nvPr>
        </p:nvSpPr>
        <p:spPr>
          <a:xfrm>
            <a:off x="713250" y="2836050"/>
            <a:ext cx="38349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
    <p:bg>
      <p:bgPr>
        <a:solidFill>
          <a:schemeClr val="dk1"/>
        </a:solidFill>
      </p:bgPr>
    </p:bg>
    <p:spTree>
      <p:nvGrpSpPr>
        <p:cNvPr id="62" name="Shape 62"/>
        <p:cNvGrpSpPr/>
        <p:nvPr/>
      </p:nvGrpSpPr>
      <p:grpSpPr>
        <a:xfrm>
          <a:off x="0" y="0"/>
          <a:ext cx="0" cy="0"/>
          <a:chOff x="0" y="0"/>
          <a:chExt cx="0" cy="0"/>
        </a:xfrm>
      </p:grpSpPr>
      <p:pic>
        <p:nvPicPr>
          <p:cNvPr id="63" name="Google Shape;63;p61"/>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64" name="Google Shape;64;p61"/>
          <p:cNvPicPr preferRelativeResize="0"/>
          <p:nvPr/>
        </p:nvPicPr>
        <p:blipFill rotWithShape="1">
          <a:blip r:embed="rId3">
            <a:alphaModFix/>
          </a:blip>
          <a:srcRect b="0" l="0" r="0" t="0"/>
          <a:stretch/>
        </p:blipFill>
        <p:spPr>
          <a:xfrm>
            <a:off x="-36599" y="-36550"/>
            <a:ext cx="9217198" cy="5216599"/>
          </a:xfrm>
          <a:prstGeom prst="rect">
            <a:avLst/>
          </a:prstGeom>
          <a:noFill/>
          <a:ln>
            <a:noFill/>
          </a:ln>
        </p:spPr>
      </p:pic>
      <p:sp>
        <p:nvSpPr>
          <p:cNvPr id="65" name="Google Shape;65;p61"/>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66" name="Google Shape;66;p61"/>
          <p:cNvSpPr txBox="1"/>
          <p:nvPr>
            <p:ph idx="1" type="subTitle"/>
          </p:nvPr>
        </p:nvSpPr>
        <p:spPr>
          <a:xfrm>
            <a:off x="994050" y="2614450"/>
            <a:ext cx="21387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67" name="Google Shape;67;p61"/>
          <p:cNvSpPr txBox="1"/>
          <p:nvPr>
            <p:ph idx="2" type="subTitle"/>
          </p:nvPr>
        </p:nvSpPr>
        <p:spPr>
          <a:xfrm>
            <a:off x="994050" y="3022925"/>
            <a:ext cx="2138700" cy="7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61"/>
          <p:cNvSpPr txBox="1"/>
          <p:nvPr>
            <p:ph idx="3" type="subTitle"/>
          </p:nvPr>
        </p:nvSpPr>
        <p:spPr>
          <a:xfrm>
            <a:off x="6011275" y="2614450"/>
            <a:ext cx="21387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69" name="Google Shape;69;p61"/>
          <p:cNvSpPr txBox="1"/>
          <p:nvPr>
            <p:ph idx="4" type="subTitle"/>
          </p:nvPr>
        </p:nvSpPr>
        <p:spPr>
          <a:xfrm>
            <a:off x="6011275" y="3022925"/>
            <a:ext cx="2138700" cy="7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61"/>
          <p:cNvSpPr txBox="1"/>
          <p:nvPr>
            <p:ph idx="5" type="subTitle"/>
          </p:nvPr>
        </p:nvSpPr>
        <p:spPr>
          <a:xfrm>
            <a:off x="3502662" y="2614450"/>
            <a:ext cx="2138700" cy="33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Unna"/>
              <a:buNone/>
              <a:defRPr sz="2400">
                <a:latin typeface="Unna"/>
                <a:ea typeface="Unna"/>
                <a:cs typeface="Unna"/>
                <a:sym typeface="Unna"/>
              </a:defRPr>
            </a:lvl1pPr>
            <a:lvl2pPr lvl="1" algn="ctr">
              <a:lnSpc>
                <a:spcPct val="100000"/>
              </a:lnSpc>
              <a:spcBef>
                <a:spcPts val="0"/>
              </a:spcBef>
              <a:spcAft>
                <a:spcPts val="0"/>
              </a:spcAft>
              <a:buSzPts val="2400"/>
              <a:buFont typeface="Unna"/>
              <a:buNone/>
              <a:defRPr sz="2400">
                <a:latin typeface="Unna"/>
                <a:ea typeface="Unna"/>
                <a:cs typeface="Unna"/>
                <a:sym typeface="Unna"/>
              </a:defRPr>
            </a:lvl2pPr>
            <a:lvl3pPr lvl="2" algn="ctr">
              <a:lnSpc>
                <a:spcPct val="100000"/>
              </a:lnSpc>
              <a:spcBef>
                <a:spcPts val="0"/>
              </a:spcBef>
              <a:spcAft>
                <a:spcPts val="0"/>
              </a:spcAft>
              <a:buSzPts val="2400"/>
              <a:buFont typeface="Unna"/>
              <a:buNone/>
              <a:defRPr sz="2400">
                <a:latin typeface="Unna"/>
                <a:ea typeface="Unna"/>
                <a:cs typeface="Unna"/>
                <a:sym typeface="Unna"/>
              </a:defRPr>
            </a:lvl3pPr>
            <a:lvl4pPr lvl="3" algn="ctr">
              <a:lnSpc>
                <a:spcPct val="100000"/>
              </a:lnSpc>
              <a:spcBef>
                <a:spcPts val="0"/>
              </a:spcBef>
              <a:spcAft>
                <a:spcPts val="0"/>
              </a:spcAft>
              <a:buSzPts val="2400"/>
              <a:buFont typeface="Unna"/>
              <a:buNone/>
              <a:defRPr sz="2400">
                <a:latin typeface="Unna"/>
                <a:ea typeface="Unna"/>
                <a:cs typeface="Unna"/>
                <a:sym typeface="Unna"/>
              </a:defRPr>
            </a:lvl4pPr>
            <a:lvl5pPr lvl="4" algn="ctr">
              <a:lnSpc>
                <a:spcPct val="100000"/>
              </a:lnSpc>
              <a:spcBef>
                <a:spcPts val="0"/>
              </a:spcBef>
              <a:spcAft>
                <a:spcPts val="0"/>
              </a:spcAft>
              <a:buSzPts val="2400"/>
              <a:buFont typeface="Unna"/>
              <a:buNone/>
              <a:defRPr sz="2400">
                <a:latin typeface="Unna"/>
                <a:ea typeface="Unna"/>
                <a:cs typeface="Unna"/>
                <a:sym typeface="Unna"/>
              </a:defRPr>
            </a:lvl5pPr>
            <a:lvl6pPr lvl="5" algn="ctr">
              <a:lnSpc>
                <a:spcPct val="100000"/>
              </a:lnSpc>
              <a:spcBef>
                <a:spcPts val="0"/>
              </a:spcBef>
              <a:spcAft>
                <a:spcPts val="0"/>
              </a:spcAft>
              <a:buSzPts val="2400"/>
              <a:buFont typeface="Unna"/>
              <a:buNone/>
              <a:defRPr sz="2400">
                <a:latin typeface="Unna"/>
                <a:ea typeface="Unna"/>
                <a:cs typeface="Unna"/>
                <a:sym typeface="Unna"/>
              </a:defRPr>
            </a:lvl6pPr>
            <a:lvl7pPr lvl="6" algn="ctr">
              <a:lnSpc>
                <a:spcPct val="100000"/>
              </a:lnSpc>
              <a:spcBef>
                <a:spcPts val="0"/>
              </a:spcBef>
              <a:spcAft>
                <a:spcPts val="0"/>
              </a:spcAft>
              <a:buSzPts val="2400"/>
              <a:buFont typeface="Unna"/>
              <a:buNone/>
              <a:defRPr sz="2400">
                <a:latin typeface="Unna"/>
                <a:ea typeface="Unna"/>
                <a:cs typeface="Unna"/>
                <a:sym typeface="Unna"/>
              </a:defRPr>
            </a:lvl7pPr>
            <a:lvl8pPr lvl="7" algn="ctr">
              <a:lnSpc>
                <a:spcPct val="100000"/>
              </a:lnSpc>
              <a:spcBef>
                <a:spcPts val="0"/>
              </a:spcBef>
              <a:spcAft>
                <a:spcPts val="0"/>
              </a:spcAft>
              <a:buSzPts val="2400"/>
              <a:buFont typeface="Unna"/>
              <a:buNone/>
              <a:defRPr sz="2400">
                <a:latin typeface="Unna"/>
                <a:ea typeface="Unna"/>
                <a:cs typeface="Unna"/>
                <a:sym typeface="Unna"/>
              </a:defRPr>
            </a:lvl8pPr>
            <a:lvl9pPr lvl="8" algn="ctr">
              <a:lnSpc>
                <a:spcPct val="100000"/>
              </a:lnSpc>
              <a:spcBef>
                <a:spcPts val="0"/>
              </a:spcBef>
              <a:spcAft>
                <a:spcPts val="0"/>
              </a:spcAft>
              <a:buSzPts val="2400"/>
              <a:buFont typeface="Unna"/>
              <a:buNone/>
              <a:defRPr sz="2400">
                <a:latin typeface="Unna"/>
                <a:ea typeface="Unna"/>
                <a:cs typeface="Unna"/>
                <a:sym typeface="Unna"/>
              </a:defRPr>
            </a:lvl9pPr>
          </a:lstStyle>
          <a:p/>
        </p:txBody>
      </p:sp>
      <p:sp>
        <p:nvSpPr>
          <p:cNvPr id="71" name="Google Shape;71;p61"/>
          <p:cNvSpPr txBox="1"/>
          <p:nvPr>
            <p:ph idx="6" type="subTitle"/>
          </p:nvPr>
        </p:nvSpPr>
        <p:spPr>
          <a:xfrm>
            <a:off x="3502663" y="3022925"/>
            <a:ext cx="2138700" cy="7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72" name="Shape 72"/>
        <p:cNvGrpSpPr/>
        <p:nvPr/>
      </p:nvGrpSpPr>
      <p:grpSpPr>
        <a:xfrm>
          <a:off x="0" y="0"/>
          <a:ext cx="0" cy="0"/>
          <a:chOff x="0" y="0"/>
          <a:chExt cx="0" cy="0"/>
        </a:xfrm>
      </p:grpSpPr>
      <p:pic>
        <p:nvPicPr>
          <p:cNvPr id="73" name="Google Shape;73;p62"/>
          <p:cNvPicPr preferRelativeResize="0"/>
          <p:nvPr/>
        </p:nvPicPr>
        <p:blipFill rotWithShape="1">
          <a:blip r:embed="rId2">
            <a:alphaModFix/>
          </a:blip>
          <a:srcRect b="0" l="0" r="0" t="0"/>
          <a:stretch/>
        </p:blipFill>
        <p:spPr>
          <a:xfrm>
            <a:off x="-27538" y="-28787"/>
            <a:ext cx="9199075" cy="5201074"/>
          </a:xfrm>
          <a:prstGeom prst="rect">
            <a:avLst/>
          </a:prstGeom>
          <a:noFill/>
          <a:ln>
            <a:noFill/>
          </a:ln>
        </p:spPr>
      </p:pic>
      <p:pic>
        <p:nvPicPr>
          <p:cNvPr id="74" name="Google Shape;74;p62"/>
          <p:cNvPicPr preferRelativeResize="0"/>
          <p:nvPr/>
        </p:nvPicPr>
        <p:blipFill rotWithShape="1">
          <a:blip r:embed="rId3">
            <a:alphaModFix/>
          </a:blip>
          <a:srcRect b="0" l="0" r="0" t="0"/>
          <a:stretch/>
        </p:blipFill>
        <p:spPr>
          <a:xfrm flipH="1">
            <a:off x="-36599" y="-36550"/>
            <a:ext cx="9217198" cy="5216599"/>
          </a:xfrm>
          <a:prstGeom prst="rect">
            <a:avLst/>
          </a:prstGeom>
          <a:noFill/>
          <a:ln>
            <a:noFill/>
          </a:ln>
        </p:spPr>
      </p:pic>
      <p:sp>
        <p:nvSpPr>
          <p:cNvPr id="75" name="Google Shape;75;p62"/>
          <p:cNvSpPr txBox="1"/>
          <p:nvPr>
            <p:ph type="title"/>
          </p:nvPr>
        </p:nvSpPr>
        <p:spPr>
          <a:xfrm>
            <a:off x="3682075" y="1895350"/>
            <a:ext cx="4748700" cy="693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300"/>
              <a:buNone/>
              <a:defRPr sz="4300"/>
            </a:lvl1pPr>
            <a:lvl2pPr lvl="1" algn="r">
              <a:lnSpc>
                <a:spcPct val="100000"/>
              </a:lnSpc>
              <a:spcBef>
                <a:spcPts val="0"/>
              </a:spcBef>
              <a:spcAft>
                <a:spcPts val="0"/>
              </a:spcAft>
              <a:buSzPts val="4300"/>
              <a:buNone/>
              <a:defRPr sz="4300"/>
            </a:lvl2pPr>
            <a:lvl3pPr lvl="2" algn="r">
              <a:lnSpc>
                <a:spcPct val="100000"/>
              </a:lnSpc>
              <a:spcBef>
                <a:spcPts val="0"/>
              </a:spcBef>
              <a:spcAft>
                <a:spcPts val="0"/>
              </a:spcAft>
              <a:buSzPts val="4300"/>
              <a:buNone/>
              <a:defRPr sz="4300"/>
            </a:lvl3pPr>
            <a:lvl4pPr lvl="3" algn="r">
              <a:lnSpc>
                <a:spcPct val="100000"/>
              </a:lnSpc>
              <a:spcBef>
                <a:spcPts val="0"/>
              </a:spcBef>
              <a:spcAft>
                <a:spcPts val="0"/>
              </a:spcAft>
              <a:buSzPts val="4300"/>
              <a:buNone/>
              <a:defRPr sz="4300"/>
            </a:lvl4pPr>
            <a:lvl5pPr lvl="4" algn="r">
              <a:lnSpc>
                <a:spcPct val="100000"/>
              </a:lnSpc>
              <a:spcBef>
                <a:spcPts val="0"/>
              </a:spcBef>
              <a:spcAft>
                <a:spcPts val="0"/>
              </a:spcAft>
              <a:buSzPts val="4300"/>
              <a:buNone/>
              <a:defRPr sz="4300"/>
            </a:lvl5pPr>
            <a:lvl6pPr lvl="5" algn="r">
              <a:lnSpc>
                <a:spcPct val="100000"/>
              </a:lnSpc>
              <a:spcBef>
                <a:spcPts val="0"/>
              </a:spcBef>
              <a:spcAft>
                <a:spcPts val="0"/>
              </a:spcAft>
              <a:buSzPts val="4300"/>
              <a:buNone/>
              <a:defRPr sz="4300"/>
            </a:lvl6pPr>
            <a:lvl7pPr lvl="6" algn="r">
              <a:lnSpc>
                <a:spcPct val="100000"/>
              </a:lnSpc>
              <a:spcBef>
                <a:spcPts val="0"/>
              </a:spcBef>
              <a:spcAft>
                <a:spcPts val="0"/>
              </a:spcAft>
              <a:buSzPts val="4300"/>
              <a:buNone/>
              <a:defRPr sz="4300"/>
            </a:lvl7pPr>
            <a:lvl8pPr lvl="7" algn="r">
              <a:lnSpc>
                <a:spcPct val="100000"/>
              </a:lnSpc>
              <a:spcBef>
                <a:spcPts val="0"/>
              </a:spcBef>
              <a:spcAft>
                <a:spcPts val="0"/>
              </a:spcAft>
              <a:buSzPts val="4300"/>
              <a:buNone/>
              <a:defRPr sz="4300"/>
            </a:lvl8pPr>
            <a:lvl9pPr lvl="8" algn="r">
              <a:lnSpc>
                <a:spcPct val="100000"/>
              </a:lnSpc>
              <a:spcBef>
                <a:spcPts val="0"/>
              </a:spcBef>
              <a:spcAft>
                <a:spcPts val="0"/>
              </a:spcAft>
              <a:buSzPts val="4300"/>
              <a:buNone/>
              <a:defRPr sz="4300"/>
            </a:lvl9pPr>
          </a:lstStyle>
          <a:p/>
        </p:txBody>
      </p:sp>
      <p:sp>
        <p:nvSpPr>
          <p:cNvPr id="76" name="Google Shape;76;p62"/>
          <p:cNvSpPr txBox="1"/>
          <p:nvPr>
            <p:ph idx="1" type="subTitle"/>
          </p:nvPr>
        </p:nvSpPr>
        <p:spPr>
          <a:xfrm>
            <a:off x="4595875" y="2836050"/>
            <a:ext cx="3834900" cy="12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300"/>
              <a:buFont typeface="Unna"/>
              <a:buNone/>
              <a:defRPr b="0" i="0" sz="3300" u="none" cap="none" strike="noStrike">
                <a:solidFill>
                  <a:schemeClr val="dk1"/>
                </a:solidFill>
                <a:latin typeface="Unna"/>
                <a:ea typeface="Unna"/>
                <a:cs typeface="Unna"/>
                <a:sym typeface="Unna"/>
              </a:defRPr>
            </a:lvl1pPr>
            <a:lvl2pPr lvl="1" marR="0" rtl="0" algn="ctr">
              <a:lnSpc>
                <a:spcPct val="100000"/>
              </a:lnSpc>
              <a:spcBef>
                <a:spcPts val="0"/>
              </a:spcBef>
              <a:spcAft>
                <a:spcPts val="0"/>
              </a:spcAft>
              <a:buClr>
                <a:schemeClr val="dk1"/>
              </a:buClr>
              <a:buSzPts val="3300"/>
              <a:buFont typeface="Unna"/>
              <a:buNone/>
              <a:defRPr b="0" i="0" sz="3300" u="none" cap="none" strike="noStrike">
                <a:solidFill>
                  <a:schemeClr val="dk1"/>
                </a:solidFill>
                <a:latin typeface="Unna"/>
                <a:ea typeface="Unna"/>
                <a:cs typeface="Unna"/>
                <a:sym typeface="Unna"/>
              </a:defRPr>
            </a:lvl2pPr>
            <a:lvl3pPr lvl="2" marR="0" rtl="0" algn="ctr">
              <a:lnSpc>
                <a:spcPct val="100000"/>
              </a:lnSpc>
              <a:spcBef>
                <a:spcPts val="0"/>
              </a:spcBef>
              <a:spcAft>
                <a:spcPts val="0"/>
              </a:spcAft>
              <a:buClr>
                <a:schemeClr val="dk1"/>
              </a:buClr>
              <a:buSzPts val="3300"/>
              <a:buFont typeface="Unna"/>
              <a:buNone/>
              <a:defRPr b="0" i="0" sz="3300" u="none" cap="none" strike="noStrike">
                <a:solidFill>
                  <a:schemeClr val="dk1"/>
                </a:solidFill>
                <a:latin typeface="Unna"/>
                <a:ea typeface="Unna"/>
                <a:cs typeface="Unna"/>
                <a:sym typeface="Unna"/>
              </a:defRPr>
            </a:lvl3pPr>
            <a:lvl4pPr lvl="3" marR="0" rtl="0" algn="ctr">
              <a:lnSpc>
                <a:spcPct val="100000"/>
              </a:lnSpc>
              <a:spcBef>
                <a:spcPts val="0"/>
              </a:spcBef>
              <a:spcAft>
                <a:spcPts val="0"/>
              </a:spcAft>
              <a:buClr>
                <a:schemeClr val="dk1"/>
              </a:buClr>
              <a:buSzPts val="3300"/>
              <a:buFont typeface="Unna"/>
              <a:buNone/>
              <a:defRPr b="0" i="0" sz="3300" u="none" cap="none" strike="noStrike">
                <a:solidFill>
                  <a:schemeClr val="dk1"/>
                </a:solidFill>
                <a:latin typeface="Unna"/>
                <a:ea typeface="Unna"/>
                <a:cs typeface="Unna"/>
                <a:sym typeface="Unna"/>
              </a:defRPr>
            </a:lvl4pPr>
            <a:lvl5pPr lvl="4" marR="0" rtl="0" algn="ctr">
              <a:lnSpc>
                <a:spcPct val="100000"/>
              </a:lnSpc>
              <a:spcBef>
                <a:spcPts val="0"/>
              </a:spcBef>
              <a:spcAft>
                <a:spcPts val="0"/>
              </a:spcAft>
              <a:buClr>
                <a:schemeClr val="dk1"/>
              </a:buClr>
              <a:buSzPts val="3300"/>
              <a:buFont typeface="Unna"/>
              <a:buNone/>
              <a:defRPr b="0" i="0" sz="3300" u="none" cap="none" strike="noStrike">
                <a:solidFill>
                  <a:schemeClr val="dk1"/>
                </a:solidFill>
                <a:latin typeface="Unna"/>
                <a:ea typeface="Unna"/>
                <a:cs typeface="Unna"/>
                <a:sym typeface="Unna"/>
              </a:defRPr>
            </a:lvl5pPr>
            <a:lvl6pPr lvl="5" marR="0" rtl="0" algn="ctr">
              <a:lnSpc>
                <a:spcPct val="100000"/>
              </a:lnSpc>
              <a:spcBef>
                <a:spcPts val="0"/>
              </a:spcBef>
              <a:spcAft>
                <a:spcPts val="0"/>
              </a:spcAft>
              <a:buClr>
                <a:schemeClr val="dk1"/>
              </a:buClr>
              <a:buSzPts val="3300"/>
              <a:buFont typeface="Unna"/>
              <a:buNone/>
              <a:defRPr b="0" i="0" sz="3300" u="none" cap="none" strike="noStrike">
                <a:solidFill>
                  <a:schemeClr val="dk1"/>
                </a:solidFill>
                <a:latin typeface="Unna"/>
                <a:ea typeface="Unna"/>
                <a:cs typeface="Unna"/>
                <a:sym typeface="Unna"/>
              </a:defRPr>
            </a:lvl6pPr>
            <a:lvl7pPr lvl="6" marR="0" rtl="0" algn="ctr">
              <a:lnSpc>
                <a:spcPct val="100000"/>
              </a:lnSpc>
              <a:spcBef>
                <a:spcPts val="0"/>
              </a:spcBef>
              <a:spcAft>
                <a:spcPts val="0"/>
              </a:spcAft>
              <a:buClr>
                <a:schemeClr val="dk1"/>
              </a:buClr>
              <a:buSzPts val="3300"/>
              <a:buFont typeface="Unna"/>
              <a:buNone/>
              <a:defRPr b="0" i="0" sz="3300" u="none" cap="none" strike="noStrike">
                <a:solidFill>
                  <a:schemeClr val="dk1"/>
                </a:solidFill>
                <a:latin typeface="Unna"/>
                <a:ea typeface="Unna"/>
                <a:cs typeface="Unna"/>
                <a:sym typeface="Unna"/>
              </a:defRPr>
            </a:lvl7pPr>
            <a:lvl8pPr lvl="7" marR="0" rtl="0" algn="ctr">
              <a:lnSpc>
                <a:spcPct val="100000"/>
              </a:lnSpc>
              <a:spcBef>
                <a:spcPts val="0"/>
              </a:spcBef>
              <a:spcAft>
                <a:spcPts val="0"/>
              </a:spcAft>
              <a:buClr>
                <a:schemeClr val="dk1"/>
              </a:buClr>
              <a:buSzPts val="3300"/>
              <a:buFont typeface="Unna"/>
              <a:buNone/>
              <a:defRPr b="0" i="0" sz="3300" u="none" cap="none" strike="noStrike">
                <a:solidFill>
                  <a:schemeClr val="dk1"/>
                </a:solidFill>
                <a:latin typeface="Unna"/>
                <a:ea typeface="Unna"/>
                <a:cs typeface="Unna"/>
                <a:sym typeface="Unna"/>
              </a:defRPr>
            </a:lvl8pPr>
            <a:lvl9pPr lvl="8" marR="0" rtl="0" algn="ctr">
              <a:lnSpc>
                <a:spcPct val="100000"/>
              </a:lnSpc>
              <a:spcBef>
                <a:spcPts val="0"/>
              </a:spcBef>
              <a:spcAft>
                <a:spcPts val="0"/>
              </a:spcAft>
              <a:buClr>
                <a:schemeClr val="dk1"/>
              </a:buClr>
              <a:buSzPts val="3300"/>
              <a:buFont typeface="Unna"/>
              <a:buNone/>
              <a:defRPr b="0" i="0" sz="3300" u="none" cap="none" strike="noStrike">
                <a:solidFill>
                  <a:schemeClr val="dk1"/>
                </a:solidFill>
                <a:latin typeface="Unna"/>
                <a:ea typeface="Unna"/>
                <a:cs typeface="Unna"/>
                <a:sym typeface="Unna"/>
              </a:defRPr>
            </a:lvl9pPr>
          </a:lstStyle>
          <a:p/>
        </p:txBody>
      </p:sp>
      <p:sp>
        <p:nvSpPr>
          <p:cNvPr id="7" name="Google Shape;7;p53"/>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1pPr>
            <a:lvl2pPr indent="-317500" lvl="1" marL="914400" marR="0" rtl="0" algn="l">
              <a:lnSpc>
                <a:spcPct val="100000"/>
              </a:lnSpc>
              <a:spcBef>
                <a:spcPts val="160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2pPr>
            <a:lvl3pPr indent="-317500" lvl="2" marL="1371600" marR="0" rtl="0" algn="l">
              <a:lnSpc>
                <a:spcPct val="100000"/>
              </a:lnSpc>
              <a:spcBef>
                <a:spcPts val="160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3pPr>
            <a:lvl4pPr indent="-317500" lvl="3" marL="1828800" marR="0" rtl="0" algn="l">
              <a:lnSpc>
                <a:spcPct val="100000"/>
              </a:lnSpc>
              <a:spcBef>
                <a:spcPts val="160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4pPr>
            <a:lvl5pPr indent="-317500" lvl="4" marL="2286000" marR="0" rtl="0" algn="l">
              <a:lnSpc>
                <a:spcPct val="100000"/>
              </a:lnSpc>
              <a:spcBef>
                <a:spcPts val="160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5pPr>
            <a:lvl6pPr indent="-317500" lvl="5" marL="2743200" marR="0" rtl="0" algn="l">
              <a:lnSpc>
                <a:spcPct val="100000"/>
              </a:lnSpc>
              <a:spcBef>
                <a:spcPts val="160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6pPr>
            <a:lvl7pPr indent="-317500" lvl="6" marL="3200400" marR="0" rtl="0" algn="l">
              <a:lnSpc>
                <a:spcPct val="100000"/>
              </a:lnSpc>
              <a:spcBef>
                <a:spcPts val="160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7pPr>
            <a:lvl8pPr indent="-317500" lvl="7" marL="3657600" marR="0" rtl="0" algn="l">
              <a:lnSpc>
                <a:spcPct val="100000"/>
              </a:lnSpc>
              <a:spcBef>
                <a:spcPts val="1600"/>
              </a:spcBef>
              <a:spcAft>
                <a:spcPts val="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8pPr>
            <a:lvl9pPr indent="-317500" lvl="8" marL="4114800" marR="0" rtl="0" algn="l">
              <a:lnSpc>
                <a:spcPct val="100000"/>
              </a:lnSpc>
              <a:spcBef>
                <a:spcPts val="1600"/>
              </a:spcBef>
              <a:spcAft>
                <a:spcPts val="1600"/>
              </a:spcAft>
              <a:buClr>
                <a:schemeClr val="dk1"/>
              </a:buClr>
              <a:buSzPts val="1400"/>
              <a:buFont typeface="Raleway"/>
              <a:buChar char="■"/>
              <a:defRPr b="0" i="0" sz="1400" u="none" cap="none" strike="noStrike">
                <a:solidFill>
                  <a:schemeClr val="dk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41.jpg"/><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1.jp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1.jp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1.jp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1.jp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1.jp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1.jp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1.jp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1.jp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1.jp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1.jp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1.jp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1.jp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1.jp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1.jp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1.jpg"/><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omments" Target="../comments/comment2.xml"/><Relationship Id="rId4" Type="http://schemas.openxmlformats.org/officeDocument/2006/relationships/image" Target="../media/image4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comments" Target="../comments/comment3.xml"/><Relationship Id="rId4" Type="http://schemas.openxmlformats.org/officeDocument/2006/relationships/image" Target="../media/image4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jpg"/><Relationship Id="rId4" Type="http://schemas.openxmlformats.org/officeDocument/2006/relationships/image" Target="../media/image5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jpg"/><Relationship Id="rId4" Type="http://schemas.openxmlformats.org/officeDocument/2006/relationships/image" Target="../media/image5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cxnSp>
        <p:nvCxnSpPr>
          <p:cNvPr id="211" name="Google Shape;211;p1"/>
          <p:cNvCxnSpPr/>
          <p:nvPr/>
        </p:nvCxnSpPr>
        <p:spPr>
          <a:xfrm>
            <a:off x="2360700" y="4220876"/>
            <a:ext cx="4338000" cy="0"/>
          </a:xfrm>
          <a:prstGeom prst="straightConnector1">
            <a:avLst/>
          </a:prstGeom>
          <a:noFill/>
          <a:ln cap="flat" cmpd="sng" w="9525">
            <a:solidFill>
              <a:schemeClr val="dk2"/>
            </a:solidFill>
            <a:prstDash val="solid"/>
            <a:round/>
            <a:headEnd len="sm" w="sm" type="none"/>
            <a:tailEnd len="sm" w="sm" type="none"/>
          </a:ln>
        </p:spPr>
      </p:cxnSp>
      <p:sp>
        <p:nvSpPr>
          <p:cNvPr id="212" name="Google Shape;212;p1"/>
          <p:cNvSpPr txBox="1"/>
          <p:nvPr>
            <p:ph type="ctrTitle"/>
          </p:nvPr>
        </p:nvSpPr>
        <p:spPr>
          <a:xfrm>
            <a:off x="1834500" y="1106223"/>
            <a:ext cx="5475000" cy="22554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300"/>
              <a:buNone/>
            </a:pPr>
            <a:r>
              <a:rPr lang="en"/>
              <a:t>Superstore Gold-Membership</a:t>
            </a:r>
            <a:endParaRPr/>
          </a:p>
          <a:p>
            <a:pPr indent="0" lvl="0" marL="0" rtl="0" algn="ctr">
              <a:lnSpc>
                <a:spcPct val="80000"/>
              </a:lnSpc>
              <a:spcBef>
                <a:spcPts val="0"/>
              </a:spcBef>
              <a:spcAft>
                <a:spcPts val="0"/>
              </a:spcAft>
              <a:buSzPts val="5300"/>
              <a:buNone/>
            </a:pPr>
            <a:r>
              <a:rPr lang="en"/>
              <a:t>Analysis</a:t>
            </a:r>
            <a:endParaRPr/>
          </a:p>
        </p:txBody>
      </p:sp>
      <p:sp>
        <p:nvSpPr>
          <p:cNvPr id="213" name="Google Shape;213;p1"/>
          <p:cNvSpPr txBox="1"/>
          <p:nvPr>
            <p:ph idx="1" type="subTitle"/>
          </p:nvPr>
        </p:nvSpPr>
        <p:spPr>
          <a:xfrm>
            <a:off x="1565050" y="4401325"/>
            <a:ext cx="5634000" cy="27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700"/>
              <a:buNone/>
            </a:pPr>
            <a:r>
              <a:rPr lang="en"/>
              <a:t>Group 7: Ayah Halabi, Jiayi Liang, Setara Nusratty, Jingwan Wang, Vivian Xia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286" name="Shape 286"/>
        <p:cNvGrpSpPr/>
        <p:nvPr/>
      </p:nvGrpSpPr>
      <p:grpSpPr>
        <a:xfrm>
          <a:off x="0" y="0"/>
          <a:ext cx="0" cy="0"/>
          <a:chOff x="0" y="0"/>
          <a:chExt cx="0" cy="0"/>
        </a:xfrm>
      </p:grpSpPr>
      <p:cxnSp>
        <p:nvCxnSpPr>
          <p:cNvPr id="287" name="Google Shape;287;g320f67d2075_0_49"/>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288" name="Google Shape;288;g320f67d2075_0_49"/>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Initial Model</a:t>
            </a:r>
            <a:endParaRPr/>
          </a:p>
        </p:txBody>
      </p:sp>
      <p:pic>
        <p:nvPicPr>
          <p:cNvPr id="289" name="Google Shape;289;g320f67d2075_0_49"/>
          <p:cNvPicPr preferRelativeResize="0"/>
          <p:nvPr/>
        </p:nvPicPr>
        <p:blipFill>
          <a:blip r:embed="rId5">
            <a:alphaModFix/>
          </a:blip>
          <a:stretch>
            <a:fillRect/>
          </a:stretch>
        </p:blipFill>
        <p:spPr>
          <a:xfrm>
            <a:off x="713250" y="1434625"/>
            <a:ext cx="4763076" cy="2940800"/>
          </a:xfrm>
          <a:prstGeom prst="rect">
            <a:avLst/>
          </a:prstGeom>
          <a:noFill/>
          <a:ln>
            <a:noFill/>
          </a:ln>
        </p:spPr>
      </p:pic>
      <p:sp>
        <p:nvSpPr>
          <p:cNvPr id="290" name="Google Shape;290;g320f67d2075_0_49"/>
          <p:cNvSpPr txBox="1"/>
          <p:nvPr/>
        </p:nvSpPr>
        <p:spPr>
          <a:xfrm>
            <a:off x="5664775" y="1446175"/>
            <a:ext cx="2964000" cy="296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who did not join the gold </a:t>
            </a:r>
            <a:r>
              <a:rPr lang="en">
                <a:solidFill>
                  <a:schemeClr val="dk1"/>
                </a:solidFill>
                <a:latin typeface="Raleway"/>
                <a:ea typeface="Raleway"/>
                <a:cs typeface="Raleway"/>
                <a:sym typeface="Raleway"/>
                <a:extLst>
                  <a:ext uri="http://customooxmlschemas.google.com/">
                    <go:slidesCustomData xmlns:go="http://customooxmlschemas.google.com/" textRoundtripDataId="0"/>
                  </a:ext>
                </a:extLst>
              </a:rPr>
              <a:t>membership</a:t>
            </a:r>
            <a:r>
              <a:rPr lang="en">
                <a:solidFill>
                  <a:schemeClr val="dk1"/>
                </a:solidFill>
                <a:latin typeface="Raleway"/>
                <a:ea typeface="Raleway"/>
                <a:cs typeface="Raleway"/>
                <a:sym typeface="Raleway"/>
              </a:rPr>
              <a:t>, the median income is approximately 50,008.</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who joined the gold membership, the median income is approximately 64,090. </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Overall income range for Response = 1 group is higher. </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Likely a strong predictor</a:t>
            </a:r>
            <a:endParaRPr>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cxnSp>
        <p:nvCxnSpPr>
          <p:cNvPr id="295" name="Google Shape;295;g31d708efe2e_0_24"/>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296" name="Google Shape;296;g31d708efe2e_0_24"/>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Initial Model</a:t>
            </a:r>
            <a:endParaRPr/>
          </a:p>
        </p:txBody>
      </p:sp>
      <p:pic>
        <p:nvPicPr>
          <p:cNvPr id="297" name="Google Shape;297;g31d708efe2e_0_24"/>
          <p:cNvPicPr preferRelativeResize="0"/>
          <p:nvPr/>
        </p:nvPicPr>
        <p:blipFill>
          <a:blip r:embed="rId4">
            <a:alphaModFix/>
          </a:blip>
          <a:stretch>
            <a:fillRect/>
          </a:stretch>
        </p:blipFill>
        <p:spPr>
          <a:xfrm>
            <a:off x="713250" y="1457725"/>
            <a:ext cx="4758351" cy="2936575"/>
          </a:xfrm>
          <a:prstGeom prst="rect">
            <a:avLst/>
          </a:prstGeom>
          <a:noFill/>
          <a:ln>
            <a:noFill/>
          </a:ln>
        </p:spPr>
      </p:pic>
      <p:sp>
        <p:nvSpPr>
          <p:cNvPr id="298" name="Google Shape;298;g31d708efe2e_0_24"/>
          <p:cNvSpPr txBox="1"/>
          <p:nvPr/>
        </p:nvSpPr>
        <p:spPr>
          <a:xfrm>
            <a:off x="5664775" y="1446175"/>
            <a:ext cx="2917800" cy="295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who did not join the gold membership, the median age is 44 years old.</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who joined the gold membership, the median age is 43..</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Almost no difference, likely not a strong predictor</a:t>
            </a:r>
            <a:endParaRPr>
              <a:solidFill>
                <a:schemeClr val="dk1"/>
              </a:solidFill>
              <a:latin typeface="Raleway"/>
              <a:ea typeface="Raleway"/>
              <a:cs typeface="Raleway"/>
              <a:sym typeface="Raleway"/>
            </a:endParaRPr>
          </a:p>
          <a:p>
            <a:pPr indent="0" lvl="0" marL="0" rtl="0" algn="l">
              <a:spcBef>
                <a:spcPts val="0"/>
              </a:spcBef>
              <a:spcAft>
                <a:spcPts val="0"/>
              </a:spcAft>
              <a:buNone/>
            </a:pPr>
            <a:r>
              <a:t/>
            </a:r>
            <a:endParaRPr>
              <a:solidFill>
                <a:schemeClr val="dk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cxnSp>
        <p:nvCxnSpPr>
          <p:cNvPr id="303" name="Google Shape;303;g320f67d2075_0_57"/>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304" name="Google Shape;304;g320f67d2075_0_57"/>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Initial Model</a:t>
            </a:r>
            <a:endParaRPr/>
          </a:p>
        </p:txBody>
      </p:sp>
      <p:pic>
        <p:nvPicPr>
          <p:cNvPr id="305" name="Google Shape;305;g320f67d2075_0_57"/>
          <p:cNvPicPr preferRelativeResize="0"/>
          <p:nvPr/>
        </p:nvPicPr>
        <p:blipFill>
          <a:blip r:embed="rId4">
            <a:alphaModFix/>
          </a:blip>
          <a:stretch>
            <a:fillRect/>
          </a:stretch>
        </p:blipFill>
        <p:spPr>
          <a:xfrm>
            <a:off x="713250" y="1406975"/>
            <a:ext cx="4770550" cy="2945400"/>
          </a:xfrm>
          <a:prstGeom prst="rect">
            <a:avLst/>
          </a:prstGeom>
          <a:noFill/>
          <a:ln>
            <a:noFill/>
          </a:ln>
        </p:spPr>
      </p:pic>
      <p:sp>
        <p:nvSpPr>
          <p:cNvPr id="306" name="Google Shape;306;g320f67d2075_0_57"/>
          <p:cNvSpPr txBox="1"/>
          <p:nvPr/>
        </p:nvSpPr>
        <p:spPr>
          <a:xfrm>
            <a:off x="5664775" y="1446175"/>
            <a:ext cx="2964000" cy="296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who did not join the gold membership, the median tenure is 16 months.</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who joined the gold membership, the median tenure is 21 months. </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Overall tenure range for Response = 1 group is higher. </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Likely a strong predictor</a:t>
            </a:r>
            <a:endParaRPr>
              <a:solidFill>
                <a:schemeClr val="dk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0" name="Shape 310"/>
        <p:cNvGrpSpPr/>
        <p:nvPr/>
      </p:nvGrpSpPr>
      <p:grpSpPr>
        <a:xfrm>
          <a:off x="0" y="0"/>
          <a:ext cx="0" cy="0"/>
          <a:chOff x="0" y="0"/>
          <a:chExt cx="0" cy="0"/>
        </a:xfrm>
      </p:grpSpPr>
      <p:cxnSp>
        <p:nvCxnSpPr>
          <p:cNvPr id="311" name="Google Shape;311;g320f67d2075_0_96"/>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312" name="Google Shape;312;g320f67d2075_0_96"/>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Initial Model</a:t>
            </a:r>
            <a:endParaRPr/>
          </a:p>
        </p:txBody>
      </p:sp>
      <p:pic>
        <p:nvPicPr>
          <p:cNvPr id="313" name="Google Shape;313;g320f67d2075_0_96"/>
          <p:cNvPicPr preferRelativeResize="0"/>
          <p:nvPr/>
        </p:nvPicPr>
        <p:blipFill>
          <a:blip r:embed="rId4">
            <a:alphaModFix/>
          </a:blip>
          <a:stretch>
            <a:fillRect/>
          </a:stretch>
        </p:blipFill>
        <p:spPr>
          <a:xfrm>
            <a:off x="713250" y="1446175"/>
            <a:ext cx="4763050" cy="2940800"/>
          </a:xfrm>
          <a:prstGeom prst="rect">
            <a:avLst/>
          </a:prstGeom>
          <a:noFill/>
          <a:ln>
            <a:noFill/>
          </a:ln>
        </p:spPr>
      </p:pic>
      <p:sp>
        <p:nvSpPr>
          <p:cNvPr id="314" name="Google Shape;314;g320f67d2075_0_96"/>
          <p:cNvSpPr txBox="1"/>
          <p:nvPr/>
        </p:nvSpPr>
        <p:spPr>
          <a:xfrm>
            <a:off x="5745500" y="1446175"/>
            <a:ext cx="2685300" cy="294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whose number of purchases made through the website is low, 10.9% joined the membership while 89.1% didn’t. </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those purchasing more, 22% joined the membership while 78% didn’t.</a:t>
            </a:r>
            <a:endParaRPr>
              <a:solidFill>
                <a:schemeClr val="dk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cxnSp>
        <p:nvCxnSpPr>
          <p:cNvPr id="319" name="Google Shape;319;g31d708efe2e_0_0"/>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320" name="Google Shape;320;g31d708efe2e_0_0"/>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Initial Model</a:t>
            </a:r>
            <a:endParaRPr/>
          </a:p>
        </p:txBody>
      </p:sp>
      <p:pic>
        <p:nvPicPr>
          <p:cNvPr id="321" name="Google Shape;321;g31d708efe2e_0_0"/>
          <p:cNvPicPr preferRelativeResize="0"/>
          <p:nvPr/>
        </p:nvPicPr>
        <p:blipFill>
          <a:blip r:embed="rId4">
            <a:alphaModFix/>
          </a:blip>
          <a:stretch>
            <a:fillRect/>
          </a:stretch>
        </p:blipFill>
        <p:spPr>
          <a:xfrm>
            <a:off x="713250" y="1434650"/>
            <a:ext cx="4754000" cy="2933900"/>
          </a:xfrm>
          <a:prstGeom prst="rect">
            <a:avLst/>
          </a:prstGeom>
          <a:noFill/>
          <a:ln>
            <a:noFill/>
          </a:ln>
        </p:spPr>
      </p:pic>
      <p:sp>
        <p:nvSpPr>
          <p:cNvPr id="322" name="Google Shape;322;g31d708efe2e_0_0"/>
          <p:cNvSpPr txBox="1"/>
          <p:nvPr/>
        </p:nvSpPr>
        <p:spPr>
          <a:xfrm>
            <a:off x="5641700" y="1457700"/>
            <a:ext cx="2894700" cy="291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whose spending is above the median, 21.2% joined the membership, while 78.8% did not.</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whose spending is below the median, only 9.1% joined the membership while a significantly larger proportion (90.9%) did not join.</a:t>
            </a:r>
            <a:endParaRPr>
              <a:solidFill>
                <a:schemeClr val="dk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6" name="Shape 326"/>
        <p:cNvGrpSpPr/>
        <p:nvPr/>
      </p:nvGrpSpPr>
      <p:grpSpPr>
        <a:xfrm>
          <a:off x="0" y="0"/>
          <a:ext cx="0" cy="0"/>
          <a:chOff x="0" y="0"/>
          <a:chExt cx="0" cy="0"/>
        </a:xfrm>
      </p:grpSpPr>
      <p:cxnSp>
        <p:nvCxnSpPr>
          <p:cNvPr id="327" name="Google Shape;327;g31d708efe2e_0_6"/>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328" name="Google Shape;328;g31d708efe2e_0_6"/>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Initial Model</a:t>
            </a:r>
            <a:endParaRPr/>
          </a:p>
        </p:txBody>
      </p:sp>
      <p:pic>
        <p:nvPicPr>
          <p:cNvPr id="329" name="Google Shape;329;g31d708efe2e_0_6"/>
          <p:cNvPicPr preferRelativeResize="0"/>
          <p:nvPr/>
        </p:nvPicPr>
        <p:blipFill>
          <a:blip r:embed="rId4">
            <a:alphaModFix/>
          </a:blip>
          <a:stretch>
            <a:fillRect/>
          </a:stretch>
        </p:blipFill>
        <p:spPr>
          <a:xfrm>
            <a:off x="713250" y="1469250"/>
            <a:ext cx="4758351" cy="2936575"/>
          </a:xfrm>
          <a:prstGeom prst="rect">
            <a:avLst/>
          </a:prstGeom>
          <a:noFill/>
          <a:ln>
            <a:noFill/>
          </a:ln>
        </p:spPr>
      </p:pic>
      <p:sp>
        <p:nvSpPr>
          <p:cNvPr id="330" name="Google Shape;330;g31d708efe2e_0_6"/>
          <p:cNvSpPr txBox="1"/>
          <p:nvPr/>
        </p:nvSpPr>
        <p:spPr>
          <a:xfrm>
            <a:off x="5618650" y="1469250"/>
            <a:ext cx="2721600" cy="294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those have teenagers in household, 9.1% joined the membership.</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those have no teenagers in household, a significant larger proportion of 20.7% joined.</a:t>
            </a:r>
            <a:endParaRPr>
              <a:solidFill>
                <a:schemeClr val="dk1"/>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4" name="Shape 334"/>
        <p:cNvGrpSpPr/>
        <p:nvPr/>
      </p:nvGrpSpPr>
      <p:grpSpPr>
        <a:xfrm>
          <a:off x="0" y="0"/>
          <a:ext cx="0" cy="0"/>
          <a:chOff x="0" y="0"/>
          <a:chExt cx="0" cy="0"/>
        </a:xfrm>
      </p:grpSpPr>
      <p:cxnSp>
        <p:nvCxnSpPr>
          <p:cNvPr id="335" name="Google Shape;335;g320f67d2075_0_66"/>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336" name="Google Shape;336;g320f67d2075_0_66"/>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Initial Model</a:t>
            </a:r>
            <a:endParaRPr/>
          </a:p>
        </p:txBody>
      </p:sp>
      <p:pic>
        <p:nvPicPr>
          <p:cNvPr id="337" name="Google Shape;337;g320f67d2075_0_66"/>
          <p:cNvPicPr preferRelativeResize="0"/>
          <p:nvPr/>
        </p:nvPicPr>
        <p:blipFill>
          <a:blip r:embed="rId4">
            <a:alphaModFix/>
          </a:blip>
          <a:stretch>
            <a:fillRect/>
          </a:stretch>
        </p:blipFill>
        <p:spPr>
          <a:xfrm>
            <a:off x="713250" y="1446175"/>
            <a:ext cx="4763076" cy="2940800"/>
          </a:xfrm>
          <a:prstGeom prst="rect">
            <a:avLst/>
          </a:prstGeom>
          <a:noFill/>
          <a:ln>
            <a:noFill/>
          </a:ln>
        </p:spPr>
      </p:pic>
      <p:sp>
        <p:nvSpPr>
          <p:cNvPr id="338" name="Google Shape;338;g320f67d2075_0_66"/>
          <p:cNvSpPr txBox="1"/>
          <p:nvPr/>
        </p:nvSpPr>
        <p:spPr>
          <a:xfrm>
            <a:off x="5676300" y="1446175"/>
            <a:ext cx="2802300" cy="302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those are single, 22.3% joined the membership.</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those are married or live together, 11.1% joined the membership.</a:t>
            </a:r>
            <a:endParaRPr>
              <a:solidFill>
                <a:schemeClr val="dk1"/>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2" name="Shape 342"/>
        <p:cNvGrpSpPr/>
        <p:nvPr/>
      </p:nvGrpSpPr>
      <p:grpSpPr>
        <a:xfrm>
          <a:off x="0" y="0"/>
          <a:ext cx="0" cy="0"/>
          <a:chOff x="0" y="0"/>
          <a:chExt cx="0" cy="0"/>
        </a:xfrm>
      </p:grpSpPr>
      <p:cxnSp>
        <p:nvCxnSpPr>
          <p:cNvPr id="343" name="Google Shape;343;g320f67d2075_0_75"/>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344" name="Google Shape;344;g320f67d2075_0_75"/>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Initial Model</a:t>
            </a:r>
            <a:endParaRPr/>
          </a:p>
        </p:txBody>
      </p:sp>
      <p:pic>
        <p:nvPicPr>
          <p:cNvPr id="345" name="Google Shape;345;g320f67d2075_0_75"/>
          <p:cNvPicPr preferRelativeResize="0"/>
          <p:nvPr/>
        </p:nvPicPr>
        <p:blipFill>
          <a:blip r:embed="rId4">
            <a:alphaModFix/>
          </a:blip>
          <a:stretch>
            <a:fillRect/>
          </a:stretch>
        </p:blipFill>
        <p:spPr>
          <a:xfrm>
            <a:off x="713250" y="1469250"/>
            <a:ext cx="4760799" cy="2939400"/>
          </a:xfrm>
          <a:prstGeom prst="rect">
            <a:avLst/>
          </a:prstGeom>
          <a:noFill/>
          <a:ln>
            <a:noFill/>
          </a:ln>
        </p:spPr>
      </p:pic>
      <p:sp>
        <p:nvSpPr>
          <p:cNvPr id="346" name="Google Shape;346;g320f67d2075_0_75"/>
          <p:cNvSpPr txBox="1"/>
          <p:nvPr/>
        </p:nvSpPr>
        <p:spPr>
          <a:xfrm>
            <a:off x="5687825" y="1457700"/>
            <a:ext cx="2733300" cy="297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customers those made purchase in previous 49 days, 20.7% joined the membership.</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For those didn’t make purchase recently, only 9.5% joined the membership.</a:t>
            </a:r>
            <a:endParaRPr>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0" name="Shape 350"/>
        <p:cNvGrpSpPr/>
        <p:nvPr/>
      </p:nvGrpSpPr>
      <p:grpSpPr>
        <a:xfrm>
          <a:off x="0" y="0"/>
          <a:ext cx="0" cy="0"/>
          <a:chOff x="0" y="0"/>
          <a:chExt cx="0" cy="0"/>
        </a:xfrm>
      </p:grpSpPr>
      <p:cxnSp>
        <p:nvCxnSpPr>
          <p:cNvPr id="351" name="Google Shape;351;g320f67d2075_0_90"/>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352" name="Google Shape;352;g320f67d2075_0_90"/>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Random Forest</a:t>
            </a:r>
            <a:endParaRPr/>
          </a:p>
        </p:txBody>
      </p:sp>
      <p:pic>
        <p:nvPicPr>
          <p:cNvPr id="353" name="Google Shape;353;g320f67d2075_0_90"/>
          <p:cNvPicPr preferRelativeResize="0"/>
          <p:nvPr/>
        </p:nvPicPr>
        <p:blipFill rotWithShape="1">
          <a:blip r:embed="rId4">
            <a:alphaModFix/>
          </a:blip>
          <a:srcRect b="0" l="0" r="6402" t="0"/>
          <a:stretch/>
        </p:blipFill>
        <p:spPr>
          <a:xfrm>
            <a:off x="675463" y="1043700"/>
            <a:ext cx="7793075" cy="3625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7" name="Shape 357"/>
        <p:cNvGrpSpPr/>
        <p:nvPr/>
      </p:nvGrpSpPr>
      <p:grpSpPr>
        <a:xfrm>
          <a:off x="0" y="0"/>
          <a:ext cx="0" cy="0"/>
          <a:chOff x="0" y="0"/>
          <a:chExt cx="0" cy="0"/>
        </a:xfrm>
      </p:grpSpPr>
      <p:cxnSp>
        <p:nvCxnSpPr>
          <p:cNvPr id="358" name="Google Shape;358;g310c01fb11b_0_80"/>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359" name="Google Shape;359;g310c01fb11b_0_80"/>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Path Diagram</a:t>
            </a:r>
            <a:endParaRPr/>
          </a:p>
        </p:txBody>
      </p:sp>
      <p:sp>
        <p:nvSpPr>
          <p:cNvPr id="360" name="Google Shape;360;g310c01fb11b_0_80"/>
          <p:cNvSpPr/>
          <p:nvPr/>
        </p:nvSpPr>
        <p:spPr>
          <a:xfrm>
            <a:off x="6592925" y="2100950"/>
            <a:ext cx="1309500" cy="1049100"/>
          </a:xfrm>
          <a:prstGeom prst="rect">
            <a:avLst/>
          </a:prstGeom>
          <a:noFill/>
          <a:ln cap="flat" cmpd="sng" w="38100">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Response</a:t>
            </a:r>
            <a:endParaRPr>
              <a:solidFill>
                <a:srgbClr val="FFFFFF"/>
              </a:solidFill>
              <a:latin typeface="Raleway"/>
              <a:ea typeface="Raleway"/>
              <a:cs typeface="Raleway"/>
              <a:sym typeface="Raleway"/>
            </a:endParaRPr>
          </a:p>
        </p:txBody>
      </p:sp>
      <p:sp>
        <p:nvSpPr>
          <p:cNvPr id="361" name="Google Shape;361;g310c01fb11b_0_80"/>
          <p:cNvSpPr/>
          <p:nvPr/>
        </p:nvSpPr>
        <p:spPr>
          <a:xfrm>
            <a:off x="4454025" y="1390113"/>
            <a:ext cx="1469400" cy="881400"/>
          </a:xfrm>
          <a:prstGeom prst="rect">
            <a:avLst/>
          </a:prstGeom>
          <a:noFill/>
          <a:ln cap="flat" cmpd="sng" w="2857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Demographics</a:t>
            </a:r>
            <a:endParaRPr>
              <a:solidFill>
                <a:srgbClr val="FFFFFF"/>
              </a:solidFill>
              <a:latin typeface="Raleway"/>
              <a:ea typeface="Raleway"/>
              <a:cs typeface="Raleway"/>
              <a:sym typeface="Raleway"/>
            </a:endParaRPr>
          </a:p>
        </p:txBody>
      </p:sp>
      <p:sp>
        <p:nvSpPr>
          <p:cNvPr id="362" name="Google Shape;362;g310c01fb11b_0_80"/>
          <p:cNvSpPr/>
          <p:nvPr/>
        </p:nvSpPr>
        <p:spPr>
          <a:xfrm>
            <a:off x="4562560" y="2665010"/>
            <a:ext cx="1199100" cy="881400"/>
          </a:xfrm>
          <a:prstGeom prst="rect">
            <a:avLst/>
          </a:prstGeom>
          <a:noFill/>
          <a:ln cap="flat" cmpd="sng" w="2857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Shopping Behavior</a:t>
            </a:r>
            <a:endParaRPr>
              <a:solidFill>
                <a:srgbClr val="FFFFFF"/>
              </a:solidFill>
              <a:latin typeface="Raleway"/>
              <a:ea typeface="Raleway"/>
              <a:cs typeface="Raleway"/>
              <a:sym typeface="Raleway"/>
            </a:endParaRPr>
          </a:p>
        </p:txBody>
      </p:sp>
      <p:sp>
        <p:nvSpPr>
          <p:cNvPr id="363" name="Google Shape;363;g310c01fb11b_0_80"/>
          <p:cNvSpPr/>
          <p:nvPr/>
        </p:nvSpPr>
        <p:spPr>
          <a:xfrm>
            <a:off x="4589172" y="3852410"/>
            <a:ext cx="1199100" cy="881400"/>
          </a:xfrm>
          <a:prstGeom prst="rect">
            <a:avLst/>
          </a:prstGeom>
          <a:noFill/>
          <a:ln cap="flat" cmpd="sng" w="2857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Others</a:t>
            </a:r>
            <a:endParaRPr>
              <a:solidFill>
                <a:srgbClr val="FFFFFF"/>
              </a:solidFill>
              <a:latin typeface="Raleway"/>
              <a:ea typeface="Raleway"/>
              <a:cs typeface="Raleway"/>
              <a:sym typeface="Raleway"/>
            </a:endParaRPr>
          </a:p>
        </p:txBody>
      </p:sp>
      <p:cxnSp>
        <p:nvCxnSpPr>
          <p:cNvPr id="364" name="Google Shape;364;g310c01fb11b_0_80"/>
          <p:cNvCxnSpPr>
            <a:stCxn id="361" idx="3"/>
            <a:endCxn id="360" idx="1"/>
          </p:cNvCxnSpPr>
          <p:nvPr/>
        </p:nvCxnSpPr>
        <p:spPr>
          <a:xfrm>
            <a:off x="5923425" y="1830813"/>
            <a:ext cx="669600" cy="794700"/>
          </a:xfrm>
          <a:prstGeom prst="straightConnector1">
            <a:avLst/>
          </a:prstGeom>
          <a:noFill/>
          <a:ln cap="flat" cmpd="sng" w="9525">
            <a:solidFill>
              <a:srgbClr val="EAC488"/>
            </a:solidFill>
            <a:prstDash val="solid"/>
            <a:round/>
            <a:headEnd len="med" w="med" type="none"/>
            <a:tailEnd len="med" w="med" type="triangle"/>
          </a:ln>
        </p:spPr>
      </p:cxnSp>
      <p:cxnSp>
        <p:nvCxnSpPr>
          <p:cNvPr id="365" name="Google Shape;365;g310c01fb11b_0_80"/>
          <p:cNvCxnSpPr>
            <a:stCxn id="362" idx="3"/>
            <a:endCxn id="360" idx="1"/>
          </p:cNvCxnSpPr>
          <p:nvPr/>
        </p:nvCxnSpPr>
        <p:spPr>
          <a:xfrm flipH="1" rot="10800000">
            <a:off x="5761660" y="2625410"/>
            <a:ext cx="831300" cy="480300"/>
          </a:xfrm>
          <a:prstGeom prst="straightConnector1">
            <a:avLst/>
          </a:prstGeom>
          <a:noFill/>
          <a:ln cap="flat" cmpd="sng" w="9525">
            <a:solidFill>
              <a:srgbClr val="EAC488"/>
            </a:solidFill>
            <a:prstDash val="solid"/>
            <a:round/>
            <a:headEnd len="med" w="med" type="none"/>
            <a:tailEnd len="med" w="med" type="triangle"/>
          </a:ln>
        </p:spPr>
      </p:cxnSp>
      <p:cxnSp>
        <p:nvCxnSpPr>
          <p:cNvPr id="366" name="Google Shape;366;g310c01fb11b_0_80"/>
          <p:cNvCxnSpPr>
            <a:stCxn id="363" idx="3"/>
            <a:endCxn id="360" idx="1"/>
          </p:cNvCxnSpPr>
          <p:nvPr/>
        </p:nvCxnSpPr>
        <p:spPr>
          <a:xfrm flipH="1" rot="10800000">
            <a:off x="5788272" y="2625410"/>
            <a:ext cx="804600" cy="1667700"/>
          </a:xfrm>
          <a:prstGeom prst="straightConnector1">
            <a:avLst/>
          </a:prstGeom>
          <a:noFill/>
          <a:ln cap="flat" cmpd="sng" w="9525">
            <a:solidFill>
              <a:srgbClr val="EAC488"/>
            </a:solidFill>
            <a:prstDash val="solid"/>
            <a:round/>
            <a:headEnd len="med" w="med" type="none"/>
            <a:tailEnd len="med" w="med" type="triangle"/>
          </a:ln>
        </p:spPr>
      </p:cxnSp>
      <p:sp>
        <p:nvSpPr>
          <p:cNvPr id="367" name="Google Shape;367;g310c01fb11b_0_80"/>
          <p:cNvSpPr/>
          <p:nvPr/>
        </p:nvSpPr>
        <p:spPr>
          <a:xfrm>
            <a:off x="1330825" y="1324150"/>
            <a:ext cx="24231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Income</a:t>
            </a:r>
            <a:endParaRPr>
              <a:solidFill>
                <a:srgbClr val="FFFFFF"/>
              </a:solidFill>
              <a:latin typeface="Raleway"/>
              <a:ea typeface="Raleway"/>
              <a:cs typeface="Raleway"/>
              <a:sym typeface="Raleway"/>
            </a:endParaRPr>
          </a:p>
        </p:txBody>
      </p:sp>
      <p:sp>
        <p:nvSpPr>
          <p:cNvPr id="368" name="Google Shape;368;g310c01fb11b_0_80"/>
          <p:cNvSpPr/>
          <p:nvPr/>
        </p:nvSpPr>
        <p:spPr>
          <a:xfrm>
            <a:off x="1330825" y="1639175"/>
            <a:ext cx="24231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Teenhome</a:t>
            </a:r>
            <a:endParaRPr>
              <a:solidFill>
                <a:srgbClr val="FFFFFF"/>
              </a:solidFill>
              <a:latin typeface="Raleway"/>
              <a:ea typeface="Raleway"/>
              <a:cs typeface="Raleway"/>
              <a:sym typeface="Raleway"/>
            </a:endParaRPr>
          </a:p>
        </p:txBody>
      </p:sp>
      <p:sp>
        <p:nvSpPr>
          <p:cNvPr id="369" name="Google Shape;369;g310c01fb11b_0_80"/>
          <p:cNvSpPr/>
          <p:nvPr/>
        </p:nvSpPr>
        <p:spPr>
          <a:xfrm>
            <a:off x="1330825" y="2000700"/>
            <a:ext cx="24231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Marital_Status</a:t>
            </a:r>
            <a:endParaRPr>
              <a:solidFill>
                <a:srgbClr val="FFFFFF"/>
              </a:solidFill>
              <a:latin typeface="Raleway"/>
              <a:ea typeface="Raleway"/>
              <a:cs typeface="Raleway"/>
              <a:sym typeface="Raleway"/>
            </a:endParaRPr>
          </a:p>
        </p:txBody>
      </p:sp>
      <p:sp>
        <p:nvSpPr>
          <p:cNvPr id="370" name="Google Shape;370;g310c01fb11b_0_80"/>
          <p:cNvSpPr/>
          <p:nvPr/>
        </p:nvSpPr>
        <p:spPr>
          <a:xfrm>
            <a:off x="1330825" y="2702625"/>
            <a:ext cx="24846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NumStorePurchases</a:t>
            </a:r>
            <a:endParaRPr>
              <a:solidFill>
                <a:srgbClr val="FFFFFF"/>
              </a:solidFill>
              <a:latin typeface="Raleway"/>
              <a:ea typeface="Raleway"/>
              <a:cs typeface="Raleway"/>
              <a:sym typeface="Raleway"/>
            </a:endParaRPr>
          </a:p>
        </p:txBody>
      </p:sp>
      <p:sp>
        <p:nvSpPr>
          <p:cNvPr id="371" name="Google Shape;371;g310c01fb11b_0_80"/>
          <p:cNvSpPr/>
          <p:nvPr/>
        </p:nvSpPr>
        <p:spPr>
          <a:xfrm>
            <a:off x="1341300" y="3001900"/>
            <a:ext cx="24846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NumWebVisitsMonth</a:t>
            </a:r>
            <a:endParaRPr>
              <a:solidFill>
                <a:srgbClr val="FFFFFF"/>
              </a:solidFill>
              <a:latin typeface="Raleway"/>
              <a:ea typeface="Raleway"/>
              <a:cs typeface="Raleway"/>
              <a:sym typeface="Raleway"/>
            </a:endParaRPr>
          </a:p>
        </p:txBody>
      </p:sp>
      <p:sp>
        <p:nvSpPr>
          <p:cNvPr id="372" name="Google Shape;372;g310c01fb11b_0_80"/>
          <p:cNvSpPr/>
          <p:nvPr/>
        </p:nvSpPr>
        <p:spPr>
          <a:xfrm>
            <a:off x="1306650" y="3663113"/>
            <a:ext cx="25539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Order_Recency</a:t>
            </a:r>
            <a:endParaRPr>
              <a:solidFill>
                <a:srgbClr val="FFFFFF"/>
              </a:solidFill>
              <a:latin typeface="Raleway"/>
              <a:ea typeface="Raleway"/>
              <a:cs typeface="Raleway"/>
              <a:sym typeface="Raleway"/>
            </a:endParaRPr>
          </a:p>
        </p:txBody>
      </p:sp>
      <p:sp>
        <p:nvSpPr>
          <p:cNvPr id="373" name="Google Shape;373;g310c01fb11b_0_80"/>
          <p:cNvSpPr/>
          <p:nvPr/>
        </p:nvSpPr>
        <p:spPr>
          <a:xfrm>
            <a:off x="1330775" y="4256825"/>
            <a:ext cx="25539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customer_tenure_months</a:t>
            </a:r>
            <a:endParaRPr>
              <a:solidFill>
                <a:srgbClr val="FFFFFF"/>
              </a:solidFill>
              <a:latin typeface="Raleway"/>
              <a:ea typeface="Raleway"/>
              <a:cs typeface="Raleway"/>
              <a:sym typeface="Raleway"/>
            </a:endParaRPr>
          </a:p>
        </p:txBody>
      </p:sp>
      <p:cxnSp>
        <p:nvCxnSpPr>
          <p:cNvPr id="374" name="Google Shape;374;g310c01fb11b_0_80"/>
          <p:cNvCxnSpPr>
            <a:stCxn id="367" idx="3"/>
            <a:endCxn id="361" idx="1"/>
          </p:cNvCxnSpPr>
          <p:nvPr/>
        </p:nvCxnSpPr>
        <p:spPr>
          <a:xfrm>
            <a:off x="3753925" y="1427950"/>
            <a:ext cx="700200" cy="402900"/>
          </a:xfrm>
          <a:prstGeom prst="straightConnector1">
            <a:avLst/>
          </a:prstGeom>
          <a:noFill/>
          <a:ln cap="flat" cmpd="sng" w="9525">
            <a:solidFill>
              <a:srgbClr val="EAC488"/>
            </a:solidFill>
            <a:prstDash val="solid"/>
            <a:round/>
            <a:headEnd len="med" w="med" type="none"/>
            <a:tailEnd len="med" w="med" type="triangle"/>
          </a:ln>
        </p:spPr>
      </p:cxnSp>
      <p:cxnSp>
        <p:nvCxnSpPr>
          <p:cNvPr id="375" name="Google Shape;375;g310c01fb11b_0_80"/>
          <p:cNvCxnSpPr>
            <a:stCxn id="368" idx="3"/>
            <a:endCxn id="361" idx="1"/>
          </p:cNvCxnSpPr>
          <p:nvPr/>
        </p:nvCxnSpPr>
        <p:spPr>
          <a:xfrm>
            <a:off x="3753925" y="1742975"/>
            <a:ext cx="700200" cy="87900"/>
          </a:xfrm>
          <a:prstGeom prst="straightConnector1">
            <a:avLst/>
          </a:prstGeom>
          <a:noFill/>
          <a:ln cap="flat" cmpd="sng" w="9525">
            <a:solidFill>
              <a:srgbClr val="EAC488"/>
            </a:solidFill>
            <a:prstDash val="solid"/>
            <a:round/>
            <a:headEnd len="med" w="med" type="none"/>
            <a:tailEnd len="med" w="med" type="triangle"/>
          </a:ln>
        </p:spPr>
      </p:cxnSp>
      <p:cxnSp>
        <p:nvCxnSpPr>
          <p:cNvPr id="376" name="Google Shape;376;g310c01fb11b_0_80"/>
          <p:cNvCxnSpPr>
            <a:stCxn id="369" idx="3"/>
            <a:endCxn id="361" idx="1"/>
          </p:cNvCxnSpPr>
          <p:nvPr/>
        </p:nvCxnSpPr>
        <p:spPr>
          <a:xfrm flipH="1" rot="10800000">
            <a:off x="3753925" y="1830900"/>
            <a:ext cx="700200" cy="273600"/>
          </a:xfrm>
          <a:prstGeom prst="straightConnector1">
            <a:avLst/>
          </a:prstGeom>
          <a:noFill/>
          <a:ln cap="flat" cmpd="sng" w="9525">
            <a:solidFill>
              <a:srgbClr val="EAC488"/>
            </a:solidFill>
            <a:prstDash val="solid"/>
            <a:round/>
            <a:headEnd len="med" w="med" type="none"/>
            <a:tailEnd len="med" w="med" type="triangle"/>
          </a:ln>
        </p:spPr>
      </p:cxnSp>
      <p:cxnSp>
        <p:nvCxnSpPr>
          <p:cNvPr id="377" name="Google Shape;377;g310c01fb11b_0_80"/>
          <p:cNvCxnSpPr>
            <a:stCxn id="370" idx="3"/>
            <a:endCxn id="362" idx="1"/>
          </p:cNvCxnSpPr>
          <p:nvPr/>
        </p:nvCxnSpPr>
        <p:spPr>
          <a:xfrm>
            <a:off x="3815425" y="2806425"/>
            <a:ext cx="747000" cy="299400"/>
          </a:xfrm>
          <a:prstGeom prst="straightConnector1">
            <a:avLst/>
          </a:prstGeom>
          <a:noFill/>
          <a:ln cap="flat" cmpd="sng" w="9525">
            <a:solidFill>
              <a:srgbClr val="EAC488"/>
            </a:solidFill>
            <a:prstDash val="solid"/>
            <a:round/>
            <a:headEnd len="med" w="med" type="none"/>
            <a:tailEnd len="med" w="med" type="triangle"/>
          </a:ln>
        </p:spPr>
      </p:cxnSp>
      <p:cxnSp>
        <p:nvCxnSpPr>
          <p:cNvPr id="378" name="Google Shape;378;g310c01fb11b_0_80"/>
          <p:cNvCxnSpPr>
            <a:stCxn id="371" idx="3"/>
            <a:endCxn id="362" idx="1"/>
          </p:cNvCxnSpPr>
          <p:nvPr/>
        </p:nvCxnSpPr>
        <p:spPr>
          <a:xfrm>
            <a:off x="3825900" y="3105700"/>
            <a:ext cx="736800" cy="0"/>
          </a:xfrm>
          <a:prstGeom prst="straightConnector1">
            <a:avLst/>
          </a:prstGeom>
          <a:noFill/>
          <a:ln cap="flat" cmpd="sng" w="9525">
            <a:solidFill>
              <a:srgbClr val="EAC488"/>
            </a:solidFill>
            <a:prstDash val="solid"/>
            <a:round/>
            <a:headEnd len="med" w="med" type="none"/>
            <a:tailEnd len="med" w="med" type="triangle"/>
          </a:ln>
        </p:spPr>
      </p:cxnSp>
      <p:cxnSp>
        <p:nvCxnSpPr>
          <p:cNvPr id="379" name="Google Shape;379;g310c01fb11b_0_80"/>
          <p:cNvCxnSpPr>
            <a:stCxn id="372" idx="3"/>
            <a:endCxn id="362" idx="1"/>
          </p:cNvCxnSpPr>
          <p:nvPr/>
        </p:nvCxnSpPr>
        <p:spPr>
          <a:xfrm flipH="1" rot="10800000">
            <a:off x="3860550" y="3105713"/>
            <a:ext cx="702000" cy="661200"/>
          </a:xfrm>
          <a:prstGeom prst="straightConnector1">
            <a:avLst/>
          </a:prstGeom>
          <a:noFill/>
          <a:ln cap="flat" cmpd="sng" w="9525">
            <a:solidFill>
              <a:srgbClr val="EAC488"/>
            </a:solidFill>
            <a:prstDash val="solid"/>
            <a:round/>
            <a:headEnd len="med" w="med" type="none"/>
            <a:tailEnd len="med" w="med" type="triangle"/>
          </a:ln>
        </p:spPr>
      </p:cxnSp>
      <p:cxnSp>
        <p:nvCxnSpPr>
          <p:cNvPr id="380" name="Google Shape;380;g310c01fb11b_0_80"/>
          <p:cNvCxnSpPr>
            <a:stCxn id="373" idx="3"/>
            <a:endCxn id="363" idx="1"/>
          </p:cNvCxnSpPr>
          <p:nvPr/>
        </p:nvCxnSpPr>
        <p:spPr>
          <a:xfrm flipH="1" rot="10800000">
            <a:off x="3884675" y="4293125"/>
            <a:ext cx="704400" cy="67500"/>
          </a:xfrm>
          <a:prstGeom prst="straightConnector1">
            <a:avLst/>
          </a:prstGeom>
          <a:noFill/>
          <a:ln cap="flat" cmpd="sng" w="9525">
            <a:solidFill>
              <a:srgbClr val="EAC488"/>
            </a:solidFill>
            <a:prstDash val="solid"/>
            <a:round/>
            <a:headEnd len="med" w="med" type="none"/>
            <a:tailEnd len="med" w="med" type="triangle"/>
          </a:ln>
        </p:spPr>
      </p:cxnSp>
      <p:sp>
        <p:nvSpPr>
          <p:cNvPr id="381" name="Google Shape;381;g310c01fb11b_0_80"/>
          <p:cNvSpPr/>
          <p:nvPr/>
        </p:nvSpPr>
        <p:spPr>
          <a:xfrm>
            <a:off x="1341300" y="3301175"/>
            <a:ext cx="24846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NumWebPurchases</a:t>
            </a:r>
            <a:endParaRPr>
              <a:solidFill>
                <a:srgbClr val="FFFFFF"/>
              </a:solidFill>
              <a:latin typeface="Raleway"/>
              <a:ea typeface="Raleway"/>
              <a:cs typeface="Raleway"/>
              <a:sym typeface="Raleway"/>
            </a:endParaRPr>
          </a:p>
        </p:txBody>
      </p:sp>
      <p:cxnSp>
        <p:nvCxnSpPr>
          <p:cNvPr id="382" name="Google Shape;382;g310c01fb11b_0_80"/>
          <p:cNvCxnSpPr>
            <a:stCxn id="381" idx="3"/>
            <a:endCxn id="362" idx="1"/>
          </p:cNvCxnSpPr>
          <p:nvPr/>
        </p:nvCxnSpPr>
        <p:spPr>
          <a:xfrm flipH="1" rot="10800000">
            <a:off x="3825900" y="3105575"/>
            <a:ext cx="736800" cy="299400"/>
          </a:xfrm>
          <a:prstGeom prst="straightConnector1">
            <a:avLst/>
          </a:prstGeom>
          <a:noFill/>
          <a:ln cap="flat" cmpd="sng" w="9525">
            <a:solidFill>
              <a:srgbClr val="EAC488"/>
            </a:solidFill>
            <a:prstDash val="solid"/>
            <a:round/>
            <a:headEnd len="med" w="med" type="none"/>
            <a:tailEnd len="med" w="med" type="triangle"/>
          </a:ln>
        </p:spPr>
      </p:cxnSp>
      <p:cxnSp>
        <p:nvCxnSpPr>
          <p:cNvPr id="383" name="Google Shape;383;g310c01fb11b_0_80"/>
          <p:cNvCxnSpPr/>
          <p:nvPr/>
        </p:nvCxnSpPr>
        <p:spPr>
          <a:xfrm>
            <a:off x="868100" y="3404975"/>
            <a:ext cx="303900" cy="0"/>
          </a:xfrm>
          <a:prstGeom prst="straightConnector1">
            <a:avLst/>
          </a:prstGeom>
          <a:noFill/>
          <a:ln cap="flat" cmpd="sng" w="9525">
            <a:solidFill>
              <a:srgbClr val="C27BA0"/>
            </a:solidFill>
            <a:prstDash val="solid"/>
            <a:round/>
            <a:headEnd len="med" w="med" type="none"/>
            <a:tailEnd len="med" w="med" type="triangle"/>
          </a:ln>
        </p:spPr>
      </p:cxnSp>
      <p:cxnSp>
        <p:nvCxnSpPr>
          <p:cNvPr id="384" name="Google Shape;384;g310c01fb11b_0_80"/>
          <p:cNvCxnSpPr/>
          <p:nvPr/>
        </p:nvCxnSpPr>
        <p:spPr>
          <a:xfrm>
            <a:off x="868100" y="2104500"/>
            <a:ext cx="303900" cy="0"/>
          </a:xfrm>
          <a:prstGeom prst="straightConnector1">
            <a:avLst/>
          </a:prstGeom>
          <a:noFill/>
          <a:ln cap="flat" cmpd="sng" w="9525">
            <a:solidFill>
              <a:srgbClr val="C27BA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cxnSp>
        <p:nvCxnSpPr>
          <p:cNvPr id="218" name="Google Shape;218;g310c01fb11b_0_26"/>
          <p:cNvCxnSpPr/>
          <p:nvPr/>
        </p:nvCxnSpPr>
        <p:spPr>
          <a:xfrm>
            <a:off x="2479650" y="1058650"/>
            <a:ext cx="4184700" cy="0"/>
          </a:xfrm>
          <a:prstGeom prst="straightConnector1">
            <a:avLst/>
          </a:prstGeom>
          <a:noFill/>
          <a:ln cap="flat" cmpd="sng" w="9525">
            <a:solidFill>
              <a:schemeClr val="dk2"/>
            </a:solidFill>
            <a:prstDash val="solid"/>
            <a:round/>
            <a:headEnd len="sm" w="sm" type="none"/>
            <a:tailEnd len="sm" w="sm" type="none"/>
          </a:ln>
        </p:spPr>
      </p:cxnSp>
      <p:sp>
        <p:nvSpPr>
          <p:cNvPr id="219" name="Google Shape;219;g310c01fb11b_0_26"/>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Abstract</a:t>
            </a:r>
            <a:endParaRPr/>
          </a:p>
        </p:txBody>
      </p:sp>
      <p:sp>
        <p:nvSpPr>
          <p:cNvPr id="220" name="Google Shape;220;g310c01fb11b_0_26"/>
          <p:cNvSpPr txBox="1"/>
          <p:nvPr/>
        </p:nvSpPr>
        <p:spPr>
          <a:xfrm>
            <a:off x="398350" y="1099575"/>
            <a:ext cx="8595900" cy="3904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Unna"/>
              <a:buChar char="❖"/>
            </a:pPr>
            <a:r>
              <a:rPr b="0" i="0" lang="en" sz="1600" u="none" cap="none" strike="noStrike">
                <a:solidFill>
                  <a:schemeClr val="dk1"/>
                </a:solidFill>
                <a:latin typeface="Unna"/>
                <a:ea typeface="Unna"/>
                <a:cs typeface="Unna"/>
                <a:sym typeface="Unna"/>
              </a:rPr>
              <a:t>Background:</a:t>
            </a:r>
            <a:endParaRPr b="0" i="0" sz="1600" u="none" cap="none" strike="noStrike">
              <a:solidFill>
                <a:schemeClr val="dk1"/>
              </a:solidFill>
              <a:latin typeface="Unna"/>
              <a:ea typeface="Unna"/>
              <a:cs typeface="Unna"/>
              <a:sym typeface="Unna"/>
            </a:endParaRPr>
          </a:p>
          <a:p>
            <a:pPr indent="-330200" lvl="1" marL="914400" marR="0" rtl="0" algn="l">
              <a:lnSpc>
                <a:spcPct val="100000"/>
              </a:lnSpc>
              <a:spcBef>
                <a:spcPts val="0"/>
              </a:spcBef>
              <a:spcAft>
                <a:spcPts val="0"/>
              </a:spcAft>
              <a:buClr>
                <a:schemeClr val="dk1"/>
              </a:buClr>
              <a:buSzPts val="1600"/>
              <a:buFont typeface="Unna"/>
              <a:buChar char="➢"/>
            </a:pPr>
            <a:r>
              <a:rPr lang="en" sz="1600">
                <a:solidFill>
                  <a:schemeClr val="dk1"/>
                </a:solidFill>
                <a:latin typeface="Unna"/>
                <a:ea typeface="Unna"/>
                <a:cs typeface="Unna"/>
                <a:sym typeface="Unna"/>
              </a:rPr>
              <a:t>A superstore is launching a year-end sale featuring a gold membership offer, for only $499 which is $999 on other days.</a:t>
            </a:r>
            <a:endParaRPr sz="1600">
              <a:solidFill>
                <a:schemeClr val="dk1"/>
              </a:solidFill>
              <a:latin typeface="Unna"/>
              <a:ea typeface="Unna"/>
              <a:cs typeface="Unna"/>
              <a:sym typeface="Unna"/>
            </a:endParaRPr>
          </a:p>
          <a:p>
            <a:pPr indent="-330200" lvl="1" marL="914400" marR="0" rtl="0" algn="l">
              <a:lnSpc>
                <a:spcPct val="100000"/>
              </a:lnSpc>
              <a:spcBef>
                <a:spcPts val="0"/>
              </a:spcBef>
              <a:spcAft>
                <a:spcPts val="0"/>
              </a:spcAft>
              <a:buClr>
                <a:schemeClr val="dk1"/>
              </a:buClr>
              <a:buSzPts val="1600"/>
              <a:buFont typeface="Unna"/>
              <a:buChar char="➢"/>
            </a:pPr>
            <a:r>
              <a:rPr lang="en" sz="1600">
                <a:solidFill>
                  <a:schemeClr val="dk1"/>
                </a:solidFill>
                <a:latin typeface="Unna"/>
                <a:ea typeface="Unna"/>
                <a:cs typeface="Unna"/>
                <a:sym typeface="Unna"/>
              </a:rPr>
              <a:t>Management aims to reduce campaign costs by building a predictive model to classify customers likely to purchase the membership</a:t>
            </a:r>
            <a:endParaRPr sz="1600">
              <a:solidFill>
                <a:schemeClr val="dk1"/>
              </a:solidFill>
              <a:latin typeface="Unna"/>
              <a:ea typeface="Unna"/>
              <a:cs typeface="Unna"/>
              <a:sym typeface="Unna"/>
            </a:endParaRPr>
          </a:p>
          <a:p>
            <a:pPr indent="0" lvl="0" marL="914400" marR="0" rtl="0" algn="l">
              <a:lnSpc>
                <a:spcPct val="100000"/>
              </a:lnSpc>
              <a:spcBef>
                <a:spcPts val="0"/>
              </a:spcBef>
              <a:spcAft>
                <a:spcPts val="0"/>
              </a:spcAft>
              <a:buNone/>
            </a:pPr>
            <a:r>
              <a:t/>
            </a:r>
            <a:endParaRPr sz="1600">
              <a:solidFill>
                <a:schemeClr val="dk1"/>
              </a:solidFill>
              <a:latin typeface="Unna"/>
              <a:ea typeface="Unna"/>
              <a:cs typeface="Unna"/>
              <a:sym typeface="Unna"/>
            </a:endParaRPr>
          </a:p>
          <a:p>
            <a:pPr indent="-330200" lvl="0" marL="457200" marR="0" rtl="0" algn="l">
              <a:lnSpc>
                <a:spcPct val="100000"/>
              </a:lnSpc>
              <a:spcBef>
                <a:spcPts val="0"/>
              </a:spcBef>
              <a:spcAft>
                <a:spcPts val="0"/>
              </a:spcAft>
              <a:buClr>
                <a:schemeClr val="dk1"/>
              </a:buClr>
              <a:buSzPts val="1600"/>
              <a:buFont typeface="Unna"/>
              <a:buChar char="❖"/>
            </a:pPr>
            <a:r>
              <a:rPr b="0" i="0" lang="en" sz="1600" u="none" cap="none" strike="noStrike">
                <a:solidFill>
                  <a:schemeClr val="dk1"/>
                </a:solidFill>
                <a:latin typeface="Unna"/>
                <a:ea typeface="Unna"/>
                <a:cs typeface="Unna"/>
                <a:sym typeface="Unna"/>
              </a:rPr>
              <a:t>Data base: </a:t>
            </a:r>
            <a:endParaRPr b="0" i="0" sz="1600" u="none" cap="none" strike="noStrike">
              <a:solidFill>
                <a:schemeClr val="dk1"/>
              </a:solidFill>
              <a:latin typeface="Unna"/>
              <a:ea typeface="Unna"/>
              <a:cs typeface="Unna"/>
              <a:sym typeface="Unna"/>
            </a:endParaRPr>
          </a:p>
          <a:p>
            <a:pPr indent="-298450" lvl="1" marL="1371600" marR="0" rtl="0" algn="l">
              <a:lnSpc>
                <a:spcPct val="100000"/>
              </a:lnSpc>
              <a:spcBef>
                <a:spcPts val="0"/>
              </a:spcBef>
              <a:spcAft>
                <a:spcPts val="0"/>
              </a:spcAft>
              <a:buClr>
                <a:schemeClr val="dk1"/>
              </a:buClr>
              <a:buSzPts val="1100"/>
              <a:buFont typeface="Unna"/>
              <a:buChar char="➢"/>
            </a:pPr>
            <a:r>
              <a:rPr b="0" i="0" lang="en" sz="1600" u="none" cap="none" strike="noStrike">
                <a:solidFill>
                  <a:schemeClr val="dk1"/>
                </a:solidFill>
                <a:latin typeface="Unna"/>
                <a:ea typeface="Unna"/>
                <a:cs typeface="Unna"/>
                <a:sym typeface="Unna"/>
              </a:rPr>
              <a:t>From 20</a:t>
            </a:r>
            <a:r>
              <a:rPr lang="en" sz="1600">
                <a:solidFill>
                  <a:schemeClr val="dk1"/>
                </a:solidFill>
                <a:latin typeface="Unna"/>
                <a:ea typeface="Unna"/>
                <a:cs typeface="Unna"/>
                <a:sym typeface="Unna"/>
              </a:rPr>
              <a:t>14</a:t>
            </a:r>
            <a:r>
              <a:rPr b="0" i="0" lang="en" sz="1600" u="none" cap="none" strike="noStrike">
                <a:solidFill>
                  <a:schemeClr val="dk1"/>
                </a:solidFill>
                <a:latin typeface="Unna"/>
                <a:ea typeface="Unna"/>
                <a:cs typeface="Unna"/>
                <a:sym typeface="Unna"/>
              </a:rPr>
              <a:t> with sample size of </a:t>
            </a:r>
            <a:r>
              <a:rPr lang="en" sz="1600">
                <a:solidFill>
                  <a:schemeClr val="dk1"/>
                </a:solidFill>
                <a:latin typeface="Unna"/>
                <a:ea typeface="Unna"/>
                <a:cs typeface="Unna"/>
                <a:sym typeface="Unna"/>
              </a:rPr>
              <a:t>2,240</a:t>
            </a:r>
            <a:r>
              <a:rPr b="0" i="0" lang="en" sz="1600" u="none" cap="none" strike="noStrike">
                <a:solidFill>
                  <a:schemeClr val="dk1"/>
                </a:solidFill>
                <a:latin typeface="Unna"/>
                <a:ea typeface="Unna"/>
                <a:cs typeface="Unna"/>
                <a:sym typeface="Unna"/>
              </a:rPr>
              <a:t> and </a:t>
            </a:r>
            <a:r>
              <a:rPr lang="en" sz="1600">
                <a:solidFill>
                  <a:schemeClr val="dk1"/>
                </a:solidFill>
                <a:latin typeface="Unna"/>
                <a:ea typeface="Unna"/>
                <a:cs typeface="Unna"/>
                <a:sym typeface="Unna"/>
              </a:rPr>
              <a:t>22</a:t>
            </a:r>
            <a:r>
              <a:rPr b="0" i="0" lang="en" sz="1600" u="none" cap="none" strike="noStrike">
                <a:solidFill>
                  <a:schemeClr val="dk1"/>
                </a:solidFill>
                <a:latin typeface="Unna"/>
                <a:ea typeface="Unna"/>
                <a:cs typeface="Unna"/>
                <a:sym typeface="Unna"/>
              </a:rPr>
              <a:t> variables, including customers</a:t>
            </a:r>
            <a:r>
              <a:rPr lang="en" sz="1600">
                <a:solidFill>
                  <a:schemeClr val="dk1"/>
                </a:solidFill>
                <a:latin typeface="Unna"/>
                <a:ea typeface="Unna"/>
                <a:cs typeface="Unna"/>
                <a:sym typeface="Unna"/>
              </a:rPr>
              <a:t>’</a:t>
            </a:r>
            <a:endParaRPr b="0" i="0" sz="1600" u="none" cap="none" strike="noStrike">
              <a:solidFill>
                <a:schemeClr val="dk1"/>
              </a:solidFill>
              <a:latin typeface="Unna"/>
              <a:ea typeface="Unna"/>
              <a:cs typeface="Unna"/>
              <a:sym typeface="Unna"/>
            </a:endParaRPr>
          </a:p>
          <a:p>
            <a:pPr indent="-330200" lvl="3" marL="1828800" marR="0" rtl="0" algn="l">
              <a:lnSpc>
                <a:spcPct val="100000"/>
              </a:lnSpc>
              <a:spcBef>
                <a:spcPts val="0"/>
              </a:spcBef>
              <a:spcAft>
                <a:spcPts val="0"/>
              </a:spcAft>
              <a:buClr>
                <a:schemeClr val="dk1"/>
              </a:buClr>
              <a:buSzPts val="1600"/>
              <a:buFont typeface="Unna"/>
              <a:buChar char="●"/>
            </a:pPr>
            <a:r>
              <a:rPr lang="en" sz="1600">
                <a:solidFill>
                  <a:schemeClr val="dk1"/>
                </a:solidFill>
                <a:latin typeface="Unna"/>
                <a:ea typeface="Unna"/>
                <a:cs typeface="Unna"/>
                <a:sym typeface="Unna"/>
              </a:rPr>
              <a:t>Demographic</a:t>
            </a:r>
            <a:r>
              <a:rPr lang="en" sz="1600">
                <a:solidFill>
                  <a:schemeClr val="dk1"/>
                </a:solidFill>
                <a:latin typeface="Unna"/>
                <a:ea typeface="Unna"/>
                <a:cs typeface="Unna"/>
                <a:sym typeface="Unna"/>
              </a:rPr>
              <a:t> Information</a:t>
            </a:r>
            <a:endParaRPr sz="1600">
              <a:solidFill>
                <a:schemeClr val="dk1"/>
              </a:solidFill>
              <a:latin typeface="Unna"/>
              <a:ea typeface="Unna"/>
              <a:cs typeface="Unna"/>
              <a:sym typeface="Unna"/>
            </a:endParaRPr>
          </a:p>
          <a:p>
            <a:pPr indent="-330200" lvl="3" marL="1828800" marR="0" rtl="0" algn="l">
              <a:lnSpc>
                <a:spcPct val="100000"/>
              </a:lnSpc>
              <a:spcBef>
                <a:spcPts val="0"/>
              </a:spcBef>
              <a:spcAft>
                <a:spcPts val="0"/>
              </a:spcAft>
              <a:buClr>
                <a:schemeClr val="dk1"/>
              </a:buClr>
              <a:buSzPts val="1600"/>
              <a:buFont typeface="Unna"/>
              <a:buChar char="●"/>
            </a:pPr>
            <a:r>
              <a:rPr lang="en" sz="1600">
                <a:solidFill>
                  <a:schemeClr val="dk1"/>
                </a:solidFill>
                <a:latin typeface="Unna"/>
                <a:ea typeface="Unna"/>
                <a:cs typeface="Unna"/>
                <a:sym typeface="Unna"/>
              </a:rPr>
              <a:t>Shopping behaviors</a:t>
            </a:r>
            <a:endParaRPr sz="1600">
              <a:solidFill>
                <a:schemeClr val="dk1"/>
              </a:solidFill>
              <a:latin typeface="Unna"/>
              <a:ea typeface="Unna"/>
              <a:cs typeface="Unna"/>
              <a:sym typeface="Unna"/>
            </a:endParaRPr>
          </a:p>
          <a:p>
            <a:pPr indent="-330200" lvl="3" marL="1828800" marR="0" rtl="0" algn="l">
              <a:lnSpc>
                <a:spcPct val="100000"/>
              </a:lnSpc>
              <a:spcBef>
                <a:spcPts val="0"/>
              </a:spcBef>
              <a:spcAft>
                <a:spcPts val="0"/>
              </a:spcAft>
              <a:buClr>
                <a:schemeClr val="dk1"/>
              </a:buClr>
              <a:buSzPts val="1600"/>
              <a:buFont typeface="Unna"/>
              <a:buChar char="●"/>
            </a:pPr>
            <a:r>
              <a:rPr lang="en" sz="1600">
                <a:solidFill>
                  <a:schemeClr val="dk1"/>
                </a:solidFill>
                <a:latin typeface="Unna"/>
                <a:ea typeface="Unna"/>
                <a:cs typeface="Unna"/>
                <a:sym typeface="Unna"/>
              </a:rPr>
              <a:t>Others </a:t>
            </a:r>
            <a:endParaRPr sz="1600">
              <a:solidFill>
                <a:schemeClr val="dk1"/>
              </a:solidFill>
              <a:latin typeface="Unna"/>
              <a:ea typeface="Unna"/>
              <a:cs typeface="Unna"/>
              <a:sym typeface="Unna"/>
            </a:endParaRPr>
          </a:p>
          <a:p>
            <a:pPr indent="0" lvl="0" marL="1828800" marR="0" rtl="0" algn="l">
              <a:lnSpc>
                <a:spcPct val="100000"/>
              </a:lnSpc>
              <a:spcBef>
                <a:spcPts val="0"/>
              </a:spcBef>
              <a:spcAft>
                <a:spcPts val="0"/>
              </a:spcAft>
              <a:buNone/>
            </a:pPr>
            <a:r>
              <a:t/>
            </a:r>
            <a:endParaRPr sz="1600">
              <a:solidFill>
                <a:schemeClr val="dk1"/>
              </a:solidFill>
              <a:latin typeface="Unna"/>
              <a:ea typeface="Unna"/>
              <a:cs typeface="Unna"/>
              <a:sym typeface="Unna"/>
            </a:endParaRPr>
          </a:p>
          <a:p>
            <a:pPr indent="-330200" lvl="0" marL="457200" marR="0" rtl="0" algn="l">
              <a:lnSpc>
                <a:spcPct val="100000"/>
              </a:lnSpc>
              <a:spcBef>
                <a:spcPts val="0"/>
              </a:spcBef>
              <a:spcAft>
                <a:spcPts val="0"/>
              </a:spcAft>
              <a:buClr>
                <a:schemeClr val="dk1"/>
              </a:buClr>
              <a:buSzPts val="1600"/>
              <a:buFont typeface="Unna"/>
              <a:buChar char="❖"/>
            </a:pPr>
            <a:r>
              <a:rPr lang="en" sz="1600">
                <a:solidFill>
                  <a:schemeClr val="dk1"/>
                </a:solidFill>
                <a:latin typeface="Unna"/>
                <a:ea typeface="Unna"/>
                <a:cs typeface="Unna"/>
                <a:sym typeface="Unna"/>
              </a:rPr>
              <a:t>Methodology: Logistic Regression</a:t>
            </a:r>
            <a:endParaRPr sz="1600">
              <a:solidFill>
                <a:schemeClr val="dk1"/>
              </a:solidFill>
              <a:latin typeface="Unna"/>
              <a:ea typeface="Unna"/>
              <a:cs typeface="Unna"/>
              <a:sym typeface="Unna"/>
            </a:endParaRPr>
          </a:p>
          <a:p>
            <a:pPr indent="0" lvl="0" marL="457200" marR="0" rtl="0" algn="l">
              <a:lnSpc>
                <a:spcPct val="100000"/>
              </a:lnSpc>
              <a:spcBef>
                <a:spcPts val="0"/>
              </a:spcBef>
              <a:spcAft>
                <a:spcPts val="0"/>
              </a:spcAft>
              <a:buNone/>
            </a:pPr>
            <a:r>
              <a:t/>
            </a:r>
            <a:endParaRPr sz="1600">
              <a:solidFill>
                <a:schemeClr val="dk1"/>
              </a:solidFill>
              <a:latin typeface="Unna"/>
              <a:ea typeface="Unna"/>
              <a:cs typeface="Unna"/>
              <a:sym typeface="Unna"/>
            </a:endParaRPr>
          </a:p>
          <a:p>
            <a:pPr indent="-330200" lvl="0" marL="457200" marR="0" rtl="0" algn="l">
              <a:lnSpc>
                <a:spcPct val="100000"/>
              </a:lnSpc>
              <a:spcBef>
                <a:spcPts val="0"/>
              </a:spcBef>
              <a:spcAft>
                <a:spcPts val="0"/>
              </a:spcAft>
              <a:buClr>
                <a:schemeClr val="dk1"/>
              </a:buClr>
              <a:buSzPts val="1600"/>
              <a:buFont typeface="Unna"/>
              <a:buChar char="❖"/>
            </a:pPr>
            <a:r>
              <a:rPr lang="en" sz="1600">
                <a:solidFill>
                  <a:schemeClr val="dk1"/>
                </a:solidFill>
                <a:latin typeface="Unna"/>
                <a:ea typeface="Unna"/>
                <a:cs typeface="Unna"/>
                <a:sym typeface="Unna"/>
              </a:rPr>
              <a:t>Important Predictors: Teenhome, Marital_Status, NumWebPurchases, Order_Recency, customer_tenure_months</a:t>
            </a:r>
            <a:endParaRPr sz="1600">
              <a:solidFill>
                <a:schemeClr val="dk1"/>
              </a:solidFill>
              <a:latin typeface="Unna"/>
              <a:ea typeface="Unna"/>
              <a:cs typeface="Unna"/>
              <a:sym typeface="Unna"/>
            </a:endParaRPr>
          </a:p>
          <a:p>
            <a:pPr indent="0" lvl="0" marL="457200" marR="0" rtl="0" algn="l">
              <a:lnSpc>
                <a:spcPct val="100000"/>
              </a:lnSpc>
              <a:spcBef>
                <a:spcPts val="0"/>
              </a:spcBef>
              <a:spcAft>
                <a:spcPts val="0"/>
              </a:spcAft>
              <a:buNone/>
            </a:pPr>
            <a:r>
              <a:t/>
            </a:r>
            <a:endParaRPr sz="1600">
              <a:solidFill>
                <a:schemeClr val="dk1"/>
              </a:solidFill>
              <a:latin typeface="Unna"/>
              <a:ea typeface="Unna"/>
              <a:cs typeface="Unna"/>
              <a:sym typeface="Un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310c01fb11b_0_42"/>
          <p:cNvSpPr txBox="1"/>
          <p:nvPr>
            <p:ph type="title"/>
          </p:nvPr>
        </p:nvSpPr>
        <p:spPr>
          <a:xfrm>
            <a:off x="1007600" y="1636825"/>
            <a:ext cx="7518000" cy="97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300"/>
              <a:buNone/>
            </a:pPr>
            <a:r>
              <a:rPr lang="en" sz="4500"/>
              <a:t>Modeling Results</a:t>
            </a:r>
            <a:endParaRPr sz="4500">
              <a:solidFill>
                <a:schemeClr val="dk2"/>
              </a:solidFill>
            </a:endParaRPr>
          </a:p>
        </p:txBody>
      </p:sp>
      <p:cxnSp>
        <p:nvCxnSpPr>
          <p:cNvPr id="390" name="Google Shape;390;g310c01fb11b_0_42"/>
          <p:cNvCxnSpPr/>
          <p:nvPr/>
        </p:nvCxnSpPr>
        <p:spPr>
          <a:xfrm>
            <a:off x="3398000" y="2614813"/>
            <a:ext cx="2737200" cy="0"/>
          </a:xfrm>
          <a:prstGeom prst="straightConnector1">
            <a:avLst/>
          </a:prstGeom>
          <a:noFill/>
          <a:ln cap="flat" cmpd="sng" w="9525">
            <a:solidFill>
              <a:schemeClr val="dk2"/>
            </a:solidFill>
            <a:prstDash val="solid"/>
            <a:round/>
            <a:headEnd len="sm" w="sm" type="none"/>
            <a:tailEnd len="sm" w="sm" type="none"/>
          </a:ln>
        </p:spPr>
      </p:cxnSp>
      <p:sp>
        <p:nvSpPr>
          <p:cNvPr id="391" name="Google Shape;391;g310c01fb11b_0_42"/>
          <p:cNvSpPr txBox="1"/>
          <p:nvPr/>
        </p:nvSpPr>
        <p:spPr>
          <a:xfrm>
            <a:off x="3135200" y="773925"/>
            <a:ext cx="30000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 sz="6000" u="none" cap="none" strike="noStrike">
                <a:solidFill>
                  <a:schemeClr val="dk2"/>
                </a:solidFill>
                <a:latin typeface="Unna"/>
                <a:ea typeface="Unna"/>
                <a:cs typeface="Unna"/>
                <a:sym typeface="Unna"/>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5" name="Shape 395"/>
        <p:cNvGrpSpPr/>
        <p:nvPr/>
      </p:nvGrpSpPr>
      <p:grpSpPr>
        <a:xfrm>
          <a:off x="0" y="0"/>
          <a:ext cx="0" cy="0"/>
          <a:chOff x="0" y="0"/>
          <a:chExt cx="0" cy="0"/>
        </a:xfrm>
      </p:grpSpPr>
      <p:cxnSp>
        <p:nvCxnSpPr>
          <p:cNvPr id="396" name="Google Shape;396;g31d04d050a5_0_4"/>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397" name="Google Shape;397;g31d04d050a5_0_4"/>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Initial Model</a:t>
            </a:r>
            <a:endParaRPr/>
          </a:p>
        </p:txBody>
      </p:sp>
      <p:sp>
        <p:nvSpPr>
          <p:cNvPr id="398" name="Google Shape;398;g31d04d050a5_0_4"/>
          <p:cNvSpPr txBox="1"/>
          <p:nvPr/>
        </p:nvSpPr>
        <p:spPr>
          <a:xfrm>
            <a:off x="1080175" y="2371950"/>
            <a:ext cx="5292000" cy="231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aleway"/>
              <a:buChar char="❖"/>
            </a:pPr>
            <a:r>
              <a:rPr b="1" lang="en">
                <a:solidFill>
                  <a:srgbClr val="FFFFFF"/>
                </a:solidFill>
                <a:latin typeface="Raleway"/>
                <a:ea typeface="Raleway"/>
                <a:cs typeface="Raleway"/>
                <a:sym typeface="Raleway"/>
              </a:rPr>
              <a:t>Marital_Status</a:t>
            </a:r>
            <a:r>
              <a:rPr b="1" lang="en">
                <a:solidFill>
                  <a:srgbClr val="FFFFFF"/>
                </a:solidFill>
                <a:latin typeface="Raleway"/>
                <a:ea typeface="Raleway"/>
                <a:cs typeface="Raleway"/>
                <a:sym typeface="Raleway"/>
              </a:rPr>
              <a:t> * NumWebPurchases</a:t>
            </a:r>
            <a:endParaRPr b="1">
              <a:solidFill>
                <a:srgbClr val="FFFFFF"/>
              </a:solidFill>
              <a:latin typeface="Raleway"/>
              <a:ea typeface="Raleway"/>
              <a:cs typeface="Raleway"/>
              <a:sym typeface="Raleway"/>
            </a:endParaRPr>
          </a:p>
          <a:p>
            <a:pPr indent="-317500" lvl="1" marL="914400" rtl="0" algn="l">
              <a:spcBef>
                <a:spcPts val="0"/>
              </a:spcBef>
              <a:spcAft>
                <a:spcPts val="0"/>
              </a:spcAft>
              <a:buClr>
                <a:srgbClr val="FFFFFF"/>
              </a:buClr>
              <a:buSzPts val="1400"/>
              <a:buFont typeface="Raleway"/>
              <a:buChar char="➢"/>
            </a:pPr>
            <a:r>
              <a:rPr lang="en">
                <a:solidFill>
                  <a:srgbClr val="FFFFFF"/>
                </a:solidFill>
                <a:latin typeface="Raleway"/>
                <a:ea typeface="Raleway"/>
                <a:cs typeface="Raleway"/>
                <a:sym typeface="Raleway"/>
              </a:rPr>
              <a:t>Not s</a:t>
            </a:r>
            <a:r>
              <a:rPr lang="en">
                <a:solidFill>
                  <a:srgbClr val="FFFFFF"/>
                </a:solidFill>
                <a:latin typeface="Raleway"/>
                <a:ea typeface="Raleway"/>
                <a:cs typeface="Raleway"/>
                <a:sym typeface="Raleway"/>
              </a:rPr>
              <a:t>tatistically significant </a:t>
            </a:r>
            <a:endParaRPr>
              <a:solidFill>
                <a:srgbClr val="FFFFFF"/>
              </a:solidFill>
              <a:latin typeface="Raleway"/>
              <a:ea typeface="Raleway"/>
              <a:cs typeface="Raleway"/>
              <a:sym typeface="Raleway"/>
            </a:endParaRPr>
          </a:p>
          <a:p>
            <a:pPr indent="-317500" lvl="2" marL="1371600" rtl="0" algn="l">
              <a:spcBef>
                <a:spcPts val="0"/>
              </a:spcBef>
              <a:spcAft>
                <a:spcPts val="0"/>
              </a:spcAft>
              <a:buClr>
                <a:srgbClr val="FFFFFF"/>
              </a:buClr>
              <a:buSzPts val="1400"/>
              <a:buFont typeface="Raleway"/>
              <a:buChar char="■"/>
            </a:pPr>
            <a:r>
              <a:rPr lang="en">
                <a:solidFill>
                  <a:srgbClr val="FFFFFF"/>
                </a:solidFill>
                <a:latin typeface="Raleway"/>
                <a:ea typeface="Raleway"/>
                <a:cs typeface="Raleway"/>
                <a:sym typeface="Raleway"/>
              </a:rPr>
              <a:t>indicated by the high p-value</a:t>
            </a:r>
            <a:endParaRPr>
              <a:solidFill>
                <a:srgbClr val="FFFFFF"/>
              </a:solidFill>
              <a:latin typeface="Raleway"/>
              <a:ea typeface="Raleway"/>
              <a:cs typeface="Raleway"/>
              <a:sym typeface="Raleway"/>
            </a:endParaRPr>
          </a:p>
          <a:p>
            <a:pPr indent="0" lvl="0" marL="1371600" rtl="0" algn="l">
              <a:spcBef>
                <a:spcPts val="0"/>
              </a:spcBef>
              <a:spcAft>
                <a:spcPts val="0"/>
              </a:spcAft>
              <a:buNone/>
            </a:pPr>
            <a:r>
              <a:t/>
            </a:r>
            <a:endParaRPr>
              <a:solidFill>
                <a:srgbClr val="FFFFFF"/>
              </a:solidFill>
              <a:latin typeface="Raleway"/>
              <a:ea typeface="Raleway"/>
              <a:cs typeface="Raleway"/>
              <a:sym typeface="Raleway"/>
            </a:endParaRPr>
          </a:p>
          <a:p>
            <a:pPr indent="-317500" lvl="0" marL="457200" rtl="0" algn="l">
              <a:spcBef>
                <a:spcPts val="0"/>
              </a:spcBef>
              <a:spcAft>
                <a:spcPts val="0"/>
              </a:spcAft>
              <a:buClr>
                <a:srgbClr val="FFFFFF"/>
              </a:buClr>
              <a:buSzPts val="1400"/>
              <a:buFont typeface="Raleway"/>
              <a:buChar char="❖"/>
            </a:pPr>
            <a:r>
              <a:rPr lang="en">
                <a:solidFill>
                  <a:srgbClr val="FFFFFF"/>
                </a:solidFill>
                <a:latin typeface="Raleway"/>
                <a:ea typeface="Raleway"/>
                <a:cs typeface="Raleway"/>
                <a:sym typeface="Raleway"/>
              </a:rPr>
              <a:t> Remove the interaction term and try a new model</a:t>
            </a:r>
            <a:endParaRPr>
              <a:solidFill>
                <a:srgbClr val="FFFFFF"/>
              </a:solidFill>
              <a:latin typeface="Raleway"/>
              <a:ea typeface="Raleway"/>
              <a:cs typeface="Raleway"/>
              <a:sym typeface="Raleway"/>
            </a:endParaRPr>
          </a:p>
          <a:p>
            <a:pPr indent="0" lvl="0" marL="914400" rtl="0" algn="l">
              <a:spcBef>
                <a:spcPts val="0"/>
              </a:spcBef>
              <a:spcAft>
                <a:spcPts val="0"/>
              </a:spcAft>
              <a:buNone/>
            </a:pPr>
            <a:r>
              <a:t/>
            </a:r>
            <a:endParaRPr>
              <a:solidFill>
                <a:srgbClr val="FFFFFF"/>
              </a:solidFill>
              <a:latin typeface="Raleway"/>
              <a:ea typeface="Raleway"/>
              <a:cs typeface="Raleway"/>
              <a:sym typeface="Raleway"/>
            </a:endParaRPr>
          </a:p>
        </p:txBody>
      </p:sp>
      <p:graphicFrame>
        <p:nvGraphicFramePr>
          <p:cNvPr id="399" name="Google Shape;399;g31d04d050a5_0_4"/>
          <p:cNvGraphicFramePr/>
          <p:nvPr/>
        </p:nvGraphicFramePr>
        <p:xfrm>
          <a:off x="1080175" y="1339575"/>
          <a:ext cx="3000000" cy="3000000"/>
        </p:xfrm>
        <a:graphic>
          <a:graphicData uri="http://schemas.openxmlformats.org/drawingml/2006/table">
            <a:tbl>
              <a:tblPr>
                <a:noFill/>
                <a:tableStyleId>{70BC1374-D6FC-4658-A1B8-91E0BEFFF7DF}</a:tableStyleId>
              </a:tblPr>
              <a:tblGrid>
                <a:gridCol w="3491825"/>
                <a:gridCol w="3491825"/>
              </a:tblGrid>
              <a:tr h="239100">
                <a:tc>
                  <a:txBody>
                    <a:bodyPr/>
                    <a:lstStyle/>
                    <a:p>
                      <a:pPr indent="0" lvl="0" marL="0" rtl="0" algn="l">
                        <a:spcBef>
                          <a:spcPts val="0"/>
                        </a:spcBef>
                        <a:spcAft>
                          <a:spcPts val="0"/>
                        </a:spcAft>
                        <a:buNone/>
                      </a:pPr>
                      <a:r>
                        <a:rPr b="1" lang="en" sz="1200">
                          <a:solidFill>
                            <a:schemeClr val="dk1"/>
                          </a:solidFill>
                        </a:rPr>
                        <a:t>Variable Interaction</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chemeClr val="dk1"/>
                          </a:solidFill>
                        </a:rPr>
                        <a:t>P-Value</a:t>
                      </a:r>
                      <a:endParaRPr b="1" sz="1200">
                        <a:solidFill>
                          <a:schemeClr val="dk1"/>
                        </a:solidFill>
                      </a:endParaRPr>
                    </a:p>
                  </a:txBody>
                  <a:tcPr marT="91425" marB="91425" marR="91425" marL="91425"/>
                </a:tc>
              </a:tr>
              <a:tr h="239100">
                <a:tc>
                  <a:txBody>
                    <a:bodyPr/>
                    <a:lstStyle/>
                    <a:p>
                      <a:pPr indent="0" lvl="0" marL="0" rtl="0" algn="l">
                        <a:spcBef>
                          <a:spcPts val="0"/>
                        </a:spcBef>
                        <a:spcAft>
                          <a:spcPts val="0"/>
                        </a:spcAft>
                        <a:buNone/>
                      </a:pPr>
                      <a:r>
                        <a:rPr lang="en" sz="1200">
                          <a:solidFill>
                            <a:schemeClr val="dk1"/>
                          </a:solidFill>
                        </a:rPr>
                        <a:t>Marital_StatusTogether:NumWebPurchasesHigh</a:t>
                      </a:r>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0.61</a:t>
                      </a:r>
                      <a:endParaRPr sz="1200">
                        <a:solidFill>
                          <a:schemeClr val="dk1"/>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cxnSp>
        <p:nvCxnSpPr>
          <p:cNvPr id="404" name="Google Shape;404;g31d04d050a5_0_197"/>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05" name="Google Shape;405;g31d04d050a5_0_197"/>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Initial Model</a:t>
            </a:r>
            <a:endParaRPr/>
          </a:p>
        </p:txBody>
      </p:sp>
      <p:pic>
        <p:nvPicPr>
          <p:cNvPr id="406" name="Google Shape;406;g31d04d050a5_0_197"/>
          <p:cNvPicPr preferRelativeResize="0"/>
          <p:nvPr/>
        </p:nvPicPr>
        <p:blipFill>
          <a:blip r:embed="rId4">
            <a:alphaModFix/>
          </a:blip>
          <a:stretch>
            <a:fillRect/>
          </a:stretch>
        </p:blipFill>
        <p:spPr>
          <a:xfrm>
            <a:off x="1920938" y="1171377"/>
            <a:ext cx="5302125" cy="3273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0" name="Shape 410"/>
        <p:cNvGrpSpPr/>
        <p:nvPr/>
      </p:nvGrpSpPr>
      <p:grpSpPr>
        <a:xfrm>
          <a:off x="0" y="0"/>
          <a:ext cx="0" cy="0"/>
          <a:chOff x="0" y="0"/>
          <a:chExt cx="0" cy="0"/>
        </a:xfrm>
      </p:grpSpPr>
      <p:cxnSp>
        <p:nvCxnSpPr>
          <p:cNvPr id="411" name="Google Shape;411;g31d04d050a5_0_59"/>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12" name="Google Shape;412;g31d04d050a5_0_59"/>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Model 2</a:t>
            </a:r>
            <a:endParaRPr/>
          </a:p>
        </p:txBody>
      </p:sp>
      <p:sp>
        <p:nvSpPr>
          <p:cNvPr id="413" name="Google Shape;413;g31d04d050a5_0_59"/>
          <p:cNvSpPr txBox="1"/>
          <p:nvPr/>
        </p:nvSpPr>
        <p:spPr>
          <a:xfrm>
            <a:off x="1926000" y="846975"/>
            <a:ext cx="5292000" cy="23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aleway"/>
                <a:ea typeface="Raleway"/>
                <a:cs typeface="Raleway"/>
                <a:sym typeface="Raleway"/>
              </a:rPr>
              <a:t>Model Without the Previous Interaction</a:t>
            </a:r>
            <a:endParaRPr>
              <a:solidFill>
                <a:srgbClr val="FFFFFF"/>
              </a:solidFill>
              <a:latin typeface="Raleway"/>
              <a:ea typeface="Raleway"/>
              <a:cs typeface="Raleway"/>
              <a:sym typeface="Raleway"/>
            </a:endParaRPr>
          </a:p>
          <a:p>
            <a:pPr indent="0" lvl="0" marL="914400" rtl="0" algn="l">
              <a:spcBef>
                <a:spcPts val="0"/>
              </a:spcBef>
              <a:spcAft>
                <a:spcPts val="0"/>
              </a:spcAft>
              <a:buNone/>
            </a:pPr>
            <a:r>
              <a:t/>
            </a:r>
            <a:endParaRPr>
              <a:solidFill>
                <a:srgbClr val="FFFFFF"/>
              </a:solidFill>
              <a:latin typeface="Raleway"/>
              <a:ea typeface="Raleway"/>
              <a:cs typeface="Raleway"/>
              <a:sym typeface="Raleway"/>
            </a:endParaRPr>
          </a:p>
        </p:txBody>
      </p:sp>
      <p:graphicFrame>
        <p:nvGraphicFramePr>
          <p:cNvPr id="414" name="Google Shape;414;g31d04d050a5_0_59"/>
          <p:cNvGraphicFramePr/>
          <p:nvPr/>
        </p:nvGraphicFramePr>
        <p:xfrm>
          <a:off x="158300" y="2068875"/>
          <a:ext cx="3000000" cy="3000000"/>
        </p:xfrm>
        <a:graphic>
          <a:graphicData uri="http://schemas.openxmlformats.org/drawingml/2006/table">
            <a:tbl>
              <a:tblPr>
                <a:noFill/>
                <a:tableStyleId>{70BC1374-D6FC-4658-A1B8-91E0BEFFF7DF}</a:tableStyleId>
              </a:tblPr>
              <a:tblGrid>
                <a:gridCol w="1774875"/>
                <a:gridCol w="1774875"/>
              </a:tblGrid>
              <a:tr h="290425">
                <a:tc>
                  <a:txBody>
                    <a:bodyPr/>
                    <a:lstStyle/>
                    <a:p>
                      <a:pPr indent="0" lvl="0" marL="0" rtl="0" algn="l">
                        <a:spcBef>
                          <a:spcPts val="0"/>
                        </a:spcBef>
                        <a:spcAft>
                          <a:spcPts val="0"/>
                        </a:spcAft>
                        <a:buNone/>
                      </a:pPr>
                      <a:r>
                        <a:rPr b="1" lang="en" sz="1200">
                          <a:solidFill>
                            <a:schemeClr val="dk1"/>
                          </a:solidFill>
                        </a:rPr>
                        <a:t>Null Deviance</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chemeClr val="dk1"/>
                          </a:solidFill>
                        </a:rPr>
                        <a:t>Residual Deviance</a:t>
                      </a:r>
                      <a:endParaRPr b="1" sz="1200">
                        <a:solidFill>
                          <a:schemeClr val="dk1"/>
                        </a:solidFill>
                      </a:endParaRPr>
                    </a:p>
                  </a:txBody>
                  <a:tcPr marT="91425" marB="91425" marR="91425" marL="91425"/>
                </a:tc>
              </a:tr>
              <a:tr h="290425">
                <a:tc>
                  <a:txBody>
                    <a:bodyPr/>
                    <a:lstStyle/>
                    <a:p>
                      <a:pPr indent="0" lvl="0" marL="0" rtl="0" algn="l">
                        <a:spcBef>
                          <a:spcPts val="0"/>
                        </a:spcBef>
                        <a:spcAft>
                          <a:spcPts val="0"/>
                        </a:spcAft>
                        <a:buNone/>
                      </a:pPr>
                      <a:r>
                        <a:rPr lang="en" sz="1200">
                          <a:solidFill>
                            <a:schemeClr val="dk1"/>
                          </a:solidFill>
                        </a:rPr>
                        <a:t>1871.9</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1494.3</a:t>
                      </a:r>
                      <a:endParaRPr sz="1200">
                        <a:solidFill>
                          <a:schemeClr val="dk1"/>
                        </a:solidFill>
                      </a:endParaRPr>
                    </a:p>
                  </a:txBody>
                  <a:tcPr marT="91425" marB="91425" marR="91425" marL="91425"/>
                </a:tc>
              </a:tr>
              <a:tr h="290425">
                <a:tc>
                  <a:txBody>
                    <a:bodyPr/>
                    <a:lstStyle/>
                    <a:p>
                      <a:pPr indent="0" lvl="0" marL="0" rtl="0" algn="l">
                        <a:spcBef>
                          <a:spcPts val="0"/>
                        </a:spcBef>
                        <a:spcAft>
                          <a:spcPts val="0"/>
                        </a:spcAft>
                        <a:buNone/>
                      </a:pPr>
                      <a:r>
                        <a:rPr b="1" lang="en" sz="1200">
                          <a:solidFill>
                            <a:schemeClr val="dk1"/>
                          </a:solidFill>
                        </a:rPr>
                        <a:t>Difference:</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377.6</a:t>
                      </a:r>
                      <a:endParaRPr sz="1200">
                        <a:solidFill>
                          <a:schemeClr val="dk1"/>
                        </a:solidFill>
                      </a:endParaRPr>
                    </a:p>
                  </a:txBody>
                  <a:tcPr marT="91425" marB="91425" marR="91425" marL="91425"/>
                </a:tc>
              </a:tr>
            </a:tbl>
          </a:graphicData>
        </a:graphic>
      </p:graphicFrame>
      <p:pic>
        <p:nvPicPr>
          <p:cNvPr id="415" name="Google Shape;415;g31d04d050a5_0_59"/>
          <p:cNvPicPr preferRelativeResize="0"/>
          <p:nvPr/>
        </p:nvPicPr>
        <p:blipFill>
          <a:blip r:embed="rId4">
            <a:alphaModFix/>
          </a:blip>
          <a:stretch>
            <a:fillRect/>
          </a:stretch>
        </p:blipFill>
        <p:spPr>
          <a:xfrm>
            <a:off x="3924975" y="1311750"/>
            <a:ext cx="5008276" cy="3092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9" name="Shape 419"/>
        <p:cNvGrpSpPr/>
        <p:nvPr/>
      </p:nvGrpSpPr>
      <p:grpSpPr>
        <a:xfrm>
          <a:off x="0" y="0"/>
          <a:ext cx="0" cy="0"/>
          <a:chOff x="0" y="0"/>
          <a:chExt cx="0" cy="0"/>
        </a:xfrm>
      </p:grpSpPr>
      <p:cxnSp>
        <p:nvCxnSpPr>
          <p:cNvPr id="420" name="Google Shape;420;g31d04d050a5_0_49"/>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21" name="Google Shape;421;g31d04d050a5_0_49"/>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Model 2</a:t>
            </a:r>
            <a:endParaRPr/>
          </a:p>
        </p:txBody>
      </p:sp>
      <p:graphicFrame>
        <p:nvGraphicFramePr>
          <p:cNvPr id="422" name="Google Shape;422;g31d04d050a5_0_49"/>
          <p:cNvGraphicFramePr/>
          <p:nvPr/>
        </p:nvGraphicFramePr>
        <p:xfrm>
          <a:off x="474550" y="1132300"/>
          <a:ext cx="3000000" cy="3000000"/>
        </p:xfrm>
        <a:graphic>
          <a:graphicData uri="http://schemas.openxmlformats.org/drawingml/2006/table">
            <a:tbl>
              <a:tblPr>
                <a:noFill/>
                <a:tableStyleId>{70BC1374-D6FC-4658-A1B8-91E0BEFFF7DF}</a:tableStyleId>
              </a:tblPr>
              <a:tblGrid>
                <a:gridCol w="1638975"/>
                <a:gridCol w="1638975"/>
                <a:gridCol w="1638975"/>
                <a:gridCol w="1638975"/>
                <a:gridCol w="1638975"/>
              </a:tblGrid>
              <a:tr h="319400">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tc>
                <a:tc gridSpan="2">
                  <a:txBody>
                    <a:bodyPr/>
                    <a:lstStyle/>
                    <a:p>
                      <a:pPr indent="0" lvl="0" marL="0" rtl="0" algn="l">
                        <a:spcBef>
                          <a:spcPts val="0"/>
                        </a:spcBef>
                        <a:spcAft>
                          <a:spcPts val="0"/>
                        </a:spcAft>
                        <a:buNone/>
                      </a:pPr>
                      <a:r>
                        <a:rPr b="1" lang="en" sz="1000">
                          <a:solidFill>
                            <a:schemeClr val="dk1"/>
                          </a:solidFill>
                        </a:rPr>
                        <a:t>Confidence Interval</a:t>
                      </a:r>
                      <a:endParaRPr b="1" sz="1000">
                        <a:solidFill>
                          <a:schemeClr val="dk1"/>
                        </a:solidFill>
                      </a:endParaRPr>
                    </a:p>
                  </a:txBody>
                  <a:tcPr marT="91425" marB="91425" marR="91425" marL="91425"/>
                </a:tc>
                <a:tc hMerge="1"/>
                <a:tc>
                  <a:txBody>
                    <a:bodyPr/>
                    <a:lstStyle/>
                    <a:p>
                      <a:pPr indent="0" lvl="0" marL="0" rtl="0" algn="l">
                        <a:spcBef>
                          <a:spcPts val="0"/>
                        </a:spcBef>
                        <a:spcAft>
                          <a:spcPts val="0"/>
                        </a:spcAft>
                        <a:buNone/>
                      </a:pPr>
                      <a:r>
                        <a:rPr b="1" lang="en" sz="1000">
                          <a:solidFill>
                            <a:schemeClr val="dk1"/>
                          </a:solidFill>
                        </a:rPr>
                        <a:t>p-value</a:t>
                      </a:r>
                      <a:endParaRPr b="1" sz="1000">
                        <a:solidFill>
                          <a:schemeClr val="dk1"/>
                        </a:solidFill>
                      </a:endParaRPr>
                    </a:p>
                  </a:txBody>
                  <a:tcPr marT="91425" marB="91425" marR="91425" marL="91425"/>
                </a:tc>
              </a:tr>
              <a:tr h="319400">
                <a:tc>
                  <a:txBody>
                    <a:bodyPr/>
                    <a:lstStyle/>
                    <a:p>
                      <a:pPr indent="0" lvl="0" marL="0" rtl="0" algn="l">
                        <a:spcBef>
                          <a:spcPts val="0"/>
                        </a:spcBef>
                        <a:spcAft>
                          <a:spcPts val="0"/>
                        </a:spcAft>
                        <a:buNone/>
                      </a:pPr>
                      <a:r>
                        <a:rPr b="1" lang="en" sz="1000">
                          <a:solidFill>
                            <a:schemeClr val="dk1"/>
                          </a:solidFill>
                        </a:rPr>
                        <a:t>Predictor</a:t>
                      </a:r>
                      <a:endParaRPr b="1" sz="1000">
                        <a:solidFill>
                          <a:schemeClr val="dk1"/>
                        </a:solidFill>
                      </a:endParaRPr>
                    </a:p>
                  </a:txBody>
                  <a:tcPr marT="91425" marB="91425" marR="91425" marL="91425">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Odds</a:t>
                      </a:r>
                      <a:endParaRPr b="1" sz="1000">
                        <a:solidFill>
                          <a:schemeClr val="dk1"/>
                        </a:solidFill>
                      </a:endParaRPr>
                    </a:p>
                  </a:txBody>
                  <a:tcPr marT="91425" marB="91425" marR="91425" marL="91425">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2.5%</a:t>
                      </a:r>
                      <a:endParaRPr b="1" sz="1000">
                        <a:solidFill>
                          <a:schemeClr val="dk1"/>
                        </a:solidFill>
                      </a:endParaRPr>
                    </a:p>
                  </a:txBody>
                  <a:tcPr marT="91425" marB="91425" marR="91425" marL="91425">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97.5%</a:t>
                      </a:r>
                      <a:endParaRPr b="1" sz="1000">
                        <a:solidFill>
                          <a:schemeClr val="dk1"/>
                        </a:solidFill>
                      </a:endParaRPr>
                    </a:p>
                  </a:txBody>
                  <a:tcPr marT="91425" marB="91425" marR="91425" marL="91425">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B cap="flat" cmpd="sng" w="9525">
                      <a:solidFill>
                        <a:srgbClr val="980000"/>
                      </a:solidFill>
                      <a:prstDash val="solid"/>
                      <a:round/>
                      <a:headEnd len="sm" w="sm" type="none"/>
                      <a:tailEnd len="sm" w="sm" type="none"/>
                    </a:lnB>
                  </a:tcPr>
                </a:tc>
              </a:tr>
              <a:tr h="319400">
                <a:tc>
                  <a:txBody>
                    <a:bodyPr/>
                    <a:lstStyle/>
                    <a:p>
                      <a:pPr indent="0" lvl="0" marL="0" rtl="0" algn="l">
                        <a:spcBef>
                          <a:spcPts val="0"/>
                        </a:spcBef>
                        <a:spcAft>
                          <a:spcPts val="0"/>
                        </a:spcAft>
                        <a:buNone/>
                      </a:pPr>
                      <a:r>
                        <a:rPr lang="en" sz="1000">
                          <a:solidFill>
                            <a:schemeClr val="dk1"/>
                          </a:solidFill>
                        </a:rPr>
                        <a:t>Income</a:t>
                      </a:r>
                      <a:endParaRPr sz="1000">
                        <a:solidFill>
                          <a:schemeClr val="dk1"/>
                        </a:solidFill>
                      </a:endParaRPr>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1.00</a:t>
                      </a:r>
                      <a:endParaRPr sz="1000">
                        <a:solidFill>
                          <a:schemeClr val="dk1"/>
                        </a:solidFill>
                      </a:endParaRPr>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1.00</a:t>
                      </a:r>
                      <a:endParaRPr sz="1000">
                        <a:solidFill>
                          <a:schemeClr val="dk1"/>
                        </a:solidFill>
                      </a:endParaRPr>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1.00</a:t>
                      </a:r>
                      <a:endParaRPr sz="1000">
                        <a:solidFill>
                          <a:schemeClr val="dk1"/>
                        </a:solidFill>
                      </a:endParaRPr>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r>
              <a:tr h="372650">
                <a:tc>
                  <a:txBody>
                    <a:bodyPr/>
                    <a:lstStyle/>
                    <a:p>
                      <a:pPr indent="0" lvl="0" marL="0" rtl="0" algn="l">
                        <a:spcBef>
                          <a:spcPts val="0"/>
                        </a:spcBef>
                        <a:spcAft>
                          <a:spcPts val="0"/>
                        </a:spcAft>
                        <a:buNone/>
                      </a:pPr>
                      <a:r>
                        <a:rPr lang="en" sz="1000">
                          <a:solidFill>
                            <a:schemeClr val="dk1"/>
                          </a:solidFill>
                        </a:rPr>
                        <a:t>Teenhome yes</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B6D7A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0.29</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T cap="flat" cmpd="sng" w="9525">
                      <a:solidFill>
                        <a:srgbClr val="980000"/>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0.22</a:t>
                      </a:r>
                      <a:endParaRPr sz="1000">
                        <a:solidFill>
                          <a:schemeClr val="dk1"/>
                        </a:solidFill>
                      </a:endParaRPr>
                    </a:p>
                  </a:txBody>
                  <a:tcPr marT="91425" marB="91425" marR="91425" marL="91425">
                    <a:lnT cap="flat" cmpd="sng" w="9525">
                      <a:solidFill>
                        <a:srgbClr val="980000"/>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0.39</a:t>
                      </a:r>
                      <a:endParaRPr sz="1000">
                        <a:solidFill>
                          <a:schemeClr val="dk1"/>
                        </a:solidFill>
                      </a:endParaRPr>
                    </a:p>
                  </a:txBody>
                  <a:tcPr marT="91425" marB="91425" marR="91425" marL="91425">
                    <a:lnT cap="flat" cmpd="sng" w="9525">
                      <a:solidFill>
                        <a:srgbClr val="980000"/>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T cap="flat" cmpd="sng" w="9525">
                      <a:solidFill>
                        <a:srgbClr val="980000"/>
                      </a:solidFill>
                      <a:prstDash val="solid"/>
                      <a:round/>
                      <a:headEnd len="sm" w="sm" type="none"/>
                      <a:tailEnd len="sm" w="sm" type="none"/>
                    </a:lnT>
                  </a:tcPr>
                </a:tc>
              </a:tr>
              <a:tr h="372650">
                <a:tc>
                  <a:txBody>
                    <a:bodyPr/>
                    <a:lstStyle/>
                    <a:p>
                      <a:pPr indent="0" lvl="0" marL="0" rtl="0" algn="l">
                        <a:spcBef>
                          <a:spcPts val="0"/>
                        </a:spcBef>
                        <a:spcAft>
                          <a:spcPts val="0"/>
                        </a:spcAft>
                        <a:buNone/>
                      </a:pPr>
                      <a:r>
                        <a:rPr lang="en" sz="1000">
                          <a:solidFill>
                            <a:schemeClr val="dk1"/>
                          </a:solidFill>
                        </a:rPr>
                        <a:t>customer_tenure_months</a:t>
                      </a:r>
                      <a:endParaRPr sz="1000">
                        <a:solidFill>
                          <a:schemeClr val="dk1"/>
                        </a:solidFill>
                      </a:endParaRPr>
                    </a:p>
                  </a:txBody>
                  <a:tcPr marT="91425" marB="91425" marR="91425" marL="91425">
                    <a:lnL cap="flat" cmpd="sng" w="9525">
                      <a:solidFill>
                        <a:srgbClr val="B6D7A8"/>
                      </a:solidFill>
                      <a:prstDash val="solid"/>
                      <a:round/>
                      <a:headEnd len="sm" w="sm" type="none"/>
                      <a:tailEnd len="sm" w="sm" type="none"/>
                    </a:lnL>
                    <a:lnR cap="flat" cmpd="sng" w="9525">
                      <a:solidFill>
                        <a:srgbClr val="B6D7A8"/>
                      </a:solidFill>
                      <a:prstDash val="solid"/>
                      <a:round/>
                      <a:headEnd len="sm" w="sm" type="none"/>
                      <a:tailEnd len="sm" w="sm" type="none"/>
                    </a:lnR>
                    <a:lnT cap="flat" cmpd="sng" w="9525">
                      <a:solidFill>
                        <a:srgbClr val="B6D7A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1.08</a:t>
                      </a:r>
                      <a:endParaRPr sz="1000">
                        <a:solidFill>
                          <a:schemeClr val="dk1"/>
                        </a:solidFill>
                      </a:endParaRPr>
                    </a:p>
                  </a:txBody>
                  <a:tcPr marT="91425" marB="91425" marR="91425" marL="91425">
                    <a:lnL cap="flat" cmpd="sng" w="9525">
                      <a:solidFill>
                        <a:srgbClr val="B6D7A8"/>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1.06</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1.10</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r h="372650">
                <a:tc>
                  <a:txBody>
                    <a:bodyPr/>
                    <a:lstStyle/>
                    <a:p>
                      <a:pPr indent="0" lvl="0" marL="0" rtl="0" algn="l">
                        <a:spcBef>
                          <a:spcPts val="0"/>
                        </a:spcBef>
                        <a:spcAft>
                          <a:spcPts val="0"/>
                        </a:spcAft>
                        <a:buNone/>
                      </a:pPr>
                      <a:r>
                        <a:rPr lang="en" sz="1000">
                          <a:solidFill>
                            <a:schemeClr val="dk1"/>
                          </a:solidFill>
                        </a:rPr>
                        <a:t>Marital_Status Together</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B6D7A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0.38</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0.29</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0.49</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r h="319400">
                <a:tc>
                  <a:txBody>
                    <a:bodyPr/>
                    <a:lstStyle/>
                    <a:p>
                      <a:pPr indent="0" lvl="0" marL="0" rtl="0" algn="l">
                        <a:spcBef>
                          <a:spcPts val="0"/>
                        </a:spcBef>
                        <a:spcAft>
                          <a:spcPts val="0"/>
                        </a:spcAft>
                        <a:buNone/>
                      </a:pPr>
                      <a:r>
                        <a:rPr lang="en" sz="1000">
                          <a:solidFill>
                            <a:schemeClr val="dk1"/>
                          </a:solidFill>
                        </a:rPr>
                        <a:t>Order_Recency Recent</a:t>
                      </a:r>
                      <a:endParaRPr sz="1000">
                        <a:solidFill>
                          <a:schemeClr val="dk1"/>
                        </a:solidFill>
                      </a:endParaRPr>
                    </a:p>
                  </a:txBody>
                  <a:tcPr marT="91425" marB="91425" marR="91425" marL="91425">
                    <a:lnL cap="flat" cmpd="sng" w="9525">
                      <a:solidFill>
                        <a:srgbClr val="B6D7A8"/>
                      </a:solidFill>
                      <a:prstDash val="solid"/>
                      <a:round/>
                      <a:headEnd len="sm" w="sm" type="none"/>
                      <a:tailEnd len="sm" w="sm" type="none"/>
                    </a:lnL>
                    <a:lnR cap="flat" cmpd="sng" w="9525">
                      <a:solidFill>
                        <a:srgbClr val="B6D7A8"/>
                      </a:solidFill>
                      <a:prstDash val="solid"/>
                      <a:round/>
                      <a:headEnd len="sm" w="sm" type="none"/>
                      <a:tailEnd len="sm" w="sm" type="none"/>
                    </a:lnR>
                    <a:lnT cap="flat" cmpd="sng" w="9525">
                      <a:solidFill>
                        <a:srgbClr val="B6D7A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3.15</a:t>
                      </a:r>
                      <a:endParaRPr sz="1000">
                        <a:solidFill>
                          <a:schemeClr val="dk1"/>
                        </a:solidFill>
                      </a:endParaRPr>
                    </a:p>
                  </a:txBody>
                  <a:tcPr marT="91425" marB="91425" marR="91425" marL="91425">
                    <a:lnL cap="flat" cmpd="sng" w="9525">
                      <a:solidFill>
                        <a:srgbClr val="B6D7A8"/>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2.40</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4.18</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r h="319400">
                <a:tc>
                  <a:txBody>
                    <a:bodyPr/>
                    <a:lstStyle/>
                    <a:p>
                      <a:pPr indent="0" lvl="0" marL="0" rtl="0" algn="l">
                        <a:spcBef>
                          <a:spcPts val="0"/>
                        </a:spcBef>
                        <a:spcAft>
                          <a:spcPts val="0"/>
                        </a:spcAft>
                        <a:buNone/>
                      </a:pPr>
                      <a:r>
                        <a:rPr lang="en" sz="1000">
                          <a:solidFill>
                            <a:schemeClr val="dk1"/>
                          </a:solidFill>
                        </a:rPr>
                        <a:t>NumStorePurchasesHigh</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B6D7A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0.51</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0.37</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0.71</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r h="319400">
                <a:tc>
                  <a:txBody>
                    <a:bodyPr/>
                    <a:lstStyle/>
                    <a:p>
                      <a:pPr indent="0" lvl="0" marL="0" rtl="0" algn="l">
                        <a:spcBef>
                          <a:spcPts val="0"/>
                        </a:spcBef>
                        <a:spcAft>
                          <a:spcPts val="0"/>
                        </a:spcAft>
                        <a:buNone/>
                      </a:pPr>
                      <a:r>
                        <a:rPr lang="en" sz="1000">
                          <a:solidFill>
                            <a:schemeClr val="dk1"/>
                          </a:solidFill>
                        </a:rPr>
                        <a:t>NumWebVisitsMonthHigh</a:t>
                      </a:r>
                      <a:endParaRPr sz="1000">
                        <a:solidFill>
                          <a:schemeClr val="dk1"/>
                        </a:solidFill>
                      </a:endParaRPr>
                    </a:p>
                  </a:txBody>
                  <a:tcPr marT="91425" marB="91425" marR="91425" marL="91425">
                    <a:lnL cap="flat" cmpd="sng" w="9525">
                      <a:solidFill>
                        <a:srgbClr val="B6D7A8"/>
                      </a:solidFill>
                      <a:prstDash val="solid"/>
                      <a:round/>
                      <a:headEnd len="sm" w="sm" type="none"/>
                      <a:tailEnd len="sm" w="sm" type="none"/>
                    </a:lnL>
                    <a:lnR cap="flat" cmpd="sng" w="9525">
                      <a:solidFill>
                        <a:srgbClr val="B6D7A8"/>
                      </a:solidFill>
                      <a:prstDash val="solid"/>
                      <a:round/>
                      <a:headEnd len="sm" w="sm" type="none"/>
                      <a:tailEnd len="sm" w="sm" type="none"/>
                    </a:lnR>
                    <a:lnT cap="flat" cmpd="sng" w="9525">
                      <a:solidFill>
                        <a:srgbClr val="B6D7A8"/>
                      </a:solidFill>
                      <a:prstDash val="solid"/>
                      <a:round/>
                      <a:headEnd len="sm" w="sm" type="none"/>
                      <a:tailEnd len="sm" w="sm" type="none"/>
                    </a:lnT>
                    <a:lnB cap="flat" cmpd="sng" w="9525">
                      <a:solidFill>
                        <a:srgbClr val="B6D7A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1.99</a:t>
                      </a:r>
                      <a:endParaRPr sz="1000">
                        <a:solidFill>
                          <a:schemeClr val="dk1"/>
                        </a:solidFill>
                      </a:endParaRPr>
                    </a:p>
                  </a:txBody>
                  <a:tcPr marT="91425" marB="91425" marR="91425" marL="91425">
                    <a:lnL cap="flat" cmpd="sng" w="9525">
                      <a:solidFill>
                        <a:srgbClr val="B6D7A8"/>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1.41</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2.84</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r h="319400">
                <a:tc>
                  <a:txBody>
                    <a:bodyPr/>
                    <a:lstStyle/>
                    <a:p>
                      <a:pPr indent="0" lvl="0" marL="0" rtl="0" algn="l">
                        <a:spcBef>
                          <a:spcPts val="0"/>
                        </a:spcBef>
                        <a:spcAft>
                          <a:spcPts val="0"/>
                        </a:spcAft>
                        <a:buNone/>
                      </a:pPr>
                      <a:r>
                        <a:rPr lang="en" sz="1000">
                          <a:solidFill>
                            <a:schemeClr val="dk1"/>
                          </a:solidFill>
                        </a:rPr>
                        <a:t>NumWebPurchasesHigh</a:t>
                      </a:r>
                      <a:endParaRPr sz="1000">
                        <a:solidFill>
                          <a:schemeClr val="dk1"/>
                        </a:solidFill>
                      </a:endParaRPr>
                    </a:p>
                  </a:txBody>
                  <a:tcPr marT="91425" marB="91425" marR="91425" marL="91425">
                    <a:lnL cap="flat" cmpd="sng" w="9525">
                      <a:solidFill>
                        <a:srgbClr val="B6D7A8"/>
                      </a:solidFill>
                      <a:prstDash val="solid"/>
                      <a:round/>
                      <a:headEnd len="sm" w="sm" type="none"/>
                      <a:tailEnd len="sm" w="sm" type="none"/>
                    </a:lnL>
                    <a:lnR cap="flat" cmpd="sng" w="9525">
                      <a:solidFill>
                        <a:srgbClr val="B6D7A8"/>
                      </a:solidFill>
                      <a:prstDash val="solid"/>
                      <a:round/>
                      <a:headEnd len="sm" w="sm" type="none"/>
                      <a:tailEnd len="sm" w="sm" type="none"/>
                    </a:lnR>
                    <a:lnT cap="flat" cmpd="sng" w="9525">
                      <a:solidFill>
                        <a:srgbClr val="B6D7A8"/>
                      </a:solidFill>
                      <a:prstDash val="solid"/>
                      <a:round/>
                      <a:headEnd len="sm" w="sm" type="none"/>
                      <a:tailEnd len="sm" w="sm" type="none"/>
                    </a:lnT>
                    <a:lnB cap="flat" cmpd="sng" w="9525">
                      <a:solidFill>
                        <a:srgbClr val="B6D7A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1.76</a:t>
                      </a:r>
                      <a:endParaRPr sz="1000">
                        <a:solidFill>
                          <a:schemeClr val="dk1"/>
                        </a:solidFill>
                      </a:endParaRPr>
                    </a:p>
                  </a:txBody>
                  <a:tcPr marT="91425" marB="91425" marR="91425" marL="91425">
                    <a:lnL cap="flat" cmpd="sng" w="9525">
                      <a:solidFill>
                        <a:srgbClr val="B6D7A8"/>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1.31</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2.37</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6" name="Shape 426"/>
        <p:cNvGrpSpPr/>
        <p:nvPr/>
      </p:nvGrpSpPr>
      <p:grpSpPr>
        <a:xfrm>
          <a:off x="0" y="0"/>
          <a:ext cx="0" cy="0"/>
          <a:chOff x="0" y="0"/>
          <a:chExt cx="0" cy="0"/>
        </a:xfrm>
      </p:grpSpPr>
      <p:cxnSp>
        <p:nvCxnSpPr>
          <p:cNvPr id="427" name="Google Shape;427;g31d04d050a5_0_76"/>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28" name="Google Shape;428;g31d04d050a5_0_76"/>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Model 3</a:t>
            </a:r>
            <a:endParaRPr/>
          </a:p>
        </p:txBody>
      </p:sp>
      <p:sp>
        <p:nvSpPr>
          <p:cNvPr id="429" name="Google Shape;429;g31d04d050a5_0_76"/>
          <p:cNvSpPr txBox="1"/>
          <p:nvPr/>
        </p:nvSpPr>
        <p:spPr>
          <a:xfrm>
            <a:off x="1080175" y="2573650"/>
            <a:ext cx="5292000" cy="231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aleway"/>
              <a:buChar char="❖"/>
            </a:pPr>
            <a:r>
              <a:rPr lang="en">
                <a:solidFill>
                  <a:srgbClr val="FFFFFF"/>
                </a:solidFill>
                <a:latin typeface="Raleway"/>
                <a:ea typeface="Raleway"/>
                <a:cs typeface="Raleway"/>
                <a:sym typeface="Raleway"/>
              </a:rPr>
              <a:t>Following the removal of interaction</a:t>
            </a:r>
            <a:endParaRPr>
              <a:solidFill>
                <a:srgbClr val="FFFFFF"/>
              </a:solidFill>
              <a:latin typeface="Raleway"/>
              <a:ea typeface="Raleway"/>
              <a:cs typeface="Raleway"/>
              <a:sym typeface="Raleway"/>
            </a:endParaRPr>
          </a:p>
          <a:p>
            <a:pPr indent="-317500" lvl="1" marL="914400" rtl="0" algn="l">
              <a:spcBef>
                <a:spcPts val="0"/>
              </a:spcBef>
              <a:spcAft>
                <a:spcPts val="0"/>
              </a:spcAft>
              <a:buClr>
                <a:srgbClr val="FFFFFF"/>
              </a:buClr>
              <a:buSzPts val="1400"/>
              <a:buFont typeface="Raleway"/>
              <a:buChar char="➢"/>
            </a:pPr>
            <a:r>
              <a:rPr lang="en">
                <a:solidFill>
                  <a:srgbClr val="FFFFFF"/>
                </a:solidFill>
                <a:latin typeface="Raleway"/>
                <a:ea typeface="Raleway"/>
                <a:cs typeface="Raleway"/>
                <a:sym typeface="Raleway"/>
              </a:rPr>
              <a:t>The 2 variables above become </a:t>
            </a:r>
            <a:r>
              <a:rPr lang="en">
                <a:solidFill>
                  <a:srgbClr val="FFFFFF"/>
                </a:solidFill>
                <a:latin typeface="Raleway"/>
                <a:ea typeface="Raleway"/>
                <a:cs typeface="Raleway"/>
                <a:sym typeface="Raleway"/>
              </a:rPr>
              <a:t>insignificant</a:t>
            </a:r>
            <a:endParaRPr>
              <a:solidFill>
                <a:srgbClr val="FFFFFF"/>
              </a:solidFill>
              <a:latin typeface="Raleway"/>
              <a:ea typeface="Raleway"/>
              <a:cs typeface="Raleway"/>
              <a:sym typeface="Raleway"/>
            </a:endParaRPr>
          </a:p>
          <a:p>
            <a:pPr indent="-317500" lvl="2" marL="1371600" rtl="0" algn="l">
              <a:spcBef>
                <a:spcPts val="0"/>
              </a:spcBef>
              <a:spcAft>
                <a:spcPts val="0"/>
              </a:spcAft>
              <a:buClr>
                <a:srgbClr val="FFFFFF"/>
              </a:buClr>
              <a:buSzPts val="1400"/>
              <a:buFont typeface="Raleway"/>
              <a:buChar char="■"/>
            </a:pPr>
            <a:r>
              <a:rPr lang="en">
                <a:solidFill>
                  <a:srgbClr val="FFFFFF"/>
                </a:solidFill>
                <a:latin typeface="Raleway"/>
                <a:ea typeface="Raleway"/>
                <a:cs typeface="Raleway"/>
                <a:sym typeface="Raleway"/>
              </a:rPr>
              <a:t>indicated by the high p-value</a:t>
            </a:r>
            <a:endParaRPr>
              <a:solidFill>
                <a:srgbClr val="FFFFFF"/>
              </a:solidFill>
              <a:latin typeface="Raleway"/>
              <a:ea typeface="Raleway"/>
              <a:cs typeface="Raleway"/>
              <a:sym typeface="Raleway"/>
            </a:endParaRPr>
          </a:p>
          <a:p>
            <a:pPr indent="-317500" lvl="0" marL="457200" rtl="0" algn="l">
              <a:spcBef>
                <a:spcPts val="0"/>
              </a:spcBef>
              <a:spcAft>
                <a:spcPts val="0"/>
              </a:spcAft>
              <a:buClr>
                <a:srgbClr val="FFFFFF"/>
              </a:buClr>
              <a:buSzPts val="1400"/>
              <a:buFont typeface="Raleway"/>
              <a:buChar char="❖"/>
            </a:pPr>
            <a:r>
              <a:rPr lang="en">
                <a:solidFill>
                  <a:srgbClr val="FFFFFF"/>
                </a:solidFill>
                <a:latin typeface="Raleway"/>
                <a:ea typeface="Raleway"/>
                <a:cs typeface="Raleway"/>
                <a:sym typeface="Raleway"/>
              </a:rPr>
              <a:t>Remove these variables and try a new model</a:t>
            </a:r>
            <a:endParaRPr>
              <a:solidFill>
                <a:srgbClr val="FFFFFF"/>
              </a:solidFill>
              <a:latin typeface="Raleway"/>
              <a:ea typeface="Raleway"/>
              <a:cs typeface="Raleway"/>
              <a:sym typeface="Raleway"/>
            </a:endParaRPr>
          </a:p>
          <a:p>
            <a:pPr indent="0" lvl="0" marL="1371600" rtl="0" algn="l">
              <a:spcBef>
                <a:spcPts val="0"/>
              </a:spcBef>
              <a:spcAft>
                <a:spcPts val="0"/>
              </a:spcAft>
              <a:buNone/>
            </a:pPr>
            <a:r>
              <a:t/>
            </a:r>
            <a:endParaRPr>
              <a:solidFill>
                <a:srgbClr val="FFFFFF"/>
              </a:solidFill>
              <a:latin typeface="Raleway"/>
              <a:ea typeface="Raleway"/>
              <a:cs typeface="Raleway"/>
              <a:sym typeface="Raleway"/>
            </a:endParaRPr>
          </a:p>
          <a:p>
            <a:pPr indent="0" lvl="0" marL="0" rtl="0" algn="l">
              <a:spcBef>
                <a:spcPts val="0"/>
              </a:spcBef>
              <a:spcAft>
                <a:spcPts val="0"/>
              </a:spcAft>
              <a:buNone/>
            </a:pPr>
            <a:r>
              <a:t/>
            </a:r>
            <a:endParaRPr>
              <a:solidFill>
                <a:srgbClr val="FFFFFF"/>
              </a:solidFill>
              <a:latin typeface="Raleway"/>
              <a:ea typeface="Raleway"/>
              <a:cs typeface="Raleway"/>
              <a:sym typeface="Raleway"/>
            </a:endParaRPr>
          </a:p>
          <a:p>
            <a:pPr indent="0" lvl="0" marL="914400" rtl="0" algn="l">
              <a:spcBef>
                <a:spcPts val="0"/>
              </a:spcBef>
              <a:spcAft>
                <a:spcPts val="0"/>
              </a:spcAft>
              <a:buNone/>
            </a:pPr>
            <a:r>
              <a:t/>
            </a:r>
            <a:endParaRPr>
              <a:solidFill>
                <a:srgbClr val="FFFFFF"/>
              </a:solidFill>
              <a:latin typeface="Raleway"/>
              <a:ea typeface="Raleway"/>
              <a:cs typeface="Raleway"/>
              <a:sym typeface="Raleway"/>
            </a:endParaRPr>
          </a:p>
        </p:txBody>
      </p:sp>
      <p:graphicFrame>
        <p:nvGraphicFramePr>
          <p:cNvPr id="430" name="Google Shape;430;g31d04d050a5_0_76"/>
          <p:cNvGraphicFramePr/>
          <p:nvPr/>
        </p:nvGraphicFramePr>
        <p:xfrm>
          <a:off x="1080175" y="1339575"/>
          <a:ext cx="3000000" cy="3000000"/>
        </p:xfrm>
        <a:graphic>
          <a:graphicData uri="http://schemas.openxmlformats.org/drawingml/2006/table">
            <a:tbl>
              <a:tblPr>
                <a:noFill/>
                <a:tableStyleId>{70BC1374-D6FC-4658-A1B8-91E0BEFFF7DF}</a:tableStyleId>
              </a:tblPr>
              <a:tblGrid>
                <a:gridCol w="3491825"/>
                <a:gridCol w="3491825"/>
              </a:tblGrid>
              <a:tr h="239100">
                <a:tc>
                  <a:txBody>
                    <a:bodyPr/>
                    <a:lstStyle/>
                    <a:p>
                      <a:pPr indent="0" lvl="0" marL="0" rtl="0" algn="l">
                        <a:spcBef>
                          <a:spcPts val="0"/>
                        </a:spcBef>
                        <a:spcAft>
                          <a:spcPts val="0"/>
                        </a:spcAft>
                        <a:buNone/>
                      </a:pPr>
                      <a:r>
                        <a:rPr b="1" lang="en" sz="1200">
                          <a:solidFill>
                            <a:schemeClr val="dk1"/>
                          </a:solidFill>
                        </a:rPr>
                        <a:t>Variable</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chemeClr val="dk1"/>
                          </a:solidFill>
                        </a:rPr>
                        <a:t>P-Value</a:t>
                      </a:r>
                      <a:endParaRPr b="1" sz="1200">
                        <a:solidFill>
                          <a:schemeClr val="dk1"/>
                        </a:solidFill>
                      </a:endParaRPr>
                    </a:p>
                  </a:txBody>
                  <a:tcPr marT="91425" marB="91425" marR="91425" marL="91425"/>
                </a:tc>
              </a:tr>
              <a:tr h="239100">
                <a:tc>
                  <a:txBody>
                    <a:bodyPr/>
                    <a:lstStyle/>
                    <a:p>
                      <a:pPr indent="0" lvl="0" marL="0" rtl="0" algn="l">
                        <a:spcBef>
                          <a:spcPts val="0"/>
                        </a:spcBef>
                        <a:spcAft>
                          <a:spcPts val="0"/>
                        </a:spcAft>
                        <a:buNone/>
                      </a:pPr>
                      <a:r>
                        <a:rPr lang="en" sz="1200">
                          <a:solidFill>
                            <a:schemeClr val="dk1"/>
                          </a:solidFill>
                        </a:rPr>
                        <a:t>NumStorePurchasesHigh</a:t>
                      </a:r>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0.85</a:t>
                      </a:r>
                      <a:endParaRPr sz="1200">
                        <a:solidFill>
                          <a:schemeClr val="dk1"/>
                        </a:solidFill>
                      </a:endParaRPr>
                    </a:p>
                  </a:txBody>
                  <a:tcPr marT="91425" marB="91425" marR="91425" marL="91425"/>
                </a:tc>
              </a:tr>
              <a:tr h="239100">
                <a:tc>
                  <a:txBody>
                    <a:bodyPr/>
                    <a:lstStyle/>
                    <a:p>
                      <a:pPr indent="0" lvl="0" marL="0" rtl="0" algn="l">
                        <a:spcBef>
                          <a:spcPts val="0"/>
                        </a:spcBef>
                        <a:spcAft>
                          <a:spcPts val="0"/>
                        </a:spcAft>
                        <a:buNone/>
                      </a:pPr>
                      <a:r>
                        <a:rPr lang="en" sz="1200">
                          <a:solidFill>
                            <a:schemeClr val="dk1"/>
                          </a:solidFill>
                        </a:rPr>
                        <a:t>NumWebVisitsMonthHigh</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0.99</a:t>
                      </a:r>
                      <a:endParaRPr sz="1200">
                        <a:solidFill>
                          <a:schemeClr val="dk1"/>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4" name="Shape 434"/>
        <p:cNvGrpSpPr/>
        <p:nvPr/>
      </p:nvGrpSpPr>
      <p:grpSpPr>
        <a:xfrm>
          <a:off x="0" y="0"/>
          <a:ext cx="0" cy="0"/>
          <a:chOff x="0" y="0"/>
          <a:chExt cx="0" cy="0"/>
        </a:xfrm>
      </p:grpSpPr>
      <p:cxnSp>
        <p:nvCxnSpPr>
          <p:cNvPr id="435" name="Google Shape;435;g31d04d050a5_0_84"/>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36" name="Google Shape;436;g31d04d050a5_0_84"/>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Model 4</a:t>
            </a:r>
            <a:endParaRPr/>
          </a:p>
        </p:txBody>
      </p:sp>
      <p:sp>
        <p:nvSpPr>
          <p:cNvPr id="437" name="Google Shape;437;g31d04d050a5_0_84"/>
          <p:cNvSpPr txBox="1"/>
          <p:nvPr/>
        </p:nvSpPr>
        <p:spPr>
          <a:xfrm>
            <a:off x="1926000" y="846975"/>
            <a:ext cx="5292000" cy="23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aleway"/>
                <a:ea typeface="Raleway"/>
                <a:cs typeface="Raleway"/>
                <a:sym typeface="Raleway"/>
              </a:rPr>
              <a:t>Model Without the 2 Variables from Model 3 </a:t>
            </a:r>
            <a:endParaRPr>
              <a:solidFill>
                <a:srgbClr val="FFFFFF"/>
              </a:solidFill>
              <a:latin typeface="Raleway"/>
              <a:ea typeface="Raleway"/>
              <a:cs typeface="Raleway"/>
              <a:sym typeface="Raleway"/>
            </a:endParaRPr>
          </a:p>
          <a:p>
            <a:pPr indent="0" lvl="0" marL="914400" rtl="0" algn="l">
              <a:spcBef>
                <a:spcPts val="0"/>
              </a:spcBef>
              <a:spcAft>
                <a:spcPts val="0"/>
              </a:spcAft>
              <a:buNone/>
            </a:pPr>
            <a:r>
              <a:t/>
            </a:r>
            <a:endParaRPr>
              <a:solidFill>
                <a:srgbClr val="FFFFFF"/>
              </a:solidFill>
              <a:latin typeface="Raleway"/>
              <a:ea typeface="Raleway"/>
              <a:cs typeface="Raleway"/>
              <a:sym typeface="Raleway"/>
            </a:endParaRPr>
          </a:p>
        </p:txBody>
      </p:sp>
      <p:graphicFrame>
        <p:nvGraphicFramePr>
          <p:cNvPr id="438" name="Google Shape;438;g31d04d050a5_0_84"/>
          <p:cNvGraphicFramePr/>
          <p:nvPr/>
        </p:nvGraphicFramePr>
        <p:xfrm>
          <a:off x="158300" y="2319875"/>
          <a:ext cx="3000000" cy="3000000"/>
        </p:xfrm>
        <a:graphic>
          <a:graphicData uri="http://schemas.openxmlformats.org/drawingml/2006/table">
            <a:tbl>
              <a:tblPr>
                <a:noFill/>
                <a:tableStyleId>{70BC1374-D6FC-4658-A1B8-91E0BEFFF7DF}</a:tableStyleId>
              </a:tblPr>
              <a:tblGrid>
                <a:gridCol w="1774875"/>
                <a:gridCol w="1774875"/>
              </a:tblGrid>
              <a:tr h="290425">
                <a:tc>
                  <a:txBody>
                    <a:bodyPr/>
                    <a:lstStyle/>
                    <a:p>
                      <a:pPr indent="0" lvl="0" marL="0" rtl="0" algn="l">
                        <a:spcBef>
                          <a:spcPts val="0"/>
                        </a:spcBef>
                        <a:spcAft>
                          <a:spcPts val="0"/>
                        </a:spcAft>
                        <a:buNone/>
                      </a:pPr>
                      <a:r>
                        <a:rPr b="1" lang="en" sz="1200">
                          <a:solidFill>
                            <a:schemeClr val="dk1"/>
                          </a:solidFill>
                        </a:rPr>
                        <a:t>Null Deviance</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chemeClr val="dk1"/>
                          </a:solidFill>
                        </a:rPr>
                        <a:t>Residual Deviance</a:t>
                      </a:r>
                      <a:endParaRPr b="1" sz="1200">
                        <a:solidFill>
                          <a:schemeClr val="dk1"/>
                        </a:solidFill>
                      </a:endParaRPr>
                    </a:p>
                  </a:txBody>
                  <a:tcPr marT="91425" marB="91425" marR="91425" marL="91425"/>
                </a:tc>
              </a:tr>
              <a:tr h="290425">
                <a:tc>
                  <a:txBody>
                    <a:bodyPr/>
                    <a:lstStyle/>
                    <a:p>
                      <a:pPr indent="0" lvl="0" marL="0" rtl="0" algn="l">
                        <a:spcBef>
                          <a:spcPts val="0"/>
                        </a:spcBef>
                        <a:spcAft>
                          <a:spcPts val="0"/>
                        </a:spcAft>
                        <a:buNone/>
                      </a:pPr>
                      <a:r>
                        <a:rPr lang="en" sz="1200">
                          <a:solidFill>
                            <a:schemeClr val="dk1"/>
                          </a:solidFill>
                        </a:rPr>
                        <a:t>1871.9</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1569.3</a:t>
                      </a:r>
                      <a:endParaRPr sz="1200">
                        <a:solidFill>
                          <a:schemeClr val="dk1"/>
                        </a:solidFill>
                      </a:endParaRPr>
                    </a:p>
                  </a:txBody>
                  <a:tcPr marT="91425" marB="91425" marR="91425" marL="91425"/>
                </a:tc>
              </a:tr>
              <a:tr h="290425">
                <a:tc>
                  <a:txBody>
                    <a:bodyPr/>
                    <a:lstStyle/>
                    <a:p>
                      <a:pPr indent="0" lvl="0" marL="0" rtl="0" algn="l">
                        <a:spcBef>
                          <a:spcPts val="0"/>
                        </a:spcBef>
                        <a:spcAft>
                          <a:spcPts val="0"/>
                        </a:spcAft>
                        <a:buNone/>
                      </a:pPr>
                      <a:r>
                        <a:rPr b="1" lang="en" sz="1200">
                          <a:solidFill>
                            <a:schemeClr val="dk1"/>
                          </a:solidFill>
                        </a:rPr>
                        <a:t>Difference:</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302.6</a:t>
                      </a:r>
                      <a:endParaRPr sz="1200">
                        <a:solidFill>
                          <a:schemeClr val="dk1"/>
                        </a:solidFill>
                      </a:endParaRPr>
                    </a:p>
                  </a:txBody>
                  <a:tcPr marT="91425" marB="91425" marR="91425" marL="91425"/>
                </a:tc>
              </a:tr>
              <a:tr h="290425">
                <a:tc>
                  <a:txBody>
                    <a:bodyPr/>
                    <a:lstStyle/>
                    <a:p>
                      <a:pPr indent="0" lvl="0" marL="0" rtl="0" algn="l">
                        <a:spcBef>
                          <a:spcPts val="0"/>
                        </a:spcBef>
                        <a:spcAft>
                          <a:spcPts val="0"/>
                        </a:spcAft>
                        <a:buNone/>
                      </a:pPr>
                      <a:r>
                        <a:rPr b="1" lang="en" sz="1200">
                          <a:solidFill>
                            <a:schemeClr val="dk1"/>
                          </a:solidFill>
                        </a:rPr>
                        <a:t>AIC</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1581.3</a:t>
                      </a:r>
                      <a:endParaRPr sz="1200">
                        <a:solidFill>
                          <a:schemeClr val="dk1"/>
                        </a:solidFill>
                      </a:endParaRPr>
                    </a:p>
                  </a:txBody>
                  <a:tcPr marT="91425" marB="91425" marR="91425" marL="91425"/>
                </a:tc>
              </a:tr>
            </a:tbl>
          </a:graphicData>
        </a:graphic>
      </p:graphicFrame>
      <p:pic>
        <p:nvPicPr>
          <p:cNvPr id="439" name="Google Shape;439;g31d04d050a5_0_84"/>
          <p:cNvPicPr preferRelativeResize="0"/>
          <p:nvPr/>
        </p:nvPicPr>
        <p:blipFill>
          <a:blip r:embed="rId4">
            <a:alphaModFix/>
          </a:blip>
          <a:stretch>
            <a:fillRect/>
          </a:stretch>
        </p:blipFill>
        <p:spPr>
          <a:xfrm>
            <a:off x="3871650" y="1342225"/>
            <a:ext cx="4943926" cy="3052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3" name="Shape 443"/>
        <p:cNvGrpSpPr/>
        <p:nvPr/>
      </p:nvGrpSpPr>
      <p:grpSpPr>
        <a:xfrm>
          <a:off x="0" y="0"/>
          <a:ext cx="0" cy="0"/>
          <a:chOff x="0" y="0"/>
          <a:chExt cx="0" cy="0"/>
        </a:xfrm>
      </p:grpSpPr>
      <p:cxnSp>
        <p:nvCxnSpPr>
          <p:cNvPr id="444" name="Google Shape;444;g31d04d050a5_0_93"/>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45" name="Google Shape;445;g31d04d050a5_0_93"/>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Model 4</a:t>
            </a:r>
            <a:endParaRPr/>
          </a:p>
        </p:txBody>
      </p:sp>
      <p:graphicFrame>
        <p:nvGraphicFramePr>
          <p:cNvPr id="446" name="Google Shape;446;g31d04d050a5_0_93"/>
          <p:cNvGraphicFramePr/>
          <p:nvPr/>
        </p:nvGraphicFramePr>
        <p:xfrm>
          <a:off x="474550" y="1342275"/>
          <a:ext cx="3000000" cy="3000000"/>
        </p:xfrm>
        <a:graphic>
          <a:graphicData uri="http://schemas.openxmlformats.org/drawingml/2006/table">
            <a:tbl>
              <a:tblPr>
                <a:noFill/>
                <a:tableStyleId>{70BC1374-D6FC-4658-A1B8-91E0BEFFF7DF}</a:tableStyleId>
              </a:tblPr>
              <a:tblGrid>
                <a:gridCol w="1638975"/>
                <a:gridCol w="1638975"/>
                <a:gridCol w="1638975"/>
                <a:gridCol w="1638975"/>
                <a:gridCol w="1638975"/>
              </a:tblGrid>
              <a:tr h="319400">
                <a:tc>
                  <a:txBody>
                    <a:bodyPr/>
                    <a:lstStyle/>
                    <a:p>
                      <a:pPr indent="0" lvl="0" marL="0" rtl="0" algn="l">
                        <a:spcBef>
                          <a:spcPts val="0"/>
                        </a:spcBef>
                        <a:spcAft>
                          <a:spcPts val="0"/>
                        </a:spcAft>
                        <a:buNone/>
                      </a:pPr>
                      <a:r>
                        <a:t/>
                      </a:r>
                      <a:endParaRPr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c gridSpan="2">
                  <a:txBody>
                    <a:bodyPr/>
                    <a:lstStyle/>
                    <a:p>
                      <a:pPr indent="0" lvl="0" marL="0" rtl="0" algn="l">
                        <a:spcBef>
                          <a:spcPts val="0"/>
                        </a:spcBef>
                        <a:spcAft>
                          <a:spcPts val="0"/>
                        </a:spcAft>
                        <a:buNone/>
                      </a:pPr>
                      <a:r>
                        <a:rPr b="1" lang="en" sz="1000">
                          <a:solidFill>
                            <a:schemeClr val="dk1"/>
                          </a:solidFill>
                        </a:rPr>
                        <a:t>Confidence Interval</a:t>
                      </a:r>
                      <a:endParaRPr b="1"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c hMerge="1"/>
                <a:tc>
                  <a:txBody>
                    <a:bodyPr/>
                    <a:lstStyle/>
                    <a:p>
                      <a:pPr indent="0" lvl="0" marL="0" rtl="0" algn="l">
                        <a:spcBef>
                          <a:spcPts val="0"/>
                        </a:spcBef>
                        <a:spcAft>
                          <a:spcPts val="0"/>
                        </a:spcAft>
                        <a:buNone/>
                      </a:pPr>
                      <a:r>
                        <a:rPr b="1" lang="en" sz="1000">
                          <a:solidFill>
                            <a:schemeClr val="dk1"/>
                          </a:solidFill>
                        </a:rPr>
                        <a:t>p-value</a:t>
                      </a:r>
                      <a:endParaRPr b="1"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r>
              <a:tr h="319400">
                <a:tc>
                  <a:txBody>
                    <a:bodyPr/>
                    <a:lstStyle/>
                    <a:p>
                      <a:pPr indent="0" lvl="0" marL="0" rtl="0" algn="l">
                        <a:spcBef>
                          <a:spcPts val="0"/>
                        </a:spcBef>
                        <a:spcAft>
                          <a:spcPts val="0"/>
                        </a:spcAft>
                        <a:buNone/>
                      </a:pPr>
                      <a:r>
                        <a:rPr b="1" lang="en" sz="1000">
                          <a:solidFill>
                            <a:schemeClr val="dk1"/>
                          </a:solidFill>
                        </a:rPr>
                        <a:t>Predictor</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Odds</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2.5%</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97.5%</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72650">
                <a:tc>
                  <a:txBody>
                    <a:bodyPr/>
                    <a:lstStyle/>
                    <a:p>
                      <a:pPr indent="0" lvl="0" marL="0" rtl="0" algn="l">
                        <a:spcBef>
                          <a:spcPts val="0"/>
                        </a:spcBef>
                        <a:spcAft>
                          <a:spcPts val="0"/>
                        </a:spcAft>
                        <a:buNone/>
                      </a:pPr>
                      <a:r>
                        <a:rPr lang="en" sz="1000">
                          <a:solidFill>
                            <a:schemeClr val="dk1"/>
                          </a:solidFill>
                        </a:rPr>
                        <a:t>Teenhome yes</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D9EAD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0.29</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0.22</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0.39</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72650">
                <a:tc>
                  <a:txBody>
                    <a:bodyPr/>
                    <a:lstStyle/>
                    <a:p>
                      <a:pPr indent="0" lvl="0" marL="0" rtl="0" algn="l">
                        <a:spcBef>
                          <a:spcPts val="0"/>
                        </a:spcBef>
                        <a:spcAft>
                          <a:spcPts val="0"/>
                        </a:spcAft>
                        <a:buNone/>
                      </a:pPr>
                      <a:r>
                        <a:rPr lang="en" sz="1000">
                          <a:solidFill>
                            <a:schemeClr val="dk1"/>
                          </a:solidFill>
                        </a:rPr>
                        <a:t>customer_tenure_months</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D9EAD3"/>
                      </a:solidFill>
                      <a:prstDash val="solid"/>
                      <a:round/>
                      <a:headEnd len="sm" w="sm" type="none"/>
                      <a:tailEnd len="sm" w="sm" type="none"/>
                    </a:lnR>
                    <a:lnT cap="flat" cmpd="sng" w="9525">
                      <a:solidFill>
                        <a:srgbClr val="D9EAD3"/>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1.08</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1.06</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1.10</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72650">
                <a:tc>
                  <a:txBody>
                    <a:bodyPr/>
                    <a:lstStyle/>
                    <a:p>
                      <a:pPr indent="0" lvl="0" marL="0" rtl="0" algn="l">
                        <a:spcBef>
                          <a:spcPts val="0"/>
                        </a:spcBef>
                        <a:spcAft>
                          <a:spcPts val="0"/>
                        </a:spcAft>
                        <a:buNone/>
                      </a:pPr>
                      <a:r>
                        <a:rPr lang="en" sz="1000">
                          <a:solidFill>
                            <a:schemeClr val="dk1"/>
                          </a:solidFill>
                        </a:rPr>
                        <a:t>Marital_Status Together</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D9EAD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0.39</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T cap="flat" cmpd="sng" w="9525">
                      <a:solidFill>
                        <a:srgbClr val="999999"/>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0.30</a:t>
                      </a:r>
                      <a:endParaRPr sz="1000">
                        <a:solidFill>
                          <a:schemeClr val="dk1"/>
                        </a:solidFill>
                      </a:endParaRPr>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0.50</a:t>
                      </a:r>
                      <a:endParaRPr sz="1000">
                        <a:solidFill>
                          <a:schemeClr val="dk1"/>
                        </a:solidFill>
                      </a:endParaRPr>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T cap="flat" cmpd="sng" w="9525">
                      <a:solidFill>
                        <a:srgbClr val="999999"/>
                      </a:solidFill>
                      <a:prstDash val="solid"/>
                      <a:round/>
                      <a:headEnd len="sm" w="sm" type="none"/>
                      <a:tailEnd len="sm" w="sm" type="none"/>
                    </a:lnT>
                  </a:tcPr>
                </a:tc>
              </a:tr>
              <a:tr h="319400">
                <a:tc>
                  <a:txBody>
                    <a:bodyPr/>
                    <a:lstStyle/>
                    <a:p>
                      <a:pPr indent="0" lvl="0" marL="0" rtl="0" algn="l">
                        <a:spcBef>
                          <a:spcPts val="0"/>
                        </a:spcBef>
                        <a:spcAft>
                          <a:spcPts val="0"/>
                        </a:spcAft>
                        <a:buNone/>
                      </a:pPr>
                      <a:r>
                        <a:rPr lang="en" sz="1000">
                          <a:solidFill>
                            <a:schemeClr val="dk1"/>
                          </a:solidFill>
                        </a:rPr>
                        <a:t>Order_Recency Recent</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D9EAD3"/>
                      </a:solidFill>
                      <a:prstDash val="solid"/>
                      <a:round/>
                      <a:headEnd len="sm" w="sm" type="none"/>
                      <a:tailEnd len="sm" w="sm" type="none"/>
                    </a:lnR>
                    <a:lnT cap="flat" cmpd="sng" w="9525">
                      <a:solidFill>
                        <a:srgbClr val="D9EAD3"/>
                      </a:solidFill>
                      <a:prstDash val="solid"/>
                      <a:round/>
                      <a:headEnd len="sm" w="sm" type="none"/>
                      <a:tailEnd len="sm" w="sm" type="none"/>
                    </a:lnT>
                    <a:lnB cap="flat" cmpd="sng" w="9525">
                      <a:solidFill>
                        <a:srgbClr val="D9EAD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2.94</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2.25</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3.86</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r h="319400">
                <a:tc>
                  <a:txBody>
                    <a:bodyPr/>
                    <a:lstStyle/>
                    <a:p>
                      <a:pPr indent="0" lvl="0" marL="0" rtl="0" algn="l">
                        <a:spcBef>
                          <a:spcPts val="0"/>
                        </a:spcBef>
                        <a:spcAft>
                          <a:spcPts val="0"/>
                        </a:spcAft>
                        <a:buNone/>
                      </a:pPr>
                      <a:r>
                        <a:rPr lang="en" sz="1000">
                          <a:solidFill>
                            <a:schemeClr val="dk1"/>
                          </a:solidFill>
                        </a:rPr>
                        <a:t>NumWebPurchasesHigh</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D9EAD3"/>
                      </a:solidFill>
                      <a:prstDash val="solid"/>
                      <a:round/>
                      <a:headEnd len="sm" w="sm" type="none"/>
                      <a:tailEnd len="sm" w="sm" type="none"/>
                    </a:lnR>
                    <a:lnT cap="flat" cmpd="sng" w="9525">
                      <a:solidFill>
                        <a:srgbClr val="D9EAD3"/>
                      </a:solidFill>
                      <a:prstDash val="solid"/>
                      <a:round/>
                      <a:headEnd len="sm" w="sm" type="none"/>
                      <a:tailEnd len="sm" w="sm" type="none"/>
                    </a:lnT>
                    <a:lnB cap="flat" cmpd="sng" w="9525">
                      <a:solidFill>
                        <a:srgbClr val="D9EAD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2.61</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2.01</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3.40</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0" name="Shape 450"/>
        <p:cNvGrpSpPr/>
        <p:nvPr/>
      </p:nvGrpSpPr>
      <p:grpSpPr>
        <a:xfrm>
          <a:off x="0" y="0"/>
          <a:ext cx="0" cy="0"/>
          <a:chOff x="0" y="0"/>
          <a:chExt cx="0" cy="0"/>
        </a:xfrm>
      </p:grpSpPr>
      <p:cxnSp>
        <p:nvCxnSpPr>
          <p:cNvPr id="451" name="Google Shape;451;g31d04d050a5_0_100"/>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52" name="Google Shape;452;g31d04d050a5_0_100"/>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Model 4</a:t>
            </a:r>
            <a:endParaRPr/>
          </a:p>
        </p:txBody>
      </p:sp>
      <p:sp>
        <p:nvSpPr>
          <p:cNvPr id="453" name="Google Shape;453;g31d04d050a5_0_100"/>
          <p:cNvSpPr txBox="1"/>
          <p:nvPr/>
        </p:nvSpPr>
        <p:spPr>
          <a:xfrm>
            <a:off x="1926000" y="846975"/>
            <a:ext cx="5292000" cy="23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aleway"/>
                <a:ea typeface="Raleway"/>
                <a:cs typeface="Raleway"/>
                <a:sym typeface="Raleway"/>
              </a:rPr>
              <a:t>Model Without the 2 Variables from Model 3 </a:t>
            </a:r>
            <a:endParaRPr>
              <a:solidFill>
                <a:srgbClr val="FFFFFF"/>
              </a:solidFill>
              <a:latin typeface="Raleway"/>
              <a:ea typeface="Raleway"/>
              <a:cs typeface="Raleway"/>
              <a:sym typeface="Raleway"/>
            </a:endParaRPr>
          </a:p>
          <a:p>
            <a:pPr indent="0" lvl="0" marL="914400" rtl="0" algn="l">
              <a:spcBef>
                <a:spcPts val="0"/>
              </a:spcBef>
              <a:spcAft>
                <a:spcPts val="0"/>
              </a:spcAft>
              <a:buNone/>
            </a:pPr>
            <a:r>
              <a:t/>
            </a:r>
            <a:endParaRPr>
              <a:solidFill>
                <a:srgbClr val="FFFFFF"/>
              </a:solidFill>
              <a:latin typeface="Raleway"/>
              <a:ea typeface="Raleway"/>
              <a:cs typeface="Raleway"/>
              <a:sym typeface="Raleway"/>
            </a:endParaRPr>
          </a:p>
        </p:txBody>
      </p:sp>
      <p:graphicFrame>
        <p:nvGraphicFramePr>
          <p:cNvPr id="454" name="Google Shape;454;g31d04d050a5_0_100"/>
          <p:cNvGraphicFramePr/>
          <p:nvPr/>
        </p:nvGraphicFramePr>
        <p:xfrm>
          <a:off x="1631525" y="1594625"/>
          <a:ext cx="3000000" cy="3000000"/>
        </p:xfrm>
        <a:graphic>
          <a:graphicData uri="http://schemas.openxmlformats.org/drawingml/2006/table">
            <a:tbl>
              <a:tblPr>
                <a:noFill/>
                <a:tableStyleId>{70BC1374-D6FC-4658-A1B8-91E0BEFFF7DF}</a:tableStyleId>
              </a:tblPr>
              <a:tblGrid>
                <a:gridCol w="2896950"/>
                <a:gridCol w="2896950"/>
              </a:tblGrid>
              <a:tr h="386500">
                <a:tc>
                  <a:txBody>
                    <a:bodyPr/>
                    <a:lstStyle/>
                    <a:p>
                      <a:pPr indent="0" lvl="0" marL="0" rtl="0" algn="l">
                        <a:spcBef>
                          <a:spcPts val="0"/>
                        </a:spcBef>
                        <a:spcAft>
                          <a:spcPts val="0"/>
                        </a:spcAft>
                        <a:buNone/>
                      </a:pPr>
                      <a:r>
                        <a:rPr b="1" lang="en" sz="1200">
                          <a:solidFill>
                            <a:schemeClr val="dk1"/>
                          </a:solidFill>
                        </a:rPr>
                        <a:t>Predictor</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chemeClr val="dk1"/>
                          </a:solidFill>
                        </a:rPr>
                        <a:t>VIF</a:t>
                      </a:r>
                      <a:endParaRPr b="1" sz="1200">
                        <a:solidFill>
                          <a:schemeClr val="dk1"/>
                        </a:solidFill>
                      </a:endParaRPr>
                    </a:p>
                  </a:txBody>
                  <a:tcPr marT="91425" marB="91425" marR="91425" marL="91425"/>
                </a:tc>
              </a:tr>
              <a:tr h="386500">
                <a:tc>
                  <a:txBody>
                    <a:bodyPr/>
                    <a:lstStyle/>
                    <a:p>
                      <a:pPr indent="0" lvl="0" marL="0" rtl="0" algn="l">
                        <a:spcBef>
                          <a:spcPts val="0"/>
                        </a:spcBef>
                        <a:spcAft>
                          <a:spcPts val="0"/>
                        </a:spcAft>
                        <a:buNone/>
                      </a:pPr>
                      <a:r>
                        <a:rPr lang="en" sz="1200">
                          <a:solidFill>
                            <a:schemeClr val="dk1"/>
                          </a:solidFill>
                        </a:rPr>
                        <a:t>Teenhome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1.07</a:t>
                      </a:r>
                      <a:endParaRPr sz="1200">
                        <a:solidFill>
                          <a:schemeClr val="dk1"/>
                        </a:solidFill>
                      </a:endParaRPr>
                    </a:p>
                  </a:txBody>
                  <a:tcPr marT="91425" marB="91425" marR="91425" marL="91425"/>
                </a:tc>
              </a:tr>
              <a:tr h="386500">
                <a:tc>
                  <a:txBody>
                    <a:bodyPr/>
                    <a:lstStyle/>
                    <a:p>
                      <a:pPr indent="0" lvl="0" marL="0" rtl="0" algn="l">
                        <a:spcBef>
                          <a:spcPts val="0"/>
                        </a:spcBef>
                        <a:spcAft>
                          <a:spcPts val="0"/>
                        </a:spcAft>
                        <a:buNone/>
                      </a:pPr>
                      <a:r>
                        <a:rPr lang="en" sz="1200">
                          <a:solidFill>
                            <a:schemeClr val="dk1"/>
                          </a:solidFill>
                        </a:rPr>
                        <a:t>customer_tenure_months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1.03</a:t>
                      </a:r>
                      <a:endParaRPr sz="1200">
                        <a:solidFill>
                          <a:schemeClr val="dk1"/>
                        </a:solidFill>
                      </a:endParaRPr>
                    </a:p>
                  </a:txBody>
                  <a:tcPr marT="91425" marB="91425" marR="91425" marL="91425"/>
                </a:tc>
              </a:tr>
              <a:tr h="386500">
                <a:tc>
                  <a:txBody>
                    <a:bodyPr/>
                    <a:lstStyle/>
                    <a:p>
                      <a:pPr indent="0" lvl="0" marL="0" rtl="0" algn="l">
                        <a:spcBef>
                          <a:spcPts val="0"/>
                        </a:spcBef>
                        <a:spcAft>
                          <a:spcPts val="0"/>
                        </a:spcAft>
                        <a:buNone/>
                      </a:pPr>
                      <a:r>
                        <a:rPr lang="en" sz="1200">
                          <a:solidFill>
                            <a:schemeClr val="dk1"/>
                          </a:solidFill>
                        </a:rPr>
                        <a:t>Marital_Status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1.02</a:t>
                      </a:r>
                      <a:endParaRPr sz="1200">
                        <a:solidFill>
                          <a:schemeClr val="dk1"/>
                        </a:solidFill>
                      </a:endParaRPr>
                    </a:p>
                  </a:txBody>
                  <a:tcPr marT="91425" marB="91425" marR="91425" marL="91425"/>
                </a:tc>
              </a:tr>
              <a:tr h="386500">
                <a:tc>
                  <a:txBody>
                    <a:bodyPr/>
                    <a:lstStyle/>
                    <a:p>
                      <a:pPr indent="0" lvl="0" marL="0" rtl="0" algn="l">
                        <a:spcBef>
                          <a:spcPts val="0"/>
                        </a:spcBef>
                        <a:spcAft>
                          <a:spcPts val="0"/>
                        </a:spcAft>
                        <a:buNone/>
                      </a:pPr>
                      <a:r>
                        <a:rPr lang="en" sz="1200">
                          <a:solidFill>
                            <a:schemeClr val="dk1"/>
                          </a:solidFill>
                        </a:rPr>
                        <a:t>Order_Recency</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1.03</a:t>
                      </a:r>
                      <a:endParaRPr sz="1200">
                        <a:solidFill>
                          <a:schemeClr val="dk1"/>
                        </a:solidFill>
                      </a:endParaRPr>
                    </a:p>
                  </a:txBody>
                  <a:tcPr marT="91425" marB="91425" marR="91425" marL="91425"/>
                </a:tc>
              </a:tr>
              <a:tr h="386500">
                <a:tc>
                  <a:txBody>
                    <a:bodyPr/>
                    <a:lstStyle/>
                    <a:p>
                      <a:pPr indent="0" lvl="0" marL="0" rtl="0" algn="l">
                        <a:spcBef>
                          <a:spcPts val="0"/>
                        </a:spcBef>
                        <a:spcAft>
                          <a:spcPts val="0"/>
                        </a:spcAft>
                        <a:buNone/>
                      </a:pPr>
                      <a:r>
                        <a:rPr lang="en" sz="1200">
                          <a:solidFill>
                            <a:schemeClr val="dk1"/>
                          </a:solidFill>
                        </a:rPr>
                        <a:t>NumWebPurchases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1.08</a:t>
                      </a:r>
                      <a:endParaRPr sz="1200">
                        <a:solidFill>
                          <a:schemeClr val="dk1"/>
                        </a:solidFill>
                      </a:endParaRPr>
                    </a:p>
                  </a:txBody>
                  <a:tcPr marT="91425" marB="91425" marR="91425" marL="91425"/>
                </a:tc>
              </a:tr>
            </a:tbl>
          </a:graphicData>
        </a:graphic>
      </p:graphicFrame>
      <p:sp>
        <p:nvSpPr>
          <p:cNvPr id="455" name="Google Shape;455;g31d04d050a5_0_100"/>
          <p:cNvSpPr txBox="1"/>
          <p:nvPr/>
        </p:nvSpPr>
        <p:spPr>
          <a:xfrm>
            <a:off x="1478875" y="4261175"/>
            <a:ext cx="59466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 </a:t>
            </a:r>
            <a:r>
              <a:rPr lang="en">
                <a:solidFill>
                  <a:schemeClr val="dk1"/>
                </a:solidFill>
                <a:latin typeface="Raleway"/>
                <a:ea typeface="Raleway"/>
                <a:cs typeface="Raleway"/>
                <a:sym typeface="Raleway"/>
              </a:rPr>
              <a:t>All VIF values are under 5</a:t>
            </a:r>
            <a:endParaRPr>
              <a:solidFill>
                <a:schemeClr val="dk1"/>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cxnSp>
        <p:nvCxnSpPr>
          <p:cNvPr id="460" name="Google Shape;460;g31d04d050a5_0_110"/>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61" name="Google Shape;461;g31d04d050a5_0_110"/>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Model 5</a:t>
            </a:r>
            <a:endParaRPr/>
          </a:p>
        </p:txBody>
      </p:sp>
      <p:sp>
        <p:nvSpPr>
          <p:cNvPr id="462" name="Google Shape;462;g31d04d050a5_0_110"/>
          <p:cNvSpPr txBox="1"/>
          <p:nvPr/>
        </p:nvSpPr>
        <p:spPr>
          <a:xfrm>
            <a:off x="1926000" y="846975"/>
            <a:ext cx="5292000" cy="23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Raleway"/>
                <a:ea typeface="Raleway"/>
                <a:cs typeface="Raleway"/>
                <a:sym typeface="Raleway"/>
              </a:rPr>
              <a:t>Model 4 + Interaction: customer_tenure_months*Order_Recency</a:t>
            </a:r>
            <a:endParaRPr sz="1300">
              <a:solidFill>
                <a:srgbClr val="FFFFFF"/>
              </a:solidFill>
              <a:latin typeface="Raleway"/>
              <a:ea typeface="Raleway"/>
              <a:cs typeface="Raleway"/>
              <a:sym typeface="Raleway"/>
            </a:endParaRPr>
          </a:p>
          <a:p>
            <a:pPr indent="0" lvl="0" marL="914400" rtl="0" algn="l">
              <a:spcBef>
                <a:spcPts val="0"/>
              </a:spcBef>
              <a:spcAft>
                <a:spcPts val="0"/>
              </a:spcAft>
              <a:buNone/>
            </a:pPr>
            <a:r>
              <a:t/>
            </a:r>
            <a:endParaRPr>
              <a:solidFill>
                <a:srgbClr val="FFFFFF"/>
              </a:solidFill>
              <a:latin typeface="Raleway"/>
              <a:ea typeface="Raleway"/>
              <a:cs typeface="Raleway"/>
              <a:sym typeface="Raleway"/>
            </a:endParaRPr>
          </a:p>
        </p:txBody>
      </p:sp>
      <p:graphicFrame>
        <p:nvGraphicFramePr>
          <p:cNvPr id="463" name="Google Shape;463;g31d04d050a5_0_110"/>
          <p:cNvGraphicFramePr/>
          <p:nvPr/>
        </p:nvGraphicFramePr>
        <p:xfrm>
          <a:off x="108175" y="3011325"/>
          <a:ext cx="3000000" cy="3000000"/>
        </p:xfrm>
        <a:graphic>
          <a:graphicData uri="http://schemas.openxmlformats.org/drawingml/2006/table">
            <a:tbl>
              <a:tblPr>
                <a:noFill/>
                <a:tableStyleId>{70BC1374-D6FC-4658-A1B8-91E0BEFFF7DF}</a:tableStyleId>
              </a:tblPr>
              <a:tblGrid>
                <a:gridCol w="1774875"/>
                <a:gridCol w="1774875"/>
              </a:tblGrid>
              <a:tr h="290425">
                <a:tc>
                  <a:txBody>
                    <a:bodyPr/>
                    <a:lstStyle/>
                    <a:p>
                      <a:pPr indent="0" lvl="0" marL="0" rtl="0" algn="l">
                        <a:spcBef>
                          <a:spcPts val="0"/>
                        </a:spcBef>
                        <a:spcAft>
                          <a:spcPts val="0"/>
                        </a:spcAft>
                        <a:buNone/>
                      </a:pPr>
                      <a:r>
                        <a:rPr b="1" lang="en" sz="1200">
                          <a:solidFill>
                            <a:schemeClr val="dk1"/>
                          </a:solidFill>
                        </a:rPr>
                        <a:t>Null Deviance</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chemeClr val="dk1"/>
                          </a:solidFill>
                        </a:rPr>
                        <a:t>Residual Deviance</a:t>
                      </a:r>
                      <a:endParaRPr b="1" sz="1200">
                        <a:solidFill>
                          <a:schemeClr val="dk1"/>
                        </a:solidFill>
                      </a:endParaRPr>
                    </a:p>
                  </a:txBody>
                  <a:tcPr marT="91425" marB="91425" marR="91425" marL="91425"/>
                </a:tc>
              </a:tr>
              <a:tr h="290425">
                <a:tc>
                  <a:txBody>
                    <a:bodyPr/>
                    <a:lstStyle/>
                    <a:p>
                      <a:pPr indent="0" lvl="0" marL="0" rtl="0" algn="l">
                        <a:spcBef>
                          <a:spcPts val="0"/>
                        </a:spcBef>
                        <a:spcAft>
                          <a:spcPts val="0"/>
                        </a:spcAft>
                        <a:buNone/>
                      </a:pPr>
                      <a:r>
                        <a:rPr lang="en" sz="1200">
                          <a:solidFill>
                            <a:schemeClr val="dk1"/>
                          </a:solidFill>
                        </a:rPr>
                        <a:t>1871.9</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1557.8</a:t>
                      </a:r>
                      <a:endParaRPr sz="1200">
                        <a:solidFill>
                          <a:schemeClr val="dk1"/>
                        </a:solidFill>
                      </a:endParaRPr>
                    </a:p>
                  </a:txBody>
                  <a:tcPr marT="91425" marB="91425" marR="91425" marL="91425"/>
                </a:tc>
              </a:tr>
              <a:tr h="290425">
                <a:tc>
                  <a:txBody>
                    <a:bodyPr/>
                    <a:lstStyle/>
                    <a:p>
                      <a:pPr indent="0" lvl="0" marL="0" rtl="0" algn="l">
                        <a:spcBef>
                          <a:spcPts val="0"/>
                        </a:spcBef>
                        <a:spcAft>
                          <a:spcPts val="0"/>
                        </a:spcAft>
                        <a:buNone/>
                      </a:pPr>
                      <a:r>
                        <a:rPr b="1" lang="en" sz="1200">
                          <a:solidFill>
                            <a:schemeClr val="dk1"/>
                          </a:solidFill>
                        </a:rPr>
                        <a:t>Difference:</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314.1</a:t>
                      </a:r>
                      <a:endParaRPr sz="1200">
                        <a:solidFill>
                          <a:schemeClr val="dk1"/>
                        </a:solidFill>
                      </a:endParaRPr>
                    </a:p>
                  </a:txBody>
                  <a:tcPr marT="91425" marB="91425" marR="91425" marL="91425"/>
                </a:tc>
              </a:tr>
              <a:tr h="290425">
                <a:tc>
                  <a:txBody>
                    <a:bodyPr/>
                    <a:lstStyle/>
                    <a:p>
                      <a:pPr indent="0" lvl="0" marL="0" rtl="0" algn="l">
                        <a:spcBef>
                          <a:spcPts val="0"/>
                        </a:spcBef>
                        <a:spcAft>
                          <a:spcPts val="0"/>
                        </a:spcAft>
                        <a:buNone/>
                      </a:pPr>
                      <a:r>
                        <a:rPr b="1" lang="en" sz="1200">
                          <a:solidFill>
                            <a:schemeClr val="dk1"/>
                          </a:solidFill>
                        </a:rPr>
                        <a:t>AIC</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1571.8</a:t>
                      </a:r>
                      <a:endParaRPr sz="1200">
                        <a:solidFill>
                          <a:schemeClr val="dk1"/>
                        </a:solidFill>
                      </a:endParaRPr>
                    </a:p>
                  </a:txBody>
                  <a:tcPr marT="91425" marB="91425" marR="91425" marL="91425"/>
                </a:tc>
              </a:tr>
            </a:tbl>
          </a:graphicData>
        </a:graphic>
      </p:graphicFrame>
      <p:graphicFrame>
        <p:nvGraphicFramePr>
          <p:cNvPr id="464" name="Google Shape;464;g31d04d050a5_0_110"/>
          <p:cNvGraphicFramePr/>
          <p:nvPr/>
        </p:nvGraphicFramePr>
        <p:xfrm>
          <a:off x="108175" y="1658388"/>
          <a:ext cx="3000000" cy="3000000"/>
        </p:xfrm>
        <a:graphic>
          <a:graphicData uri="http://schemas.openxmlformats.org/drawingml/2006/table">
            <a:tbl>
              <a:tblPr>
                <a:noFill/>
                <a:tableStyleId>{70BC1374-D6FC-4658-A1B8-91E0BEFFF7DF}</a:tableStyleId>
              </a:tblPr>
              <a:tblGrid>
                <a:gridCol w="1774875"/>
                <a:gridCol w="1774875"/>
              </a:tblGrid>
              <a:tr h="239100">
                <a:tc>
                  <a:txBody>
                    <a:bodyPr/>
                    <a:lstStyle/>
                    <a:p>
                      <a:pPr indent="0" lvl="0" marL="0" rtl="0" algn="l">
                        <a:spcBef>
                          <a:spcPts val="0"/>
                        </a:spcBef>
                        <a:spcAft>
                          <a:spcPts val="0"/>
                        </a:spcAft>
                        <a:buNone/>
                      </a:pPr>
                      <a:r>
                        <a:rPr b="1" lang="en" sz="1200">
                          <a:solidFill>
                            <a:schemeClr val="dk1"/>
                          </a:solidFill>
                        </a:rPr>
                        <a:t>Variable Interaction</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n" sz="1200">
                          <a:solidFill>
                            <a:schemeClr val="dk1"/>
                          </a:solidFill>
                        </a:rPr>
                        <a:t>P-Value</a:t>
                      </a:r>
                      <a:endParaRPr b="1" sz="1200">
                        <a:solidFill>
                          <a:schemeClr val="dk1"/>
                        </a:solidFill>
                      </a:endParaRPr>
                    </a:p>
                  </a:txBody>
                  <a:tcPr marT="91425" marB="91425" marR="91425" marL="91425"/>
                </a:tc>
              </a:tr>
              <a:tr h="239100">
                <a:tc>
                  <a:txBody>
                    <a:bodyPr/>
                    <a:lstStyle/>
                    <a:p>
                      <a:pPr indent="0" lvl="0" marL="0" rtl="0" algn="l">
                        <a:spcBef>
                          <a:spcPts val="0"/>
                        </a:spcBef>
                        <a:spcAft>
                          <a:spcPts val="0"/>
                        </a:spcAft>
                        <a:buNone/>
                      </a:pPr>
                      <a:r>
                        <a:rPr lang="en" sz="1000">
                          <a:solidFill>
                            <a:schemeClr val="dk1"/>
                          </a:solidFill>
                        </a:rPr>
                        <a:t>Customer_tenure_months:</a:t>
                      </a:r>
                      <a:endParaRPr sz="1000">
                        <a:solidFill>
                          <a:schemeClr val="dk1"/>
                        </a:solidFill>
                      </a:endParaRPr>
                    </a:p>
                    <a:p>
                      <a:pPr indent="0" lvl="0" marL="0" rtl="0" algn="l">
                        <a:spcBef>
                          <a:spcPts val="0"/>
                        </a:spcBef>
                        <a:spcAft>
                          <a:spcPts val="0"/>
                        </a:spcAft>
                        <a:buNone/>
                      </a:pPr>
                      <a:r>
                        <a:rPr lang="en" sz="1000">
                          <a:solidFill>
                            <a:schemeClr val="dk1"/>
                          </a:solidFill>
                        </a:rPr>
                        <a:t>Order_RecencyRecent</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a:t>
                      </a:r>
                      <a:endParaRPr sz="1200">
                        <a:solidFill>
                          <a:schemeClr val="dk1"/>
                        </a:solidFill>
                      </a:endParaRPr>
                    </a:p>
                  </a:txBody>
                  <a:tcPr marT="91425" marB="91425" marR="91425" marL="91425"/>
                </a:tc>
              </a:tr>
            </a:tbl>
          </a:graphicData>
        </a:graphic>
      </p:graphicFrame>
      <p:pic>
        <p:nvPicPr>
          <p:cNvPr id="465" name="Google Shape;465;g31d04d050a5_0_110"/>
          <p:cNvPicPr preferRelativeResize="0"/>
          <p:nvPr/>
        </p:nvPicPr>
        <p:blipFill>
          <a:blip r:embed="rId4">
            <a:alphaModFix/>
          </a:blip>
          <a:stretch>
            <a:fillRect/>
          </a:stretch>
        </p:blipFill>
        <p:spPr>
          <a:xfrm>
            <a:off x="3797800" y="1328450"/>
            <a:ext cx="5095050" cy="314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cxnSp>
        <p:nvCxnSpPr>
          <p:cNvPr id="225" name="Google Shape;225;g320f67d2075_0_0"/>
          <p:cNvCxnSpPr/>
          <p:nvPr/>
        </p:nvCxnSpPr>
        <p:spPr>
          <a:xfrm>
            <a:off x="2479650" y="1058650"/>
            <a:ext cx="4184700" cy="0"/>
          </a:xfrm>
          <a:prstGeom prst="straightConnector1">
            <a:avLst/>
          </a:prstGeom>
          <a:noFill/>
          <a:ln cap="flat" cmpd="sng" w="9525">
            <a:solidFill>
              <a:schemeClr val="dk2"/>
            </a:solidFill>
            <a:prstDash val="solid"/>
            <a:round/>
            <a:headEnd len="sm" w="sm" type="none"/>
            <a:tailEnd len="sm" w="sm" type="none"/>
          </a:ln>
        </p:spPr>
      </p:cxnSp>
      <p:sp>
        <p:nvSpPr>
          <p:cNvPr id="226" name="Google Shape;226;g320f67d2075_0_0"/>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Research Questions</a:t>
            </a:r>
            <a:endParaRPr/>
          </a:p>
        </p:txBody>
      </p:sp>
      <p:sp>
        <p:nvSpPr>
          <p:cNvPr id="227" name="Google Shape;227;g320f67d2075_0_0"/>
          <p:cNvSpPr txBox="1"/>
          <p:nvPr/>
        </p:nvSpPr>
        <p:spPr>
          <a:xfrm>
            <a:off x="1162175" y="1411250"/>
            <a:ext cx="6890400" cy="3290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Unna"/>
              <a:buChar char="❖"/>
            </a:pPr>
            <a:r>
              <a:rPr lang="en" sz="1600">
                <a:solidFill>
                  <a:schemeClr val="dk1"/>
                </a:solidFill>
                <a:latin typeface="Unna"/>
                <a:ea typeface="Unna"/>
                <a:cs typeface="Unna"/>
                <a:sym typeface="Unna"/>
              </a:rPr>
              <a:t>What are the key predictors of a customer's positive response to the gold membership offer?</a:t>
            </a:r>
            <a:endParaRPr sz="1600">
              <a:solidFill>
                <a:schemeClr val="dk1"/>
              </a:solidFill>
              <a:latin typeface="Unna"/>
              <a:ea typeface="Unna"/>
              <a:cs typeface="Unna"/>
              <a:sym typeface="Unna"/>
            </a:endParaRPr>
          </a:p>
          <a:p>
            <a:pPr indent="0" lvl="0" marL="457200" marR="0" rtl="0" algn="l">
              <a:lnSpc>
                <a:spcPct val="100000"/>
              </a:lnSpc>
              <a:spcBef>
                <a:spcPts val="0"/>
              </a:spcBef>
              <a:spcAft>
                <a:spcPts val="0"/>
              </a:spcAft>
              <a:buNone/>
            </a:pPr>
            <a:r>
              <a:t/>
            </a:r>
            <a:endParaRPr sz="1600">
              <a:solidFill>
                <a:schemeClr val="dk1"/>
              </a:solidFill>
              <a:latin typeface="Unna"/>
              <a:ea typeface="Unna"/>
              <a:cs typeface="Unna"/>
              <a:sym typeface="Unna"/>
            </a:endParaRPr>
          </a:p>
          <a:p>
            <a:pPr indent="-330200" lvl="0" marL="457200" marR="0" rtl="0" algn="l">
              <a:lnSpc>
                <a:spcPct val="100000"/>
              </a:lnSpc>
              <a:spcBef>
                <a:spcPts val="0"/>
              </a:spcBef>
              <a:spcAft>
                <a:spcPts val="0"/>
              </a:spcAft>
              <a:buClr>
                <a:schemeClr val="dk1"/>
              </a:buClr>
              <a:buSzPts val="1600"/>
              <a:buFont typeface="Unna"/>
              <a:buChar char="❖"/>
            </a:pPr>
            <a:r>
              <a:rPr lang="en" sz="1600">
                <a:solidFill>
                  <a:schemeClr val="dk1"/>
                </a:solidFill>
                <a:latin typeface="Unna"/>
                <a:ea typeface="Unna"/>
                <a:cs typeface="Unna"/>
                <a:sym typeface="Unna"/>
              </a:rPr>
              <a:t>Is there any interaction between demographic factors (e.g., age, marital status) and shopping behaviors (e.g., frequency of purchases, spending patterns) in predicting customer responses?</a:t>
            </a:r>
            <a:endParaRPr sz="1600">
              <a:solidFill>
                <a:schemeClr val="dk1"/>
              </a:solidFill>
              <a:latin typeface="Unna"/>
              <a:ea typeface="Unna"/>
              <a:cs typeface="Unna"/>
              <a:sym typeface="Un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9" name="Shape 469"/>
        <p:cNvGrpSpPr/>
        <p:nvPr/>
      </p:nvGrpSpPr>
      <p:grpSpPr>
        <a:xfrm>
          <a:off x="0" y="0"/>
          <a:ext cx="0" cy="0"/>
          <a:chOff x="0" y="0"/>
          <a:chExt cx="0" cy="0"/>
        </a:xfrm>
      </p:grpSpPr>
      <p:cxnSp>
        <p:nvCxnSpPr>
          <p:cNvPr id="470" name="Google Shape;470;g31d04d050a5_0_130"/>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71" name="Google Shape;471;g31d04d050a5_0_130"/>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Model 5</a:t>
            </a:r>
            <a:endParaRPr/>
          </a:p>
        </p:txBody>
      </p:sp>
      <p:graphicFrame>
        <p:nvGraphicFramePr>
          <p:cNvPr id="472" name="Google Shape;472;g31d04d050a5_0_130"/>
          <p:cNvGraphicFramePr/>
          <p:nvPr/>
        </p:nvGraphicFramePr>
        <p:xfrm>
          <a:off x="474550" y="1342275"/>
          <a:ext cx="3000000" cy="3000000"/>
        </p:xfrm>
        <a:graphic>
          <a:graphicData uri="http://schemas.openxmlformats.org/drawingml/2006/table">
            <a:tbl>
              <a:tblPr>
                <a:noFill/>
                <a:tableStyleId>{70BC1374-D6FC-4658-A1B8-91E0BEFFF7DF}</a:tableStyleId>
              </a:tblPr>
              <a:tblGrid>
                <a:gridCol w="1638975"/>
                <a:gridCol w="1638975"/>
                <a:gridCol w="1638975"/>
                <a:gridCol w="1638975"/>
                <a:gridCol w="1638975"/>
              </a:tblGrid>
              <a:tr h="319400">
                <a:tc>
                  <a:txBody>
                    <a:bodyPr/>
                    <a:lstStyle/>
                    <a:p>
                      <a:pPr indent="0" lvl="0" marL="0" rtl="0" algn="l">
                        <a:spcBef>
                          <a:spcPts val="0"/>
                        </a:spcBef>
                        <a:spcAft>
                          <a:spcPts val="0"/>
                        </a:spcAft>
                        <a:buNone/>
                      </a:pPr>
                      <a:r>
                        <a:t/>
                      </a:r>
                      <a:endParaRPr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c gridSpan="2">
                  <a:txBody>
                    <a:bodyPr/>
                    <a:lstStyle/>
                    <a:p>
                      <a:pPr indent="0" lvl="0" marL="0" rtl="0" algn="l">
                        <a:spcBef>
                          <a:spcPts val="0"/>
                        </a:spcBef>
                        <a:spcAft>
                          <a:spcPts val="0"/>
                        </a:spcAft>
                        <a:buNone/>
                      </a:pPr>
                      <a:r>
                        <a:rPr b="1" lang="en" sz="1000">
                          <a:solidFill>
                            <a:schemeClr val="dk1"/>
                          </a:solidFill>
                        </a:rPr>
                        <a:t>Confidence Interval</a:t>
                      </a:r>
                      <a:endParaRPr b="1"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c hMerge="1"/>
                <a:tc>
                  <a:txBody>
                    <a:bodyPr/>
                    <a:lstStyle/>
                    <a:p>
                      <a:pPr indent="0" lvl="0" marL="0" rtl="0" algn="l">
                        <a:spcBef>
                          <a:spcPts val="0"/>
                        </a:spcBef>
                        <a:spcAft>
                          <a:spcPts val="0"/>
                        </a:spcAft>
                        <a:buNone/>
                      </a:pPr>
                      <a:r>
                        <a:rPr b="1" lang="en" sz="1000">
                          <a:solidFill>
                            <a:schemeClr val="dk1"/>
                          </a:solidFill>
                        </a:rPr>
                        <a:t>p-value</a:t>
                      </a:r>
                      <a:endParaRPr b="1"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r>
              <a:tr h="319400">
                <a:tc>
                  <a:txBody>
                    <a:bodyPr/>
                    <a:lstStyle/>
                    <a:p>
                      <a:pPr indent="0" lvl="0" marL="0" rtl="0" algn="l">
                        <a:spcBef>
                          <a:spcPts val="0"/>
                        </a:spcBef>
                        <a:spcAft>
                          <a:spcPts val="0"/>
                        </a:spcAft>
                        <a:buNone/>
                      </a:pPr>
                      <a:r>
                        <a:rPr b="1" lang="en" sz="1000">
                          <a:solidFill>
                            <a:schemeClr val="dk1"/>
                          </a:solidFill>
                        </a:rPr>
                        <a:t>Predictor</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Odds</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2.5%</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97.5%</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72650">
                <a:tc>
                  <a:txBody>
                    <a:bodyPr/>
                    <a:lstStyle/>
                    <a:p>
                      <a:pPr indent="0" lvl="0" marL="0" rtl="0" algn="l">
                        <a:spcBef>
                          <a:spcPts val="0"/>
                        </a:spcBef>
                        <a:spcAft>
                          <a:spcPts val="0"/>
                        </a:spcAft>
                        <a:buNone/>
                      </a:pPr>
                      <a:r>
                        <a:rPr lang="en" sz="1000">
                          <a:solidFill>
                            <a:schemeClr val="dk1"/>
                          </a:solidFill>
                        </a:rPr>
                        <a:t>Teenhome yes</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0.29</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0.22</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0.39</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72650">
                <a:tc>
                  <a:txBody>
                    <a:bodyPr/>
                    <a:lstStyle/>
                    <a:p>
                      <a:pPr indent="0" lvl="0" marL="0" rtl="0" algn="l">
                        <a:spcBef>
                          <a:spcPts val="0"/>
                        </a:spcBef>
                        <a:spcAft>
                          <a:spcPts val="0"/>
                        </a:spcAft>
                        <a:buNone/>
                      </a:pPr>
                      <a:r>
                        <a:rPr lang="en" sz="1000">
                          <a:solidFill>
                            <a:schemeClr val="dk1"/>
                          </a:solidFill>
                        </a:rPr>
                        <a:t>customer_tenure_months</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D9EAD3"/>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1.12</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1.09</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1.16</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72650">
                <a:tc>
                  <a:txBody>
                    <a:bodyPr/>
                    <a:lstStyle/>
                    <a:p>
                      <a:pPr indent="0" lvl="0" marL="0" rtl="0" algn="l">
                        <a:spcBef>
                          <a:spcPts val="0"/>
                        </a:spcBef>
                        <a:spcAft>
                          <a:spcPts val="0"/>
                        </a:spcAft>
                        <a:buNone/>
                      </a:pPr>
                      <a:r>
                        <a:rPr lang="en" sz="1000">
                          <a:solidFill>
                            <a:schemeClr val="dk1"/>
                          </a:solidFill>
                        </a:rPr>
                        <a:t>Marital_Status Together</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0.39</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T cap="flat" cmpd="sng" w="9525">
                      <a:solidFill>
                        <a:srgbClr val="999999"/>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0.30</a:t>
                      </a:r>
                      <a:endParaRPr sz="1000">
                        <a:solidFill>
                          <a:schemeClr val="dk1"/>
                        </a:solidFill>
                      </a:endParaRPr>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0.50</a:t>
                      </a:r>
                      <a:endParaRPr sz="1000">
                        <a:solidFill>
                          <a:schemeClr val="dk1"/>
                        </a:solidFill>
                      </a:endParaRPr>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T cap="flat" cmpd="sng" w="9525">
                      <a:solidFill>
                        <a:srgbClr val="999999"/>
                      </a:solidFill>
                      <a:prstDash val="solid"/>
                      <a:round/>
                      <a:headEnd len="sm" w="sm" type="none"/>
                      <a:tailEnd len="sm" w="sm" type="none"/>
                    </a:lnT>
                  </a:tcPr>
                </a:tc>
              </a:tr>
              <a:tr h="319400">
                <a:tc>
                  <a:txBody>
                    <a:bodyPr/>
                    <a:lstStyle/>
                    <a:p>
                      <a:pPr indent="0" lvl="0" marL="0" rtl="0" algn="l">
                        <a:spcBef>
                          <a:spcPts val="0"/>
                        </a:spcBef>
                        <a:spcAft>
                          <a:spcPts val="0"/>
                        </a:spcAft>
                        <a:buNone/>
                      </a:pPr>
                      <a:r>
                        <a:rPr lang="en" sz="1000">
                          <a:solidFill>
                            <a:schemeClr val="dk1"/>
                          </a:solidFill>
                        </a:rPr>
                        <a:t>Order_Recency Recent</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D9EAD3"/>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D9EAD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10.79</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4.79</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25.39</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r h="319400">
                <a:tc>
                  <a:txBody>
                    <a:bodyPr/>
                    <a:lstStyle/>
                    <a:p>
                      <a:pPr indent="0" lvl="0" marL="0" rtl="0" algn="l">
                        <a:spcBef>
                          <a:spcPts val="0"/>
                        </a:spcBef>
                        <a:spcAft>
                          <a:spcPts val="0"/>
                        </a:spcAft>
                        <a:buNone/>
                      </a:pPr>
                      <a:r>
                        <a:rPr lang="en" sz="1000">
                          <a:solidFill>
                            <a:schemeClr val="dk1"/>
                          </a:solidFill>
                        </a:rPr>
                        <a:t>NumWebPurchasesHigh</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D9EAD3"/>
                      </a:solidFill>
                      <a:prstDash val="solid"/>
                      <a:round/>
                      <a:headEnd len="sm" w="sm" type="none"/>
                      <a:tailEnd len="sm" w="sm" type="none"/>
                    </a:lnR>
                    <a:lnT cap="flat" cmpd="sng" w="9525">
                      <a:solidFill>
                        <a:srgbClr val="D9EAD3"/>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2.60</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2.00</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3.38</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r h="319400">
                <a:tc>
                  <a:txBody>
                    <a:bodyPr/>
                    <a:lstStyle/>
                    <a:p>
                      <a:pPr indent="0" lvl="0" marL="0" rtl="0" algn="l">
                        <a:spcBef>
                          <a:spcPts val="0"/>
                        </a:spcBef>
                        <a:spcAft>
                          <a:spcPts val="0"/>
                        </a:spcAft>
                        <a:buNone/>
                      </a:pPr>
                      <a:r>
                        <a:rPr lang="en" sz="1000">
                          <a:solidFill>
                            <a:schemeClr val="dk1"/>
                          </a:solidFill>
                        </a:rPr>
                        <a:t>customer_tenure_months:Order_RecencyRecent</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0.94</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0.89</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0.97</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6" name="Shape 476"/>
        <p:cNvGrpSpPr/>
        <p:nvPr/>
      </p:nvGrpSpPr>
      <p:grpSpPr>
        <a:xfrm>
          <a:off x="0" y="0"/>
          <a:ext cx="0" cy="0"/>
          <a:chOff x="0" y="0"/>
          <a:chExt cx="0" cy="0"/>
        </a:xfrm>
      </p:grpSpPr>
      <p:cxnSp>
        <p:nvCxnSpPr>
          <p:cNvPr id="477" name="Google Shape;477;g31d04d050a5_0_137"/>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78" name="Google Shape;478;g31d04d050a5_0_137"/>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Model 5</a:t>
            </a:r>
            <a:endParaRPr/>
          </a:p>
        </p:txBody>
      </p:sp>
      <p:sp>
        <p:nvSpPr>
          <p:cNvPr id="479" name="Google Shape;479;g31d04d050a5_0_137"/>
          <p:cNvSpPr txBox="1"/>
          <p:nvPr/>
        </p:nvSpPr>
        <p:spPr>
          <a:xfrm>
            <a:off x="1926000" y="846975"/>
            <a:ext cx="5292000" cy="23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Raleway"/>
                <a:ea typeface="Raleway"/>
                <a:cs typeface="Raleway"/>
                <a:sym typeface="Raleway"/>
              </a:rPr>
              <a:t>Model 4 + Interaction: customer_tenure_months*Order_Recency</a:t>
            </a:r>
            <a:endParaRPr sz="1300">
              <a:solidFill>
                <a:srgbClr val="FFFFFF"/>
              </a:solidFill>
              <a:latin typeface="Raleway"/>
              <a:ea typeface="Raleway"/>
              <a:cs typeface="Raleway"/>
              <a:sym typeface="Raleway"/>
            </a:endParaRPr>
          </a:p>
          <a:p>
            <a:pPr indent="0" lvl="0" marL="914400" rtl="0" algn="l">
              <a:spcBef>
                <a:spcPts val="0"/>
              </a:spcBef>
              <a:spcAft>
                <a:spcPts val="0"/>
              </a:spcAft>
              <a:buNone/>
            </a:pPr>
            <a:r>
              <a:t/>
            </a:r>
            <a:endParaRPr>
              <a:solidFill>
                <a:srgbClr val="FFFFFF"/>
              </a:solidFill>
              <a:latin typeface="Raleway"/>
              <a:ea typeface="Raleway"/>
              <a:cs typeface="Raleway"/>
              <a:sym typeface="Raleway"/>
            </a:endParaRPr>
          </a:p>
        </p:txBody>
      </p:sp>
      <p:pic>
        <p:nvPicPr>
          <p:cNvPr id="480" name="Google Shape;480;g31d04d050a5_0_137"/>
          <p:cNvPicPr preferRelativeResize="0"/>
          <p:nvPr/>
        </p:nvPicPr>
        <p:blipFill>
          <a:blip r:embed="rId4">
            <a:alphaModFix/>
          </a:blip>
          <a:stretch>
            <a:fillRect/>
          </a:stretch>
        </p:blipFill>
        <p:spPr>
          <a:xfrm>
            <a:off x="1895275" y="1384800"/>
            <a:ext cx="5353449" cy="3305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 name="Shape 484"/>
        <p:cNvGrpSpPr/>
        <p:nvPr/>
      </p:nvGrpSpPr>
      <p:grpSpPr>
        <a:xfrm>
          <a:off x="0" y="0"/>
          <a:ext cx="0" cy="0"/>
          <a:chOff x="0" y="0"/>
          <a:chExt cx="0" cy="0"/>
        </a:xfrm>
      </p:grpSpPr>
      <p:cxnSp>
        <p:nvCxnSpPr>
          <p:cNvPr id="485" name="Google Shape;485;g31d04d050a5_0_150"/>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86" name="Google Shape;486;g31d04d050a5_0_150"/>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Measuring Accuracy Model 4</a:t>
            </a:r>
            <a:endParaRPr/>
          </a:p>
        </p:txBody>
      </p:sp>
      <p:graphicFrame>
        <p:nvGraphicFramePr>
          <p:cNvPr id="487" name="Google Shape;487;g31d04d050a5_0_150"/>
          <p:cNvGraphicFramePr/>
          <p:nvPr/>
        </p:nvGraphicFramePr>
        <p:xfrm>
          <a:off x="5381625" y="1425925"/>
          <a:ext cx="3000000" cy="3000000"/>
        </p:xfrm>
        <a:graphic>
          <a:graphicData uri="http://schemas.openxmlformats.org/drawingml/2006/table">
            <a:tbl>
              <a:tblPr>
                <a:noFill/>
                <a:tableStyleId>{70BC1374-D6FC-4658-A1B8-91E0BEFFF7DF}</a:tableStyleId>
              </a:tblPr>
              <a:tblGrid>
                <a:gridCol w="1098550"/>
                <a:gridCol w="1098550"/>
                <a:gridCol w="1098550"/>
              </a:tblGrid>
              <a:tr h="239800">
                <a:tc>
                  <a:txBody>
                    <a:bodyPr/>
                    <a:lstStyle/>
                    <a:p>
                      <a:pPr indent="0" lvl="0" marL="0" rtl="0" algn="l">
                        <a:spcBef>
                          <a:spcPts val="0"/>
                        </a:spcBef>
                        <a:spcAft>
                          <a:spcPts val="0"/>
                        </a:spcAft>
                        <a:buNone/>
                      </a:pPr>
                      <a:r>
                        <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b="1" lang="en" sz="1300">
                          <a:solidFill>
                            <a:schemeClr val="dk1"/>
                          </a:solidFill>
                        </a:rPr>
                        <a:t>False</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b="1" lang="en" sz="1300">
                          <a:solidFill>
                            <a:schemeClr val="dk1"/>
                          </a:solidFill>
                        </a:rPr>
                        <a:t>True</a:t>
                      </a:r>
                      <a:endParaRPr b="1" sz="1300">
                        <a:solidFill>
                          <a:schemeClr val="dk1"/>
                        </a:solidFill>
                      </a:endParaRPr>
                    </a:p>
                  </a:txBody>
                  <a:tcPr marT="91425" marB="91425" marR="91425" marL="91425"/>
                </a:tc>
              </a:tr>
              <a:tr h="230600">
                <a:tc>
                  <a:txBody>
                    <a:bodyPr/>
                    <a:lstStyle/>
                    <a:p>
                      <a:pPr indent="0" lvl="0" marL="0" rtl="0" algn="l">
                        <a:spcBef>
                          <a:spcPts val="0"/>
                        </a:spcBef>
                        <a:spcAft>
                          <a:spcPts val="0"/>
                        </a:spcAft>
                        <a:buNone/>
                      </a:pPr>
                      <a:r>
                        <a:rPr b="1" lang="en" sz="1300">
                          <a:solidFill>
                            <a:schemeClr val="dk1"/>
                          </a:solidFill>
                        </a:rPr>
                        <a:t>False</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512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143</a:t>
                      </a:r>
                      <a:endParaRPr sz="1300">
                        <a:solidFill>
                          <a:schemeClr val="dk1"/>
                        </a:solidFill>
                      </a:endParaRPr>
                    </a:p>
                  </a:txBody>
                  <a:tcPr marT="91425" marB="91425" marR="91425" marL="91425"/>
                </a:tc>
              </a:tr>
              <a:tr h="230600">
                <a:tc>
                  <a:txBody>
                    <a:bodyPr/>
                    <a:lstStyle/>
                    <a:p>
                      <a:pPr indent="0" lvl="0" marL="0" rtl="0" algn="l">
                        <a:spcBef>
                          <a:spcPts val="0"/>
                        </a:spcBef>
                        <a:spcAft>
                          <a:spcPts val="0"/>
                        </a:spcAft>
                        <a:buNone/>
                      </a:pPr>
                      <a:r>
                        <a:rPr b="1" lang="en" sz="1300">
                          <a:solidFill>
                            <a:schemeClr val="dk1"/>
                          </a:solidFill>
                        </a:rPr>
                        <a:t>True</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43</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74</a:t>
                      </a:r>
                      <a:endParaRPr sz="1300">
                        <a:solidFill>
                          <a:schemeClr val="dk1"/>
                        </a:solidFill>
                      </a:endParaRPr>
                    </a:p>
                  </a:txBody>
                  <a:tcPr marT="91425" marB="91425" marR="91425" marL="91425"/>
                </a:tc>
              </a:tr>
            </a:tbl>
          </a:graphicData>
        </a:graphic>
      </p:graphicFrame>
      <p:graphicFrame>
        <p:nvGraphicFramePr>
          <p:cNvPr id="488" name="Google Shape;488;g31d04d050a5_0_150"/>
          <p:cNvGraphicFramePr/>
          <p:nvPr/>
        </p:nvGraphicFramePr>
        <p:xfrm>
          <a:off x="5381625" y="3048000"/>
          <a:ext cx="3000000" cy="3000000"/>
        </p:xfrm>
        <a:graphic>
          <a:graphicData uri="http://schemas.openxmlformats.org/drawingml/2006/table">
            <a:tbl>
              <a:tblPr>
                <a:noFill/>
                <a:tableStyleId>{70BC1374-D6FC-4658-A1B8-91E0BEFFF7DF}</a:tableStyleId>
              </a:tblPr>
              <a:tblGrid>
                <a:gridCol w="1647825"/>
                <a:gridCol w="1647825"/>
              </a:tblGrid>
              <a:tr h="381000">
                <a:tc>
                  <a:txBody>
                    <a:bodyPr/>
                    <a:lstStyle/>
                    <a:p>
                      <a:pPr indent="0" lvl="0" marL="0" rtl="0" algn="l">
                        <a:spcBef>
                          <a:spcPts val="0"/>
                        </a:spcBef>
                        <a:spcAft>
                          <a:spcPts val="0"/>
                        </a:spcAft>
                        <a:buNone/>
                      </a:pPr>
                      <a:r>
                        <a:rPr b="1" lang="en" sz="1300">
                          <a:solidFill>
                            <a:schemeClr val="dk1"/>
                          </a:solidFill>
                        </a:rPr>
                        <a:t>Accuracy</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0.76</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sz="1300">
                          <a:solidFill>
                            <a:schemeClr val="dk1"/>
                          </a:solidFill>
                        </a:rPr>
                        <a:t>Sensitivity</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0.63</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sz="1300">
                          <a:solidFill>
                            <a:schemeClr val="dk1"/>
                          </a:solidFill>
                        </a:rPr>
                        <a:t>Specificity</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0.78</a:t>
                      </a:r>
                      <a:endParaRPr sz="1300">
                        <a:solidFill>
                          <a:schemeClr val="dk1"/>
                        </a:solidFill>
                      </a:endParaRPr>
                    </a:p>
                  </a:txBody>
                  <a:tcPr marT="91425" marB="91425" marR="91425" marL="91425"/>
                </a:tc>
              </a:tr>
            </a:tbl>
          </a:graphicData>
        </a:graphic>
      </p:graphicFrame>
      <p:sp>
        <p:nvSpPr>
          <p:cNvPr id="489" name="Google Shape;489;g31d04d050a5_0_150"/>
          <p:cNvSpPr txBox="1"/>
          <p:nvPr/>
        </p:nvSpPr>
        <p:spPr>
          <a:xfrm>
            <a:off x="5438775" y="4352925"/>
            <a:ext cx="24861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Cutoff: 0.2</a:t>
            </a:r>
            <a:endParaRPr>
              <a:solidFill>
                <a:schemeClr val="dk1"/>
              </a:solidFill>
              <a:latin typeface="Raleway"/>
              <a:ea typeface="Raleway"/>
              <a:cs typeface="Raleway"/>
              <a:sym typeface="Raleway"/>
            </a:endParaRPr>
          </a:p>
        </p:txBody>
      </p:sp>
      <p:pic>
        <p:nvPicPr>
          <p:cNvPr id="490" name="Google Shape;490;g31d04d050a5_0_150"/>
          <p:cNvPicPr preferRelativeResize="0"/>
          <p:nvPr/>
        </p:nvPicPr>
        <p:blipFill>
          <a:blip r:embed="rId4">
            <a:alphaModFix/>
          </a:blip>
          <a:stretch>
            <a:fillRect/>
          </a:stretch>
        </p:blipFill>
        <p:spPr>
          <a:xfrm>
            <a:off x="514346" y="1636296"/>
            <a:ext cx="4399949" cy="2716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4" name="Shape 494"/>
        <p:cNvGrpSpPr/>
        <p:nvPr/>
      </p:nvGrpSpPr>
      <p:grpSpPr>
        <a:xfrm>
          <a:off x="0" y="0"/>
          <a:ext cx="0" cy="0"/>
          <a:chOff x="0" y="0"/>
          <a:chExt cx="0" cy="0"/>
        </a:xfrm>
      </p:grpSpPr>
      <p:cxnSp>
        <p:nvCxnSpPr>
          <p:cNvPr id="495" name="Google Shape;495;g31d04d050a5_0_169"/>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496" name="Google Shape;496;g31d04d050a5_0_169"/>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Measuring Accuracy Model 5</a:t>
            </a:r>
            <a:endParaRPr/>
          </a:p>
        </p:txBody>
      </p:sp>
      <p:graphicFrame>
        <p:nvGraphicFramePr>
          <p:cNvPr id="497" name="Google Shape;497;g31d04d050a5_0_169"/>
          <p:cNvGraphicFramePr/>
          <p:nvPr/>
        </p:nvGraphicFramePr>
        <p:xfrm>
          <a:off x="5381625" y="1425925"/>
          <a:ext cx="3000000" cy="3000000"/>
        </p:xfrm>
        <a:graphic>
          <a:graphicData uri="http://schemas.openxmlformats.org/drawingml/2006/table">
            <a:tbl>
              <a:tblPr>
                <a:noFill/>
                <a:tableStyleId>{70BC1374-D6FC-4658-A1B8-91E0BEFFF7DF}</a:tableStyleId>
              </a:tblPr>
              <a:tblGrid>
                <a:gridCol w="1098550"/>
                <a:gridCol w="1098550"/>
                <a:gridCol w="1098550"/>
              </a:tblGrid>
              <a:tr h="239800">
                <a:tc>
                  <a:txBody>
                    <a:bodyPr/>
                    <a:lstStyle/>
                    <a:p>
                      <a:pPr indent="0" lvl="0" marL="0" rtl="0" algn="l">
                        <a:spcBef>
                          <a:spcPts val="0"/>
                        </a:spcBef>
                        <a:spcAft>
                          <a:spcPts val="0"/>
                        </a:spcAft>
                        <a:buNone/>
                      </a:pPr>
                      <a:r>
                        <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b="1" lang="en" sz="1300">
                          <a:solidFill>
                            <a:schemeClr val="dk1"/>
                          </a:solidFill>
                        </a:rPr>
                        <a:t>False</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b="1" lang="en" sz="1300">
                          <a:solidFill>
                            <a:schemeClr val="dk1"/>
                          </a:solidFill>
                        </a:rPr>
                        <a:t>True</a:t>
                      </a:r>
                      <a:endParaRPr b="1" sz="1300">
                        <a:solidFill>
                          <a:schemeClr val="dk1"/>
                        </a:solidFill>
                      </a:endParaRPr>
                    </a:p>
                  </a:txBody>
                  <a:tcPr marT="91425" marB="91425" marR="91425" marL="91425"/>
                </a:tc>
              </a:tr>
              <a:tr h="230600">
                <a:tc>
                  <a:txBody>
                    <a:bodyPr/>
                    <a:lstStyle/>
                    <a:p>
                      <a:pPr indent="0" lvl="0" marL="0" rtl="0" algn="l">
                        <a:spcBef>
                          <a:spcPts val="0"/>
                        </a:spcBef>
                        <a:spcAft>
                          <a:spcPts val="0"/>
                        </a:spcAft>
                        <a:buNone/>
                      </a:pPr>
                      <a:r>
                        <a:rPr b="1" lang="en" sz="1300">
                          <a:solidFill>
                            <a:schemeClr val="dk1"/>
                          </a:solidFill>
                        </a:rPr>
                        <a:t>False</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532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123</a:t>
                      </a:r>
                      <a:endParaRPr sz="1300">
                        <a:solidFill>
                          <a:schemeClr val="dk1"/>
                        </a:solidFill>
                      </a:endParaRPr>
                    </a:p>
                  </a:txBody>
                  <a:tcPr marT="91425" marB="91425" marR="91425" marL="91425"/>
                </a:tc>
              </a:tr>
              <a:tr h="230600">
                <a:tc>
                  <a:txBody>
                    <a:bodyPr/>
                    <a:lstStyle/>
                    <a:p>
                      <a:pPr indent="0" lvl="0" marL="0" rtl="0" algn="l">
                        <a:spcBef>
                          <a:spcPts val="0"/>
                        </a:spcBef>
                        <a:spcAft>
                          <a:spcPts val="0"/>
                        </a:spcAft>
                        <a:buNone/>
                      </a:pPr>
                      <a:r>
                        <a:rPr b="1" lang="en" sz="1300">
                          <a:solidFill>
                            <a:schemeClr val="dk1"/>
                          </a:solidFill>
                        </a:rPr>
                        <a:t>True</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42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75</a:t>
                      </a:r>
                      <a:endParaRPr sz="1300">
                        <a:solidFill>
                          <a:schemeClr val="dk1"/>
                        </a:solidFill>
                      </a:endParaRPr>
                    </a:p>
                  </a:txBody>
                  <a:tcPr marT="91425" marB="91425" marR="91425" marL="91425"/>
                </a:tc>
              </a:tr>
            </a:tbl>
          </a:graphicData>
        </a:graphic>
      </p:graphicFrame>
      <p:graphicFrame>
        <p:nvGraphicFramePr>
          <p:cNvPr id="498" name="Google Shape;498;g31d04d050a5_0_169"/>
          <p:cNvGraphicFramePr/>
          <p:nvPr/>
        </p:nvGraphicFramePr>
        <p:xfrm>
          <a:off x="5381625" y="3048000"/>
          <a:ext cx="3000000" cy="3000000"/>
        </p:xfrm>
        <a:graphic>
          <a:graphicData uri="http://schemas.openxmlformats.org/drawingml/2006/table">
            <a:tbl>
              <a:tblPr>
                <a:noFill/>
                <a:tableStyleId>{70BC1374-D6FC-4658-A1B8-91E0BEFFF7DF}</a:tableStyleId>
              </a:tblPr>
              <a:tblGrid>
                <a:gridCol w="1647825"/>
                <a:gridCol w="1647825"/>
              </a:tblGrid>
              <a:tr h="381000">
                <a:tc>
                  <a:txBody>
                    <a:bodyPr/>
                    <a:lstStyle/>
                    <a:p>
                      <a:pPr indent="0" lvl="0" marL="0" rtl="0" algn="l">
                        <a:spcBef>
                          <a:spcPts val="0"/>
                        </a:spcBef>
                        <a:spcAft>
                          <a:spcPts val="0"/>
                        </a:spcAft>
                        <a:buNone/>
                      </a:pPr>
                      <a:r>
                        <a:rPr b="1" lang="en" sz="1300">
                          <a:solidFill>
                            <a:schemeClr val="dk1"/>
                          </a:solidFill>
                        </a:rPr>
                        <a:t>Accuracy</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0.79</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sz="1300">
                          <a:solidFill>
                            <a:schemeClr val="dk1"/>
                          </a:solidFill>
                        </a:rPr>
                        <a:t>Sensitivity</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0.64</a:t>
                      </a:r>
                      <a:endParaRPr sz="1300">
                        <a:solidFill>
                          <a:schemeClr val="dk1"/>
                        </a:solidFill>
                      </a:endParaRPr>
                    </a:p>
                  </a:txBody>
                  <a:tcPr marT="91425" marB="91425" marR="91425" marL="91425"/>
                </a:tc>
              </a:tr>
              <a:tr h="381000">
                <a:tc>
                  <a:txBody>
                    <a:bodyPr/>
                    <a:lstStyle/>
                    <a:p>
                      <a:pPr indent="0" lvl="0" marL="0" rtl="0" algn="l">
                        <a:spcBef>
                          <a:spcPts val="0"/>
                        </a:spcBef>
                        <a:spcAft>
                          <a:spcPts val="0"/>
                        </a:spcAft>
                        <a:buNone/>
                      </a:pPr>
                      <a:r>
                        <a:rPr b="1" lang="en" sz="1300">
                          <a:solidFill>
                            <a:schemeClr val="dk1"/>
                          </a:solidFill>
                        </a:rPr>
                        <a:t>Specificity</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0.81</a:t>
                      </a:r>
                      <a:endParaRPr sz="1300">
                        <a:solidFill>
                          <a:schemeClr val="dk1"/>
                        </a:solidFill>
                      </a:endParaRPr>
                    </a:p>
                  </a:txBody>
                  <a:tcPr marT="91425" marB="91425" marR="91425" marL="91425"/>
                </a:tc>
              </a:tr>
            </a:tbl>
          </a:graphicData>
        </a:graphic>
      </p:graphicFrame>
      <p:sp>
        <p:nvSpPr>
          <p:cNvPr id="499" name="Google Shape;499;g31d04d050a5_0_169"/>
          <p:cNvSpPr txBox="1"/>
          <p:nvPr/>
        </p:nvSpPr>
        <p:spPr>
          <a:xfrm>
            <a:off x="5438775" y="4352925"/>
            <a:ext cx="24861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aleway"/>
                <a:ea typeface="Raleway"/>
                <a:cs typeface="Raleway"/>
                <a:sym typeface="Raleway"/>
              </a:rPr>
              <a:t>Cutoff: 0.2</a:t>
            </a:r>
            <a:endParaRPr>
              <a:solidFill>
                <a:schemeClr val="dk1"/>
              </a:solidFill>
              <a:latin typeface="Raleway"/>
              <a:ea typeface="Raleway"/>
              <a:cs typeface="Raleway"/>
              <a:sym typeface="Raleway"/>
            </a:endParaRPr>
          </a:p>
        </p:txBody>
      </p:sp>
      <p:pic>
        <p:nvPicPr>
          <p:cNvPr id="500" name="Google Shape;500;g31d04d050a5_0_169"/>
          <p:cNvPicPr preferRelativeResize="0"/>
          <p:nvPr/>
        </p:nvPicPr>
        <p:blipFill>
          <a:blip r:embed="rId4">
            <a:alphaModFix/>
          </a:blip>
          <a:stretch>
            <a:fillRect/>
          </a:stretch>
        </p:blipFill>
        <p:spPr>
          <a:xfrm>
            <a:off x="381000" y="1521975"/>
            <a:ext cx="4667249" cy="2881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4" name="Shape 504"/>
        <p:cNvGrpSpPr/>
        <p:nvPr/>
      </p:nvGrpSpPr>
      <p:grpSpPr>
        <a:xfrm>
          <a:off x="0" y="0"/>
          <a:ext cx="0" cy="0"/>
          <a:chOff x="0" y="0"/>
          <a:chExt cx="0" cy="0"/>
        </a:xfrm>
      </p:grpSpPr>
      <p:cxnSp>
        <p:nvCxnSpPr>
          <p:cNvPr id="505" name="Google Shape;505;g31d04d050a5_0_180"/>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506" name="Google Shape;506;g31d04d050a5_0_180"/>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Cross Validation</a:t>
            </a:r>
            <a:endParaRPr/>
          </a:p>
        </p:txBody>
      </p:sp>
      <p:sp>
        <p:nvSpPr>
          <p:cNvPr id="507" name="Google Shape;507;g31d04d050a5_0_180"/>
          <p:cNvSpPr txBox="1"/>
          <p:nvPr/>
        </p:nvSpPr>
        <p:spPr>
          <a:xfrm>
            <a:off x="952500" y="4010025"/>
            <a:ext cx="48261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aleway"/>
                <a:ea typeface="Raleway"/>
                <a:cs typeface="Raleway"/>
                <a:sym typeface="Raleway"/>
              </a:rPr>
              <a:t>*Go with Model 4</a:t>
            </a:r>
            <a:endParaRPr sz="1300">
              <a:solidFill>
                <a:schemeClr val="dk1"/>
              </a:solidFill>
              <a:latin typeface="Raleway"/>
              <a:ea typeface="Raleway"/>
              <a:cs typeface="Raleway"/>
              <a:sym typeface="Raleway"/>
            </a:endParaRPr>
          </a:p>
        </p:txBody>
      </p:sp>
      <p:graphicFrame>
        <p:nvGraphicFramePr>
          <p:cNvPr id="508" name="Google Shape;508;g31d04d050a5_0_180"/>
          <p:cNvGraphicFramePr/>
          <p:nvPr/>
        </p:nvGraphicFramePr>
        <p:xfrm>
          <a:off x="952500" y="1028675"/>
          <a:ext cx="3000000" cy="3000000"/>
        </p:xfrm>
        <a:graphic>
          <a:graphicData uri="http://schemas.openxmlformats.org/drawingml/2006/table">
            <a:tbl>
              <a:tblPr>
                <a:noFill/>
                <a:tableStyleId>{70BC1374-D6FC-4658-A1B8-91E0BEFFF7DF}</a:tableStyleId>
              </a:tblPr>
              <a:tblGrid>
                <a:gridCol w="2413000"/>
                <a:gridCol w="2413000"/>
                <a:gridCol w="2413000"/>
              </a:tblGrid>
              <a:tr h="326575">
                <a:tc>
                  <a:txBody>
                    <a:bodyPr/>
                    <a:lstStyle/>
                    <a:p>
                      <a:pPr indent="0" lvl="0" marL="0" rtl="0" algn="l">
                        <a:spcBef>
                          <a:spcPts val="0"/>
                        </a:spcBef>
                        <a:spcAft>
                          <a:spcPts val="0"/>
                        </a:spcAft>
                        <a:buNone/>
                      </a:pPr>
                      <a:r>
                        <a:rPr b="1" lang="en" sz="1300">
                          <a:solidFill>
                            <a:schemeClr val="dk1"/>
                          </a:solidFill>
                        </a:rPr>
                        <a:t>Metric</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b="1" lang="en" sz="1300">
                          <a:solidFill>
                            <a:schemeClr val="dk1"/>
                          </a:solidFill>
                        </a:rPr>
                        <a:t>*</a:t>
                      </a:r>
                      <a:r>
                        <a:rPr b="1" lang="en" sz="1300">
                          <a:solidFill>
                            <a:schemeClr val="dk1"/>
                          </a:solidFill>
                        </a:rPr>
                        <a:t>Model 4</a:t>
                      </a:r>
                      <a:endParaRPr b="1" sz="1300">
                        <a:solidFill>
                          <a:schemeClr val="dk1"/>
                        </a:solidFill>
                      </a:endParaRPr>
                    </a:p>
                  </a:txBody>
                  <a:tcPr marT="91425" marB="91425" marR="91425" marL="91425"/>
                </a:tc>
                <a:tc>
                  <a:txBody>
                    <a:bodyPr/>
                    <a:lstStyle/>
                    <a:p>
                      <a:pPr indent="0" lvl="0" marL="0" rtl="0" algn="l">
                        <a:spcBef>
                          <a:spcPts val="0"/>
                        </a:spcBef>
                        <a:spcAft>
                          <a:spcPts val="0"/>
                        </a:spcAft>
                        <a:buNone/>
                      </a:pPr>
                      <a:r>
                        <a:rPr b="1" lang="en" sz="1300">
                          <a:solidFill>
                            <a:schemeClr val="dk1"/>
                          </a:solidFill>
                        </a:rPr>
                        <a:t>Model 5</a:t>
                      </a:r>
                      <a:endParaRPr b="1" sz="1300">
                        <a:solidFill>
                          <a:schemeClr val="dk1"/>
                        </a:solidFill>
                      </a:endParaRPr>
                    </a:p>
                  </a:txBody>
                  <a:tcPr marT="91425" marB="91425" marR="91425" marL="91425"/>
                </a:tc>
              </a:tr>
              <a:tr h="326575">
                <a:tc>
                  <a:txBody>
                    <a:bodyPr/>
                    <a:lstStyle/>
                    <a:p>
                      <a:pPr indent="0" lvl="0" marL="0" rtl="0" algn="l">
                        <a:spcBef>
                          <a:spcPts val="0"/>
                        </a:spcBef>
                        <a:spcAft>
                          <a:spcPts val="0"/>
                        </a:spcAft>
                        <a:buNone/>
                      </a:pPr>
                      <a:r>
                        <a:rPr lang="en" sz="1300">
                          <a:solidFill>
                            <a:schemeClr val="dk1"/>
                          </a:solidFill>
                        </a:rPr>
                        <a:t>Accuracy</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0.74</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0.68</a:t>
                      </a:r>
                      <a:endParaRPr sz="1300">
                        <a:solidFill>
                          <a:schemeClr val="dk1"/>
                        </a:solidFill>
                      </a:endParaRPr>
                    </a:p>
                  </a:txBody>
                  <a:tcPr marT="91425" marB="91425" marR="91425" marL="91425"/>
                </a:tc>
              </a:tr>
              <a:tr h="326575">
                <a:tc>
                  <a:txBody>
                    <a:bodyPr/>
                    <a:lstStyle/>
                    <a:p>
                      <a:pPr indent="0" lvl="0" marL="0" rtl="0" algn="l">
                        <a:spcBef>
                          <a:spcPts val="0"/>
                        </a:spcBef>
                        <a:spcAft>
                          <a:spcPts val="0"/>
                        </a:spcAft>
                        <a:buNone/>
                      </a:pPr>
                      <a:r>
                        <a:rPr lang="en" sz="1300">
                          <a:solidFill>
                            <a:schemeClr val="dk1"/>
                          </a:solidFill>
                        </a:rPr>
                        <a:t>95% CI - Accuracy</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(0.70, 0.78)</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(0.63 0.72</a:t>
                      </a:r>
                      <a:endParaRPr sz="1300">
                        <a:solidFill>
                          <a:schemeClr val="dk1"/>
                        </a:solidFill>
                      </a:endParaRPr>
                    </a:p>
                  </a:txBody>
                  <a:tcPr marT="91425" marB="91425" marR="91425" marL="91425"/>
                </a:tc>
              </a:tr>
              <a:tr h="326575">
                <a:tc>
                  <a:txBody>
                    <a:bodyPr/>
                    <a:lstStyle/>
                    <a:p>
                      <a:pPr indent="0" lvl="0" marL="0" rtl="0" algn="l">
                        <a:spcBef>
                          <a:spcPts val="0"/>
                        </a:spcBef>
                        <a:spcAft>
                          <a:spcPts val="0"/>
                        </a:spcAft>
                        <a:buNone/>
                      </a:pPr>
                      <a:r>
                        <a:rPr lang="en" sz="1300">
                          <a:solidFill>
                            <a:schemeClr val="dk1"/>
                          </a:solidFill>
                        </a:rPr>
                        <a:t>Kappa</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0.30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0.21</a:t>
                      </a:r>
                      <a:endParaRPr sz="1300">
                        <a:solidFill>
                          <a:schemeClr val="dk1"/>
                        </a:solidFill>
                      </a:endParaRPr>
                    </a:p>
                  </a:txBody>
                  <a:tcPr marT="91425" marB="91425" marR="91425" marL="91425"/>
                </a:tc>
              </a:tr>
              <a:tr h="326575">
                <a:tc>
                  <a:txBody>
                    <a:bodyPr/>
                    <a:lstStyle/>
                    <a:p>
                      <a:pPr indent="0" lvl="0" marL="0" rtl="0" algn="l">
                        <a:spcBef>
                          <a:spcPts val="0"/>
                        </a:spcBef>
                        <a:spcAft>
                          <a:spcPts val="0"/>
                        </a:spcAft>
                        <a:buNone/>
                      </a:pPr>
                      <a:r>
                        <a:rPr lang="en" sz="1300">
                          <a:solidFill>
                            <a:schemeClr val="dk1"/>
                          </a:solidFill>
                        </a:rPr>
                        <a:t>McNemar's Test P-Value</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8.083e-12</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3.951e-16</a:t>
                      </a:r>
                      <a:endParaRPr sz="1300">
                        <a:solidFill>
                          <a:schemeClr val="dk1"/>
                        </a:solidFill>
                      </a:endParaRPr>
                    </a:p>
                  </a:txBody>
                  <a:tcPr marT="91425" marB="91425" marR="91425" marL="91425"/>
                </a:tc>
              </a:tr>
              <a:tr h="326575">
                <a:tc>
                  <a:txBody>
                    <a:bodyPr/>
                    <a:lstStyle/>
                    <a:p>
                      <a:pPr indent="0" lvl="0" marL="0" rtl="0" algn="l">
                        <a:spcBef>
                          <a:spcPts val="0"/>
                        </a:spcBef>
                        <a:spcAft>
                          <a:spcPts val="0"/>
                        </a:spcAft>
                        <a:buNone/>
                      </a:pPr>
                      <a:r>
                        <a:rPr lang="en" sz="1300">
                          <a:solidFill>
                            <a:schemeClr val="dk1"/>
                          </a:solidFill>
                        </a:rPr>
                        <a:t>Sensitivity</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0.75</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0.68</a:t>
                      </a:r>
                      <a:endParaRPr sz="1300">
                        <a:solidFill>
                          <a:schemeClr val="dk1"/>
                        </a:solidFill>
                      </a:endParaRPr>
                    </a:p>
                  </a:txBody>
                  <a:tcPr marT="91425" marB="91425" marR="91425" marL="91425"/>
                </a:tc>
              </a:tr>
              <a:tr h="326575">
                <a:tc>
                  <a:txBody>
                    <a:bodyPr/>
                    <a:lstStyle/>
                    <a:p>
                      <a:pPr indent="0" lvl="0" marL="0" rtl="0" algn="l">
                        <a:spcBef>
                          <a:spcPts val="0"/>
                        </a:spcBef>
                        <a:spcAft>
                          <a:spcPts val="0"/>
                        </a:spcAft>
                        <a:buNone/>
                      </a:pPr>
                      <a:r>
                        <a:rPr lang="en" sz="1300">
                          <a:solidFill>
                            <a:schemeClr val="dk1"/>
                          </a:solidFill>
                        </a:rPr>
                        <a:t>Specificity</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0.70</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1300">
                          <a:solidFill>
                            <a:schemeClr val="dk1"/>
                          </a:solidFill>
                        </a:rPr>
                        <a:t>0.67</a:t>
                      </a:r>
                      <a:endParaRPr sz="1300">
                        <a:solidFill>
                          <a:schemeClr val="dk1"/>
                        </a:solidFill>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310c01fb11b_0_60"/>
          <p:cNvSpPr txBox="1"/>
          <p:nvPr>
            <p:ph type="title"/>
          </p:nvPr>
        </p:nvSpPr>
        <p:spPr>
          <a:xfrm>
            <a:off x="900200" y="2011725"/>
            <a:ext cx="7518000" cy="97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300"/>
              <a:buNone/>
            </a:pPr>
            <a:r>
              <a:rPr lang="en" sz="4500"/>
              <a:t>Conclusions</a:t>
            </a:r>
            <a:endParaRPr sz="4500">
              <a:solidFill>
                <a:schemeClr val="dk2"/>
              </a:solidFill>
            </a:endParaRPr>
          </a:p>
        </p:txBody>
      </p:sp>
      <p:cxnSp>
        <p:nvCxnSpPr>
          <p:cNvPr id="514" name="Google Shape;514;g310c01fb11b_0_60"/>
          <p:cNvCxnSpPr/>
          <p:nvPr/>
        </p:nvCxnSpPr>
        <p:spPr>
          <a:xfrm>
            <a:off x="2910975" y="2981975"/>
            <a:ext cx="3629100" cy="7800"/>
          </a:xfrm>
          <a:prstGeom prst="straightConnector1">
            <a:avLst/>
          </a:prstGeom>
          <a:noFill/>
          <a:ln cap="flat" cmpd="sng" w="9525">
            <a:solidFill>
              <a:schemeClr val="dk2"/>
            </a:solidFill>
            <a:prstDash val="solid"/>
            <a:round/>
            <a:headEnd len="sm" w="sm" type="none"/>
            <a:tailEnd len="sm" w="sm" type="none"/>
          </a:ln>
        </p:spPr>
      </p:cxnSp>
      <p:sp>
        <p:nvSpPr>
          <p:cNvPr id="515" name="Google Shape;515;g310c01fb11b_0_60"/>
          <p:cNvSpPr txBox="1"/>
          <p:nvPr/>
        </p:nvSpPr>
        <p:spPr>
          <a:xfrm>
            <a:off x="3072000" y="1183300"/>
            <a:ext cx="30000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 sz="6000" u="none" cap="none" strike="noStrike">
                <a:solidFill>
                  <a:schemeClr val="dk2"/>
                </a:solidFill>
                <a:latin typeface="Unna"/>
                <a:ea typeface="Unna"/>
                <a:cs typeface="Unna"/>
                <a:sym typeface="Unna"/>
              </a:rPr>
              <a:t>04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9" name="Shape 519"/>
        <p:cNvGrpSpPr/>
        <p:nvPr/>
      </p:nvGrpSpPr>
      <p:grpSpPr>
        <a:xfrm>
          <a:off x="0" y="0"/>
          <a:ext cx="0" cy="0"/>
          <a:chOff x="0" y="0"/>
          <a:chExt cx="0" cy="0"/>
        </a:xfrm>
      </p:grpSpPr>
      <p:cxnSp>
        <p:nvCxnSpPr>
          <p:cNvPr id="520" name="Google Shape;520;g3117f4cd466_1_17"/>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521" name="Google Shape;521;g3117f4cd466_1_17"/>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Final Path Diagram</a:t>
            </a:r>
            <a:endParaRPr/>
          </a:p>
        </p:txBody>
      </p:sp>
      <p:sp>
        <p:nvSpPr>
          <p:cNvPr id="522" name="Google Shape;522;g3117f4cd466_1_17"/>
          <p:cNvSpPr/>
          <p:nvPr/>
        </p:nvSpPr>
        <p:spPr>
          <a:xfrm>
            <a:off x="6592925" y="2100950"/>
            <a:ext cx="1309500" cy="1049100"/>
          </a:xfrm>
          <a:prstGeom prst="rect">
            <a:avLst/>
          </a:prstGeom>
          <a:noFill/>
          <a:ln cap="flat" cmpd="sng" w="38100">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Response</a:t>
            </a:r>
            <a:endParaRPr>
              <a:solidFill>
                <a:srgbClr val="FFFFFF"/>
              </a:solidFill>
              <a:latin typeface="Raleway"/>
              <a:ea typeface="Raleway"/>
              <a:cs typeface="Raleway"/>
              <a:sym typeface="Raleway"/>
            </a:endParaRPr>
          </a:p>
        </p:txBody>
      </p:sp>
      <p:sp>
        <p:nvSpPr>
          <p:cNvPr id="523" name="Google Shape;523;g3117f4cd466_1_17"/>
          <p:cNvSpPr/>
          <p:nvPr/>
        </p:nvSpPr>
        <p:spPr>
          <a:xfrm>
            <a:off x="4454025" y="1390113"/>
            <a:ext cx="1469400" cy="881400"/>
          </a:xfrm>
          <a:prstGeom prst="rect">
            <a:avLst/>
          </a:prstGeom>
          <a:noFill/>
          <a:ln cap="flat" cmpd="sng" w="2857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Demographics</a:t>
            </a:r>
            <a:endParaRPr>
              <a:solidFill>
                <a:srgbClr val="FFFFFF"/>
              </a:solidFill>
              <a:latin typeface="Raleway"/>
              <a:ea typeface="Raleway"/>
              <a:cs typeface="Raleway"/>
              <a:sym typeface="Raleway"/>
            </a:endParaRPr>
          </a:p>
        </p:txBody>
      </p:sp>
      <p:sp>
        <p:nvSpPr>
          <p:cNvPr id="524" name="Google Shape;524;g3117f4cd466_1_17"/>
          <p:cNvSpPr/>
          <p:nvPr/>
        </p:nvSpPr>
        <p:spPr>
          <a:xfrm>
            <a:off x="4562560" y="2665010"/>
            <a:ext cx="1199100" cy="881400"/>
          </a:xfrm>
          <a:prstGeom prst="rect">
            <a:avLst/>
          </a:prstGeom>
          <a:noFill/>
          <a:ln cap="flat" cmpd="sng" w="2857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Shopping Behavior</a:t>
            </a:r>
            <a:endParaRPr>
              <a:solidFill>
                <a:srgbClr val="FFFFFF"/>
              </a:solidFill>
              <a:latin typeface="Raleway"/>
              <a:ea typeface="Raleway"/>
              <a:cs typeface="Raleway"/>
              <a:sym typeface="Raleway"/>
            </a:endParaRPr>
          </a:p>
        </p:txBody>
      </p:sp>
      <p:sp>
        <p:nvSpPr>
          <p:cNvPr id="525" name="Google Shape;525;g3117f4cd466_1_17"/>
          <p:cNvSpPr/>
          <p:nvPr/>
        </p:nvSpPr>
        <p:spPr>
          <a:xfrm>
            <a:off x="4589172" y="3852410"/>
            <a:ext cx="1199100" cy="881400"/>
          </a:xfrm>
          <a:prstGeom prst="rect">
            <a:avLst/>
          </a:prstGeom>
          <a:noFill/>
          <a:ln cap="flat" cmpd="sng" w="2857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Others</a:t>
            </a:r>
            <a:endParaRPr>
              <a:solidFill>
                <a:srgbClr val="FFFFFF"/>
              </a:solidFill>
              <a:latin typeface="Raleway"/>
              <a:ea typeface="Raleway"/>
              <a:cs typeface="Raleway"/>
              <a:sym typeface="Raleway"/>
            </a:endParaRPr>
          </a:p>
        </p:txBody>
      </p:sp>
      <p:cxnSp>
        <p:nvCxnSpPr>
          <p:cNvPr id="526" name="Google Shape;526;g3117f4cd466_1_17"/>
          <p:cNvCxnSpPr>
            <a:stCxn id="523" idx="3"/>
            <a:endCxn id="522" idx="1"/>
          </p:cNvCxnSpPr>
          <p:nvPr/>
        </p:nvCxnSpPr>
        <p:spPr>
          <a:xfrm>
            <a:off x="5923425" y="1830813"/>
            <a:ext cx="669600" cy="794700"/>
          </a:xfrm>
          <a:prstGeom prst="straightConnector1">
            <a:avLst/>
          </a:prstGeom>
          <a:noFill/>
          <a:ln cap="flat" cmpd="sng" w="9525">
            <a:solidFill>
              <a:srgbClr val="EAC488"/>
            </a:solidFill>
            <a:prstDash val="solid"/>
            <a:round/>
            <a:headEnd len="med" w="med" type="none"/>
            <a:tailEnd len="med" w="med" type="triangle"/>
          </a:ln>
        </p:spPr>
      </p:cxnSp>
      <p:cxnSp>
        <p:nvCxnSpPr>
          <p:cNvPr id="527" name="Google Shape;527;g3117f4cd466_1_17"/>
          <p:cNvCxnSpPr>
            <a:stCxn id="524" idx="3"/>
            <a:endCxn id="522" idx="1"/>
          </p:cNvCxnSpPr>
          <p:nvPr/>
        </p:nvCxnSpPr>
        <p:spPr>
          <a:xfrm flipH="1" rot="10800000">
            <a:off x="5761660" y="2625410"/>
            <a:ext cx="831300" cy="480300"/>
          </a:xfrm>
          <a:prstGeom prst="straightConnector1">
            <a:avLst/>
          </a:prstGeom>
          <a:noFill/>
          <a:ln cap="flat" cmpd="sng" w="9525">
            <a:solidFill>
              <a:srgbClr val="EAC488"/>
            </a:solidFill>
            <a:prstDash val="solid"/>
            <a:round/>
            <a:headEnd len="med" w="med" type="none"/>
            <a:tailEnd len="med" w="med" type="triangle"/>
          </a:ln>
        </p:spPr>
      </p:cxnSp>
      <p:cxnSp>
        <p:nvCxnSpPr>
          <p:cNvPr id="528" name="Google Shape;528;g3117f4cd466_1_17"/>
          <p:cNvCxnSpPr>
            <a:stCxn id="525" idx="3"/>
            <a:endCxn id="522" idx="1"/>
          </p:cNvCxnSpPr>
          <p:nvPr/>
        </p:nvCxnSpPr>
        <p:spPr>
          <a:xfrm flipH="1" rot="10800000">
            <a:off x="5788272" y="2625410"/>
            <a:ext cx="804600" cy="1667700"/>
          </a:xfrm>
          <a:prstGeom prst="straightConnector1">
            <a:avLst/>
          </a:prstGeom>
          <a:noFill/>
          <a:ln cap="flat" cmpd="sng" w="9525">
            <a:solidFill>
              <a:srgbClr val="EAC488"/>
            </a:solidFill>
            <a:prstDash val="solid"/>
            <a:round/>
            <a:headEnd len="med" w="med" type="none"/>
            <a:tailEnd len="med" w="med" type="triangle"/>
          </a:ln>
        </p:spPr>
      </p:cxnSp>
      <p:sp>
        <p:nvSpPr>
          <p:cNvPr id="529" name="Google Shape;529;g3117f4cd466_1_17"/>
          <p:cNvSpPr/>
          <p:nvPr/>
        </p:nvSpPr>
        <p:spPr>
          <a:xfrm>
            <a:off x="1330825" y="1639175"/>
            <a:ext cx="24231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Teenhome</a:t>
            </a:r>
            <a:endParaRPr>
              <a:solidFill>
                <a:srgbClr val="FFFFFF"/>
              </a:solidFill>
              <a:latin typeface="Raleway"/>
              <a:ea typeface="Raleway"/>
              <a:cs typeface="Raleway"/>
              <a:sym typeface="Raleway"/>
            </a:endParaRPr>
          </a:p>
        </p:txBody>
      </p:sp>
      <p:sp>
        <p:nvSpPr>
          <p:cNvPr id="530" name="Google Shape;530;g3117f4cd466_1_17"/>
          <p:cNvSpPr/>
          <p:nvPr/>
        </p:nvSpPr>
        <p:spPr>
          <a:xfrm>
            <a:off x="1330825" y="2000700"/>
            <a:ext cx="24231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Marital_Status</a:t>
            </a:r>
            <a:endParaRPr>
              <a:solidFill>
                <a:srgbClr val="FFFFFF"/>
              </a:solidFill>
              <a:latin typeface="Raleway"/>
              <a:ea typeface="Raleway"/>
              <a:cs typeface="Raleway"/>
              <a:sym typeface="Raleway"/>
            </a:endParaRPr>
          </a:p>
        </p:txBody>
      </p:sp>
      <p:sp>
        <p:nvSpPr>
          <p:cNvPr id="531" name="Google Shape;531;g3117f4cd466_1_17"/>
          <p:cNvSpPr/>
          <p:nvPr/>
        </p:nvSpPr>
        <p:spPr>
          <a:xfrm>
            <a:off x="1330700" y="3353800"/>
            <a:ext cx="25539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Order_Recency</a:t>
            </a:r>
            <a:endParaRPr>
              <a:solidFill>
                <a:srgbClr val="FFFFFF"/>
              </a:solidFill>
              <a:latin typeface="Raleway"/>
              <a:ea typeface="Raleway"/>
              <a:cs typeface="Raleway"/>
              <a:sym typeface="Raleway"/>
            </a:endParaRPr>
          </a:p>
        </p:txBody>
      </p:sp>
      <p:sp>
        <p:nvSpPr>
          <p:cNvPr id="532" name="Google Shape;532;g3117f4cd466_1_17"/>
          <p:cNvSpPr/>
          <p:nvPr/>
        </p:nvSpPr>
        <p:spPr>
          <a:xfrm>
            <a:off x="1330825" y="4324325"/>
            <a:ext cx="25539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customer_tenure_months</a:t>
            </a:r>
            <a:endParaRPr>
              <a:solidFill>
                <a:srgbClr val="FFFFFF"/>
              </a:solidFill>
              <a:latin typeface="Raleway"/>
              <a:ea typeface="Raleway"/>
              <a:cs typeface="Raleway"/>
              <a:sym typeface="Raleway"/>
            </a:endParaRPr>
          </a:p>
        </p:txBody>
      </p:sp>
      <p:cxnSp>
        <p:nvCxnSpPr>
          <p:cNvPr id="533" name="Google Shape;533;g3117f4cd466_1_17"/>
          <p:cNvCxnSpPr>
            <a:stCxn id="529" idx="3"/>
            <a:endCxn id="523" idx="1"/>
          </p:cNvCxnSpPr>
          <p:nvPr/>
        </p:nvCxnSpPr>
        <p:spPr>
          <a:xfrm>
            <a:off x="3753925" y="1742975"/>
            <a:ext cx="700200" cy="87900"/>
          </a:xfrm>
          <a:prstGeom prst="straightConnector1">
            <a:avLst/>
          </a:prstGeom>
          <a:noFill/>
          <a:ln cap="flat" cmpd="sng" w="9525">
            <a:solidFill>
              <a:srgbClr val="EAC488"/>
            </a:solidFill>
            <a:prstDash val="solid"/>
            <a:round/>
            <a:headEnd len="med" w="med" type="none"/>
            <a:tailEnd len="med" w="med" type="triangle"/>
          </a:ln>
        </p:spPr>
      </p:cxnSp>
      <p:cxnSp>
        <p:nvCxnSpPr>
          <p:cNvPr id="534" name="Google Shape;534;g3117f4cd466_1_17"/>
          <p:cNvCxnSpPr>
            <a:stCxn id="530" idx="3"/>
            <a:endCxn id="523" idx="1"/>
          </p:cNvCxnSpPr>
          <p:nvPr/>
        </p:nvCxnSpPr>
        <p:spPr>
          <a:xfrm flipH="1" rot="10800000">
            <a:off x="3753925" y="1830900"/>
            <a:ext cx="700200" cy="273600"/>
          </a:xfrm>
          <a:prstGeom prst="straightConnector1">
            <a:avLst/>
          </a:prstGeom>
          <a:noFill/>
          <a:ln cap="flat" cmpd="sng" w="9525">
            <a:solidFill>
              <a:srgbClr val="EAC488"/>
            </a:solidFill>
            <a:prstDash val="solid"/>
            <a:round/>
            <a:headEnd len="med" w="med" type="none"/>
            <a:tailEnd len="med" w="med" type="triangle"/>
          </a:ln>
        </p:spPr>
      </p:cxnSp>
      <p:cxnSp>
        <p:nvCxnSpPr>
          <p:cNvPr id="535" name="Google Shape;535;g3117f4cd466_1_17"/>
          <p:cNvCxnSpPr>
            <a:stCxn id="531" idx="3"/>
            <a:endCxn id="524" idx="1"/>
          </p:cNvCxnSpPr>
          <p:nvPr/>
        </p:nvCxnSpPr>
        <p:spPr>
          <a:xfrm flipH="1" rot="10800000">
            <a:off x="3884600" y="3105700"/>
            <a:ext cx="678000" cy="351900"/>
          </a:xfrm>
          <a:prstGeom prst="straightConnector1">
            <a:avLst/>
          </a:prstGeom>
          <a:noFill/>
          <a:ln cap="flat" cmpd="sng" w="9525">
            <a:solidFill>
              <a:srgbClr val="EAC488"/>
            </a:solidFill>
            <a:prstDash val="solid"/>
            <a:round/>
            <a:headEnd len="med" w="med" type="none"/>
            <a:tailEnd len="med" w="med" type="triangle"/>
          </a:ln>
        </p:spPr>
      </p:cxnSp>
      <p:cxnSp>
        <p:nvCxnSpPr>
          <p:cNvPr id="536" name="Google Shape;536;g3117f4cd466_1_17"/>
          <p:cNvCxnSpPr>
            <a:stCxn id="532" idx="3"/>
            <a:endCxn id="525" idx="1"/>
          </p:cNvCxnSpPr>
          <p:nvPr/>
        </p:nvCxnSpPr>
        <p:spPr>
          <a:xfrm flipH="1" rot="10800000">
            <a:off x="3884725" y="4293125"/>
            <a:ext cx="704400" cy="135000"/>
          </a:xfrm>
          <a:prstGeom prst="straightConnector1">
            <a:avLst/>
          </a:prstGeom>
          <a:noFill/>
          <a:ln cap="flat" cmpd="sng" w="9525">
            <a:solidFill>
              <a:srgbClr val="EAC488"/>
            </a:solidFill>
            <a:prstDash val="solid"/>
            <a:round/>
            <a:headEnd len="med" w="med" type="none"/>
            <a:tailEnd len="med" w="med" type="triangle"/>
          </a:ln>
        </p:spPr>
      </p:cxnSp>
      <p:sp>
        <p:nvSpPr>
          <p:cNvPr id="537" name="Google Shape;537;g3117f4cd466_1_17"/>
          <p:cNvSpPr/>
          <p:nvPr/>
        </p:nvSpPr>
        <p:spPr>
          <a:xfrm>
            <a:off x="1330825" y="3073000"/>
            <a:ext cx="2484600" cy="207600"/>
          </a:xfrm>
          <a:prstGeom prst="rect">
            <a:avLst/>
          </a:prstGeom>
          <a:noFill/>
          <a:ln cap="flat" cmpd="sng" w="9525">
            <a:solidFill>
              <a:srgbClr val="EAC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aleway"/>
                <a:ea typeface="Raleway"/>
                <a:cs typeface="Raleway"/>
                <a:sym typeface="Raleway"/>
              </a:rPr>
              <a:t>NumWebPurchases</a:t>
            </a:r>
            <a:endParaRPr>
              <a:solidFill>
                <a:srgbClr val="FFFFFF"/>
              </a:solidFill>
              <a:latin typeface="Raleway"/>
              <a:ea typeface="Raleway"/>
              <a:cs typeface="Raleway"/>
              <a:sym typeface="Raleway"/>
            </a:endParaRPr>
          </a:p>
        </p:txBody>
      </p:sp>
      <p:cxnSp>
        <p:nvCxnSpPr>
          <p:cNvPr id="538" name="Google Shape;538;g3117f4cd466_1_17"/>
          <p:cNvCxnSpPr>
            <a:stCxn id="537" idx="3"/>
            <a:endCxn id="524" idx="1"/>
          </p:cNvCxnSpPr>
          <p:nvPr/>
        </p:nvCxnSpPr>
        <p:spPr>
          <a:xfrm flipH="1" rot="10800000">
            <a:off x="3815425" y="3105700"/>
            <a:ext cx="747000" cy="71100"/>
          </a:xfrm>
          <a:prstGeom prst="straightConnector1">
            <a:avLst/>
          </a:prstGeom>
          <a:noFill/>
          <a:ln cap="flat" cmpd="sng" w="9525">
            <a:solidFill>
              <a:srgbClr val="EAC488"/>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2" name="Shape 542"/>
        <p:cNvGrpSpPr/>
        <p:nvPr/>
      </p:nvGrpSpPr>
      <p:grpSpPr>
        <a:xfrm>
          <a:off x="0" y="0"/>
          <a:ext cx="0" cy="0"/>
          <a:chOff x="0" y="0"/>
          <a:chExt cx="0" cy="0"/>
        </a:xfrm>
      </p:grpSpPr>
      <p:cxnSp>
        <p:nvCxnSpPr>
          <p:cNvPr id="543" name="Google Shape;543;g3118ca34f0c_1_47"/>
          <p:cNvCxnSpPr/>
          <p:nvPr/>
        </p:nvCxnSpPr>
        <p:spPr>
          <a:xfrm>
            <a:off x="2458050" y="1058650"/>
            <a:ext cx="4227900" cy="0"/>
          </a:xfrm>
          <a:prstGeom prst="straightConnector1">
            <a:avLst/>
          </a:prstGeom>
          <a:noFill/>
          <a:ln cap="flat" cmpd="sng" w="9525">
            <a:solidFill>
              <a:schemeClr val="dk2"/>
            </a:solidFill>
            <a:prstDash val="solid"/>
            <a:round/>
            <a:headEnd len="sm" w="sm" type="none"/>
            <a:tailEnd len="sm" w="sm" type="none"/>
          </a:ln>
        </p:spPr>
      </p:cxnSp>
      <p:sp>
        <p:nvSpPr>
          <p:cNvPr id="544" name="Google Shape;544;g3118ca34f0c_1_47"/>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Final Model</a:t>
            </a:r>
            <a:endParaRPr/>
          </a:p>
        </p:txBody>
      </p:sp>
      <p:sp>
        <p:nvSpPr>
          <p:cNvPr id="545" name="Google Shape;545;g3118ca34f0c_1_47"/>
          <p:cNvSpPr txBox="1"/>
          <p:nvPr/>
        </p:nvSpPr>
        <p:spPr>
          <a:xfrm>
            <a:off x="446800" y="3055975"/>
            <a:ext cx="7286700" cy="148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Pearson goodness-of-fit test:</a:t>
            </a:r>
            <a:endParaRPr b="1" sz="1200">
              <a:solidFill>
                <a:schemeClr val="dk1"/>
              </a:solidFill>
            </a:endParaRPr>
          </a:p>
          <a:p>
            <a:pPr indent="0" lvl="0" marL="0" rtl="0" algn="l">
              <a:spcBef>
                <a:spcPts val="0"/>
              </a:spcBef>
              <a:spcAft>
                <a:spcPts val="0"/>
              </a:spcAft>
              <a:buNone/>
            </a:pPr>
            <a:r>
              <a:rPr lang="en" sz="1200">
                <a:solidFill>
                  <a:schemeClr val="dk1"/>
                </a:solidFill>
              </a:rPr>
              <a:t>2041.804 &lt; 2309.208</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100">
                <a:solidFill>
                  <a:schemeClr val="dk1"/>
                </a:solidFill>
              </a:rPr>
              <a:t>Since the calculated value of Pearson Chi square (</a:t>
            </a:r>
            <a:r>
              <a:rPr lang="en" sz="1200">
                <a:solidFill>
                  <a:schemeClr val="dk1"/>
                </a:solidFill>
              </a:rPr>
              <a:t>2041.804</a:t>
            </a:r>
            <a:r>
              <a:rPr lang="en" sz="1100">
                <a:solidFill>
                  <a:schemeClr val="dk1"/>
                </a:solidFill>
              </a:rPr>
              <a:t>) is less than the critical value (</a:t>
            </a:r>
            <a:r>
              <a:rPr lang="en" sz="1200">
                <a:solidFill>
                  <a:schemeClr val="dk1"/>
                </a:solidFill>
              </a:rPr>
              <a:t>2309.208</a:t>
            </a:r>
            <a:r>
              <a:rPr lang="en" sz="1100">
                <a:solidFill>
                  <a:schemeClr val="dk1"/>
                </a:solidFill>
              </a:rPr>
              <a:t>), we fail to reject the null hypothesis, and conclude that the logistic model fits the data	</a:t>
            </a: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p:txBody>
      </p:sp>
      <p:sp>
        <p:nvSpPr>
          <p:cNvPr id="546" name="Google Shape;546;g3118ca34f0c_1_47"/>
          <p:cNvSpPr txBox="1"/>
          <p:nvPr/>
        </p:nvSpPr>
        <p:spPr>
          <a:xfrm>
            <a:off x="627025" y="1422150"/>
            <a:ext cx="9732600" cy="22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Raleway"/>
                <a:ea typeface="Raleway"/>
                <a:cs typeface="Raleway"/>
                <a:sym typeface="Raleway"/>
              </a:rPr>
              <a:t>log(</a:t>
            </a:r>
            <a:r>
              <a:rPr lang="en" sz="1900">
                <a:solidFill>
                  <a:schemeClr val="dk1"/>
                </a:solidFill>
                <a:latin typeface="Raleway"/>
                <a:ea typeface="Raleway"/>
                <a:cs typeface="Raleway"/>
                <a:sym typeface="Raleway"/>
              </a:rPr>
              <a:t>p</a:t>
            </a:r>
            <a:r>
              <a:rPr lang="en" sz="1900">
                <a:solidFill>
                  <a:schemeClr val="dk1"/>
                </a:solidFill>
                <a:latin typeface="Raleway"/>
                <a:ea typeface="Raleway"/>
                <a:cs typeface="Raleway"/>
                <a:sym typeface="Raleway"/>
              </a:rPr>
              <a:t>/1-p) = </a:t>
            </a:r>
            <a:endParaRPr sz="1900">
              <a:solidFill>
                <a:schemeClr val="dk1"/>
              </a:solidFill>
              <a:latin typeface="Raleway"/>
              <a:ea typeface="Raleway"/>
              <a:cs typeface="Raleway"/>
              <a:sym typeface="Raleway"/>
            </a:endParaRPr>
          </a:p>
          <a:p>
            <a:pPr indent="0" lvl="0" marL="457200" rtl="0" algn="l">
              <a:spcBef>
                <a:spcPts val="0"/>
              </a:spcBef>
              <a:spcAft>
                <a:spcPts val="0"/>
              </a:spcAft>
              <a:buNone/>
            </a:pPr>
            <a:r>
              <a:rPr lang="en" sz="1900">
                <a:solidFill>
                  <a:schemeClr val="dk1"/>
                </a:solidFill>
                <a:latin typeface="Raleway"/>
                <a:ea typeface="Raleway"/>
                <a:cs typeface="Raleway"/>
                <a:sym typeface="Raleway"/>
              </a:rPr>
              <a:t>-1.24*Teenhome_</a:t>
            </a:r>
            <a:r>
              <a:rPr lang="en" sz="1900">
                <a:solidFill>
                  <a:schemeClr val="dk2"/>
                </a:solidFill>
                <a:latin typeface="Raleway"/>
                <a:ea typeface="Raleway"/>
                <a:cs typeface="Raleway"/>
                <a:sym typeface="Raleway"/>
              </a:rPr>
              <a:t>Yes</a:t>
            </a:r>
            <a:r>
              <a:rPr lang="en" sz="1900">
                <a:solidFill>
                  <a:schemeClr val="dk1"/>
                </a:solidFill>
                <a:latin typeface="Raleway"/>
                <a:ea typeface="Raleway"/>
                <a:cs typeface="Raleway"/>
                <a:sym typeface="Raleway"/>
              </a:rPr>
              <a:t>  -0.95 * Marital_Status_</a:t>
            </a:r>
            <a:r>
              <a:rPr lang="en" sz="1900">
                <a:solidFill>
                  <a:schemeClr val="dk2"/>
                </a:solidFill>
                <a:latin typeface="Raleway"/>
                <a:ea typeface="Raleway"/>
                <a:cs typeface="Raleway"/>
                <a:sym typeface="Raleway"/>
              </a:rPr>
              <a:t>Together</a:t>
            </a:r>
            <a:r>
              <a:rPr lang="en" sz="1900">
                <a:solidFill>
                  <a:schemeClr val="dk1"/>
                </a:solidFill>
                <a:latin typeface="Raleway"/>
                <a:ea typeface="Raleway"/>
                <a:cs typeface="Raleway"/>
                <a:sym typeface="Raleway"/>
              </a:rPr>
              <a:t> + </a:t>
            </a:r>
            <a:endParaRPr sz="1900">
              <a:solidFill>
                <a:schemeClr val="dk1"/>
              </a:solidFill>
              <a:latin typeface="Raleway"/>
              <a:ea typeface="Raleway"/>
              <a:cs typeface="Raleway"/>
              <a:sym typeface="Raleway"/>
            </a:endParaRPr>
          </a:p>
          <a:p>
            <a:pPr indent="0" lvl="0" marL="457200" rtl="0" algn="l">
              <a:spcBef>
                <a:spcPts val="0"/>
              </a:spcBef>
              <a:spcAft>
                <a:spcPts val="0"/>
              </a:spcAft>
              <a:buNone/>
            </a:pPr>
            <a:r>
              <a:rPr lang="en" sz="1900">
                <a:solidFill>
                  <a:schemeClr val="dk1"/>
                </a:solidFill>
                <a:latin typeface="Raleway"/>
                <a:ea typeface="Raleway"/>
                <a:cs typeface="Raleway"/>
                <a:sym typeface="Raleway"/>
              </a:rPr>
              <a:t>1.08*Order_Recency_</a:t>
            </a:r>
            <a:r>
              <a:rPr lang="en" sz="1900">
                <a:solidFill>
                  <a:schemeClr val="dk2"/>
                </a:solidFill>
                <a:latin typeface="Raleway"/>
                <a:ea typeface="Raleway"/>
                <a:cs typeface="Raleway"/>
                <a:sym typeface="Raleway"/>
              </a:rPr>
              <a:t>Recent </a:t>
            </a:r>
            <a:r>
              <a:rPr lang="en" sz="1900">
                <a:solidFill>
                  <a:schemeClr val="dk1"/>
                </a:solidFill>
                <a:latin typeface="Raleway"/>
                <a:ea typeface="Raleway"/>
                <a:cs typeface="Raleway"/>
                <a:sym typeface="Raleway"/>
              </a:rPr>
              <a:t>+ 0.96*NumWebPurchase_</a:t>
            </a:r>
            <a:r>
              <a:rPr lang="en" sz="1900">
                <a:solidFill>
                  <a:schemeClr val="dk2"/>
                </a:solidFill>
                <a:latin typeface="Raleway"/>
                <a:ea typeface="Raleway"/>
                <a:cs typeface="Raleway"/>
                <a:sym typeface="Raleway"/>
              </a:rPr>
              <a:t>High </a:t>
            </a:r>
            <a:r>
              <a:rPr lang="en" sz="1900">
                <a:solidFill>
                  <a:schemeClr val="dk1"/>
                </a:solidFill>
                <a:latin typeface="Raleway"/>
                <a:ea typeface="Raleway"/>
                <a:cs typeface="Raleway"/>
                <a:sym typeface="Raleway"/>
              </a:rPr>
              <a:t>+</a:t>
            </a:r>
            <a:endParaRPr sz="1900">
              <a:solidFill>
                <a:schemeClr val="dk1"/>
              </a:solidFill>
              <a:latin typeface="Raleway"/>
              <a:ea typeface="Raleway"/>
              <a:cs typeface="Raleway"/>
              <a:sym typeface="Raleway"/>
            </a:endParaRPr>
          </a:p>
          <a:p>
            <a:pPr indent="0" lvl="0" marL="457200" rtl="0" algn="l">
              <a:spcBef>
                <a:spcPts val="0"/>
              </a:spcBef>
              <a:spcAft>
                <a:spcPts val="0"/>
              </a:spcAft>
              <a:buNone/>
            </a:pPr>
            <a:r>
              <a:rPr lang="en" sz="2200">
                <a:solidFill>
                  <a:schemeClr val="dk1"/>
                </a:solidFill>
                <a:latin typeface="Raleway"/>
                <a:ea typeface="Raleway"/>
                <a:cs typeface="Raleway"/>
                <a:sym typeface="Raleway"/>
              </a:rPr>
              <a:t>0.07*customer_tenure_months</a:t>
            </a:r>
            <a:r>
              <a:rPr lang="en" sz="2200">
                <a:solidFill>
                  <a:schemeClr val="dk1"/>
                </a:solidFill>
                <a:latin typeface="Raleway"/>
                <a:ea typeface="Raleway"/>
                <a:cs typeface="Raleway"/>
                <a:sym typeface="Raleway"/>
              </a:rPr>
              <a:t>															                                                             </a:t>
            </a:r>
            <a:endParaRPr sz="1200">
              <a:solidFill>
                <a:schemeClr val="dk2"/>
              </a:solidFill>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0" name="Shape 550"/>
        <p:cNvGrpSpPr/>
        <p:nvPr/>
      </p:nvGrpSpPr>
      <p:grpSpPr>
        <a:xfrm>
          <a:off x="0" y="0"/>
          <a:ext cx="0" cy="0"/>
          <a:chOff x="0" y="0"/>
          <a:chExt cx="0" cy="0"/>
        </a:xfrm>
      </p:grpSpPr>
      <p:cxnSp>
        <p:nvCxnSpPr>
          <p:cNvPr id="551" name="Google Shape;551;g320f67d2075_0_123"/>
          <p:cNvCxnSpPr/>
          <p:nvPr/>
        </p:nvCxnSpPr>
        <p:spPr>
          <a:xfrm>
            <a:off x="2458050" y="855200"/>
            <a:ext cx="4227900" cy="0"/>
          </a:xfrm>
          <a:prstGeom prst="straightConnector1">
            <a:avLst/>
          </a:prstGeom>
          <a:noFill/>
          <a:ln cap="flat" cmpd="sng" w="9525">
            <a:solidFill>
              <a:schemeClr val="dk2"/>
            </a:solidFill>
            <a:prstDash val="solid"/>
            <a:round/>
            <a:headEnd len="sm" w="sm" type="none"/>
            <a:tailEnd len="sm" w="sm" type="none"/>
          </a:ln>
        </p:spPr>
      </p:cxnSp>
      <p:sp>
        <p:nvSpPr>
          <p:cNvPr id="552" name="Google Shape;552;g320f67d2075_0_123"/>
          <p:cNvSpPr txBox="1"/>
          <p:nvPr>
            <p:ph type="title"/>
          </p:nvPr>
        </p:nvSpPr>
        <p:spPr>
          <a:xfrm>
            <a:off x="713250" y="305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Model 4</a:t>
            </a:r>
            <a:endParaRPr/>
          </a:p>
        </p:txBody>
      </p:sp>
      <p:graphicFrame>
        <p:nvGraphicFramePr>
          <p:cNvPr id="553" name="Google Shape;553;g320f67d2075_0_123"/>
          <p:cNvGraphicFramePr/>
          <p:nvPr/>
        </p:nvGraphicFramePr>
        <p:xfrm>
          <a:off x="474550" y="1342275"/>
          <a:ext cx="3000000" cy="3000000"/>
        </p:xfrm>
        <a:graphic>
          <a:graphicData uri="http://schemas.openxmlformats.org/drawingml/2006/table">
            <a:tbl>
              <a:tblPr>
                <a:noFill/>
                <a:tableStyleId>{70BC1374-D6FC-4658-A1B8-91E0BEFFF7DF}</a:tableStyleId>
              </a:tblPr>
              <a:tblGrid>
                <a:gridCol w="1638975"/>
                <a:gridCol w="1638975"/>
                <a:gridCol w="1638975"/>
                <a:gridCol w="1638975"/>
                <a:gridCol w="1638975"/>
              </a:tblGrid>
              <a:tr h="319400">
                <a:tc>
                  <a:txBody>
                    <a:bodyPr/>
                    <a:lstStyle/>
                    <a:p>
                      <a:pPr indent="0" lvl="0" marL="0" rtl="0" algn="l">
                        <a:spcBef>
                          <a:spcPts val="0"/>
                        </a:spcBef>
                        <a:spcAft>
                          <a:spcPts val="0"/>
                        </a:spcAft>
                        <a:buNone/>
                      </a:pPr>
                      <a:r>
                        <a:t/>
                      </a:r>
                      <a:endParaRPr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c gridSpan="2">
                  <a:txBody>
                    <a:bodyPr/>
                    <a:lstStyle/>
                    <a:p>
                      <a:pPr indent="0" lvl="0" marL="0" rtl="0" algn="l">
                        <a:spcBef>
                          <a:spcPts val="0"/>
                        </a:spcBef>
                        <a:spcAft>
                          <a:spcPts val="0"/>
                        </a:spcAft>
                        <a:buNone/>
                      </a:pPr>
                      <a:r>
                        <a:rPr b="1" lang="en" sz="1000">
                          <a:solidFill>
                            <a:schemeClr val="dk1"/>
                          </a:solidFill>
                        </a:rPr>
                        <a:t>Confidence Interval</a:t>
                      </a:r>
                      <a:endParaRPr b="1"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c hMerge="1"/>
                <a:tc>
                  <a:txBody>
                    <a:bodyPr/>
                    <a:lstStyle/>
                    <a:p>
                      <a:pPr indent="0" lvl="0" marL="0" rtl="0" algn="l">
                        <a:spcBef>
                          <a:spcPts val="0"/>
                        </a:spcBef>
                        <a:spcAft>
                          <a:spcPts val="0"/>
                        </a:spcAft>
                        <a:buNone/>
                      </a:pPr>
                      <a:r>
                        <a:rPr b="1" lang="en" sz="1000">
                          <a:solidFill>
                            <a:schemeClr val="dk1"/>
                          </a:solidFill>
                        </a:rPr>
                        <a:t>p-value</a:t>
                      </a:r>
                      <a:endParaRPr b="1" sz="1000">
                        <a:solidFill>
                          <a:schemeClr val="dk1"/>
                        </a:solidFill>
                      </a:endParaRPr>
                    </a:p>
                  </a:txBody>
                  <a:tcPr marT="91425" marB="91425" marR="91425" marL="91425">
                    <a:lnB cap="flat" cmpd="sng" w="9525">
                      <a:solidFill>
                        <a:srgbClr val="999999"/>
                      </a:solidFill>
                      <a:prstDash val="solid"/>
                      <a:round/>
                      <a:headEnd len="sm" w="sm" type="none"/>
                      <a:tailEnd len="sm" w="sm" type="none"/>
                    </a:lnB>
                  </a:tcPr>
                </a:tc>
              </a:tr>
              <a:tr h="319400">
                <a:tc>
                  <a:txBody>
                    <a:bodyPr/>
                    <a:lstStyle/>
                    <a:p>
                      <a:pPr indent="0" lvl="0" marL="0" rtl="0" algn="l">
                        <a:spcBef>
                          <a:spcPts val="0"/>
                        </a:spcBef>
                        <a:spcAft>
                          <a:spcPts val="0"/>
                        </a:spcAft>
                        <a:buNone/>
                      </a:pPr>
                      <a:r>
                        <a:rPr b="1" lang="en" sz="1000">
                          <a:solidFill>
                            <a:schemeClr val="dk1"/>
                          </a:solidFill>
                        </a:rPr>
                        <a:t>Predictor</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Odds</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2.5%</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rPr>
                        <a:t>97.5%</a:t>
                      </a:r>
                      <a:endParaRPr b="1"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72650">
                <a:tc>
                  <a:txBody>
                    <a:bodyPr/>
                    <a:lstStyle/>
                    <a:p>
                      <a:pPr indent="0" lvl="0" marL="0" rtl="0" algn="l">
                        <a:spcBef>
                          <a:spcPts val="0"/>
                        </a:spcBef>
                        <a:spcAft>
                          <a:spcPts val="0"/>
                        </a:spcAft>
                        <a:buNone/>
                      </a:pPr>
                      <a:r>
                        <a:rPr lang="en" sz="1000">
                          <a:solidFill>
                            <a:schemeClr val="dk1"/>
                          </a:solidFill>
                        </a:rPr>
                        <a:t>Teenhome yes</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D9EAD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0.29</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0.22</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0.39</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72650">
                <a:tc>
                  <a:txBody>
                    <a:bodyPr/>
                    <a:lstStyle/>
                    <a:p>
                      <a:pPr indent="0" lvl="0" marL="0" rtl="0" algn="l">
                        <a:spcBef>
                          <a:spcPts val="0"/>
                        </a:spcBef>
                        <a:spcAft>
                          <a:spcPts val="0"/>
                        </a:spcAft>
                        <a:buNone/>
                      </a:pPr>
                      <a:r>
                        <a:rPr lang="en" sz="1000">
                          <a:solidFill>
                            <a:schemeClr val="dk1"/>
                          </a:solidFill>
                        </a:rPr>
                        <a:t>customer_tenure_months</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D9EAD3"/>
                      </a:solidFill>
                      <a:prstDash val="solid"/>
                      <a:round/>
                      <a:headEnd len="sm" w="sm" type="none"/>
                      <a:tailEnd len="sm" w="sm" type="none"/>
                    </a:lnR>
                    <a:lnT cap="flat" cmpd="sng" w="9525">
                      <a:solidFill>
                        <a:srgbClr val="D9EAD3"/>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1.08</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1.06</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1.10</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372650">
                <a:tc>
                  <a:txBody>
                    <a:bodyPr/>
                    <a:lstStyle/>
                    <a:p>
                      <a:pPr indent="0" lvl="0" marL="0" rtl="0" algn="l">
                        <a:spcBef>
                          <a:spcPts val="0"/>
                        </a:spcBef>
                        <a:spcAft>
                          <a:spcPts val="0"/>
                        </a:spcAft>
                        <a:buNone/>
                      </a:pPr>
                      <a:r>
                        <a:rPr lang="en" sz="1000">
                          <a:solidFill>
                            <a:schemeClr val="dk1"/>
                          </a:solidFill>
                        </a:rPr>
                        <a:t>Marital_Status Together</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D9EAD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0.39</a:t>
                      </a:r>
                      <a:endParaRPr sz="1000">
                        <a:solidFill>
                          <a:schemeClr val="dk1"/>
                        </a:solidFill>
                      </a:endParaRPr>
                    </a:p>
                  </a:txBody>
                  <a:tcPr marT="91425" marB="91425" marR="91425" marL="91425">
                    <a:lnL cap="flat" cmpd="sng" w="9525">
                      <a:solidFill>
                        <a:srgbClr val="4A86E8"/>
                      </a:solidFill>
                      <a:prstDash val="solid"/>
                      <a:round/>
                      <a:headEnd len="sm" w="sm" type="none"/>
                      <a:tailEnd len="sm" w="sm" type="none"/>
                    </a:lnL>
                    <a:lnT cap="flat" cmpd="sng" w="9525">
                      <a:solidFill>
                        <a:srgbClr val="999999"/>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0.30</a:t>
                      </a:r>
                      <a:endParaRPr sz="1000">
                        <a:solidFill>
                          <a:schemeClr val="dk1"/>
                        </a:solidFill>
                      </a:endParaRPr>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0.50</a:t>
                      </a:r>
                      <a:endParaRPr sz="1000">
                        <a:solidFill>
                          <a:schemeClr val="dk1"/>
                        </a:solidFill>
                      </a:endParaRPr>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lnT cap="flat" cmpd="sng" w="9525">
                      <a:solidFill>
                        <a:srgbClr val="999999"/>
                      </a:solidFill>
                      <a:prstDash val="solid"/>
                      <a:round/>
                      <a:headEnd len="sm" w="sm" type="none"/>
                      <a:tailEnd len="sm" w="sm" type="none"/>
                    </a:lnT>
                  </a:tcPr>
                </a:tc>
              </a:tr>
              <a:tr h="319400">
                <a:tc>
                  <a:txBody>
                    <a:bodyPr/>
                    <a:lstStyle/>
                    <a:p>
                      <a:pPr indent="0" lvl="0" marL="0" rtl="0" algn="l">
                        <a:spcBef>
                          <a:spcPts val="0"/>
                        </a:spcBef>
                        <a:spcAft>
                          <a:spcPts val="0"/>
                        </a:spcAft>
                        <a:buNone/>
                      </a:pPr>
                      <a:r>
                        <a:rPr lang="en" sz="1000">
                          <a:solidFill>
                            <a:schemeClr val="dk1"/>
                          </a:solidFill>
                        </a:rPr>
                        <a:t>Order_Recency Recent</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D9EAD3"/>
                      </a:solidFill>
                      <a:prstDash val="solid"/>
                      <a:round/>
                      <a:headEnd len="sm" w="sm" type="none"/>
                      <a:tailEnd len="sm" w="sm" type="none"/>
                    </a:lnR>
                    <a:lnT cap="flat" cmpd="sng" w="9525">
                      <a:solidFill>
                        <a:srgbClr val="D9EAD3"/>
                      </a:solidFill>
                      <a:prstDash val="solid"/>
                      <a:round/>
                      <a:headEnd len="sm" w="sm" type="none"/>
                      <a:tailEnd len="sm" w="sm" type="none"/>
                    </a:lnT>
                    <a:lnB cap="flat" cmpd="sng" w="9525">
                      <a:solidFill>
                        <a:srgbClr val="D9EAD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2.94</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2.25</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3.86</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r h="319400">
                <a:tc>
                  <a:txBody>
                    <a:bodyPr/>
                    <a:lstStyle/>
                    <a:p>
                      <a:pPr indent="0" lvl="0" marL="0" rtl="0" algn="l">
                        <a:spcBef>
                          <a:spcPts val="0"/>
                        </a:spcBef>
                        <a:spcAft>
                          <a:spcPts val="0"/>
                        </a:spcAft>
                        <a:buNone/>
                      </a:pPr>
                      <a:r>
                        <a:rPr lang="en" sz="1000">
                          <a:solidFill>
                            <a:schemeClr val="dk1"/>
                          </a:solidFill>
                        </a:rPr>
                        <a:t>NumWebPurchasesHigh</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lnR cap="flat" cmpd="sng" w="9525">
                      <a:solidFill>
                        <a:srgbClr val="D9EAD3"/>
                      </a:solidFill>
                      <a:prstDash val="solid"/>
                      <a:round/>
                      <a:headEnd len="sm" w="sm" type="none"/>
                      <a:tailEnd len="sm" w="sm" type="none"/>
                    </a:lnR>
                    <a:lnT cap="flat" cmpd="sng" w="9525">
                      <a:solidFill>
                        <a:srgbClr val="D9EAD3"/>
                      </a:solidFill>
                      <a:prstDash val="solid"/>
                      <a:round/>
                      <a:headEnd len="sm" w="sm" type="none"/>
                      <a:tailEnd len="sm" w="sm" type="none"/>
                    </a:lnT>
                    <a:lnB cap="flat" cmpd="sng" w="9525">
                      <a:solidFill>
                        <a:srgbClr val="D9EAD3"/>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rPr>
                        <a:t>2.61</a:t>
                      </a:r>
                      <a:endParaRPr sz="1000">
                        <a:solidFill>
                          <a:schemeClr val="dk1"/>
                        </a:solidFill>
                      </a:endParaRPr>
                    </a:p>
                  </a:txBody>
                  <a:tcPr marT="91425" marB="91425" marR="91425" marL="91425">
                    <a:lnL cap="flat" cmpd="sng" w="9525">
                      <a:solidFill>
                        <a:srgbClr val="D9EAD3"/>
                      </a:solidFill>
                      <a:prstDash val="solid"/>
                      <a:round/>
                      <a:headEnd len="sm" w="sm" type="none"/>
                      <a:tailEnd len="sm" w="sm" type="none"/>
                    </a:lnL>
                  </a:tcPr>
                </a:tc>
                <a:tc>
                  <a:txBody>
                    <a:bodyPr/>
                    <a:lstStyle/>
                    <a:p>
                      <a:pPr indent="0" lvl="0" marL="0" rtl="0" algn="l">
                        <a:spcBef>
                          <a:spcPts val="0"/>
                        </a:spcBef>
                        <a:spcAft>
                          <a:spcPts val="0"/>
                        </a:spcAft>
                        <a:buNone/>
                      </a:pPr>
                      <a:r>
                        <a:rPr lang="en" sz="1000">
                          <a:solidFill>
                            <a:schemeClr val="dk1"/>
                          </a:solidFill>
                        </a:rPr>
                        <a:t>2.01</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3.40</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0</a:t>
                      </a:r>
                      <a:endParaRPr sz="1000">
                        <a:solidFill>
                          <a:schemeClr val="dk1"/>
                        </a:solidFill>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557" name="Shape 557"/>
        <p:cNvGrpSpPr/>
        <p:nvPr/>
      </p:nvGrpSpPr>
      <p:grpSpPr>
        <a:xfrm>
          <a:off x="0" y="0"/>
          <a:ext cx="0" cy="0"/>
          <a:chOff x="0" y="0"/>
          <a:chExt cx="0" cy="0"/>
        </a:xfrm>
      </p:grpSpPr>
      <p:cxnSp>
        <p:nvCxnSpPr>
          <p:cNvPr id="558" name="Google Shape;558;g3118ca34f0c_1_16"/>
          <p:cNvCxnSpPr/>
          <p:nvPr/>
        </p:nvCxnSpPr>
        <p:spPr>
          <a:xfrm>
            <a:off x="2458050" y="1058650"/>
            <a:ext cx="4227900" cy="0"/>
          </a:xfrm>
          <a:prstGeom prst="straightConnector1">
            <a:avLst/>
          </a:prstGeom>
          <a:noFill/>
          <a:ln cap="flat" cmpd="sng" w="9525">
            <a:solidFill>
              <a:schemeClr val="dk2"/>
            </a:solidFill>
            <a:prstDash val="solid"/>
            <a:round/>
            <a:headEnd len="sm" w="sm" type="none"/>
            <a:tailEnd len="sm" w="sm" type="none"/>
          </a:ln>
        </p:spPr>
      </p:cxnSp>
      <p:sp>
        <p:nvSpPr>
          <p:cNvPr id="559" name="Google Shape;559;g3118ca34f0c_1_16"/>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Limitations</a:t>
            </a:r>
            <a:endParaRPr/>
          </a:p>
        </p:txBody>
      </p:sp>
      <p:sp>
        <p:nvSpPr>
          <p:cNvPr id="560" name="Google Shape;560;g3118ca34f0c_1_16"/>
          <p:cNvSpPr txBox="1"/>
          <p:nvPr/>
        </p:nvSpPr>
        <p:spPr>
          <a:xfrm>
            <a:off x="500125" y="1321125"/>
            <a:ext cx="7577700" cy="34914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Small sample size</a:t>
            </a:r>
            <a:endParaRPr>
              <a:solidFill>
                <a:schemeClr val="dk1"/>
              </a:solidFill>
              <a:latin typeface="Raleway"/>
              <a:ea typeface="Raleway"/>
              <a:cs typeface="Raleway"/>
              <a:sym typeface="Raleway"/>
            </a:endParaRPr>
          </a:p>
          <a:p>
            <a:pPr indent="-317500" lvl="0" marL="457200" rtl="0" algn="l">
              <a:lnSpc>
                <a:spcPct val="20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Not </a:t>
            </a:r>
            <a:r>
              <a:rPr lang="en">
                <a:solidFill>
                  <a:schemeClr val="dk1"/>
                </a:solidFill>
                <a:latin typeface="Raleway"/>
                <a:ea typeface="Raleway"/>
                <a:cs typeface="Raleway"/>
                <a:sym typeface="Raleway"/>
              </a:rPr>
              <a:t>enough</a:t>
            </a:r>
            <a:r>
              <a:rPr lang="en">
                <a:solidFill>
                  <a:schemeClr val="dk1"/>
                </a:solidFill>
                <a:latin typeface="Raleway"/>
                <a:ea typeface="Raleway"/>
                <a:cs typeface="Raleway"/>
                <a:sym typeface="Raleway"/>
              </a:rPr>
              <a:t> information on campaign details</a:t>
            </a:r>
            <a:endParaRPr>
              <a:solidFill>
                <a:schemeClr val="dk1"/>
              </a:solidFill>
              <a:latin typeface="Raleway"/>
              <a:ea typeface="Raleway"/>
              <a:cs typeface="Raleway"/>
              <a:sym typeface="Raleway"/>
            </a:endParaRPr>
          </a:p>
          <a:p>
            <a:pPr indent="-317500" lvl="0" marL="457200" rtl="0" algn="l">
              <a:lnSpc>
                <a:spcPct val="20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Data </a:t>
            </a:r>
            <a:r>
              <a:rPr lang="en">
                <a:solidFill>
                  <a:schemeClr val="dk1"/>
                </a:solidFill>
                <a:latin typeface="Raleway"/>
                <a:ea typeface="Raleway"/>
                <a:cs typeface="Raleway"/>
                <a:sym typeface="Raleway"/>
              </a:rPr>
              <a:t>Accuracy</a:t>
            </a:r>
            <a:endParaRPr>
              <a:solidFill>
                <a:schemeClr val="dk1"/>
              </a:solidFill>
              <a:latin typeface="Raleway"/>
              <a:ea typeface="Raleway"/>
              <a:cs typeface="Raleway"/>
              <a:sym typeface="Raleway"/>
            </a:endParaRPr>
          </a:p>
          <a:p>
            <a:pPr indent="-317500" lvl="0" marL="457200" rtl="0" algn="l">
              <a:lnSpc>
                <a:spcPct val="20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Data </a:t>
            </a:r>
            <a:r>
              <a:rPr lang="en">
                <a:solidFill>
                  <a:schemeClr val="dk1"/>
                </a:solidFill>
                <a:latin typeface="Raleway"/>
                <a:ea typeface="Raleway"/>
                <a:cs typeface="Raleway"/>
                <a:sym typeface="Raleway"/>
              </a:rPr>
              <a:t>Skewness</a:t>
            </a:r>
            <a:endParaRPr>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cxnSp>
        <p:nvCxnSpPr>
          <p:cNvPr id="232" name="Google Shape;232;g303913640ea_0_18"/>
          <p:cNvCxnSpPr/>
          <p:nvPr/>
        </p:nvCxnSpPr>
        <p:spPr>
          <a:xfrm>
            <a:off x="3167250" y="1058650"/>
            <a:ext cx="2809500" cy="0"/>
          </a:xfrm>
          <a:prstGeom prst="straightConnector1">
            <a:avLst/>
          </a:prstGeom>
          <a:noFill/>
          <a:ln cap="flat" cmpd="sng" w="9525">
            <a:solidFill>
              <a:schemeClr val="dk2"/>
            </a:solidFill>
            <a:prstDash val="solid"/>
            <a:round/>
            <a:headEnd len="sm" w="sm" type="none"/>
            <a:tailEnd len="sm" w="sm" type="none"/>
          </a:ln>
        </p:spPr>
      </p:cxnSp>
      <p:sp>
        <p:nvSpPr>
          <p:cNvPr id="233" name="Google Shape;233;g303913640ea_0_18"/>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Table of contents</a:t>
            </a:r>
            <a:endParaRPr/>
          </a:p>
        </p:txBody>
      </p:sp>
      <p:sp>
        <p:nvSpPr>
          <p:cNvPr id="234" name="Google Shape;234;g303913640ea_0_18"/>
          <p:cNvSpPr txBox="1"/>
          <p:nvPr>
            <p:ph idx="1" type="subTitle"/>
          </p:nvPr>
        </p:nvSpPr>
        <p:spPr>
          <a:xfrm>
            <a:off x="713250" y="1972125"/>
            <a:ext cx="2399400" cy="33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dk2"/>
                </a:solidFill>
              </a:rPr>
              <a:t>Data Cleaning</a:t>
            </a:r>
            <a:endParaRPr>
              <a:solidFill>
                <a:schemeClr val="dk2"/>
              </a:solidFill>
            </a:endParaRPr>
          </a:p>
        </p:txBody>
      </p:sp>
      <p:sp>
        <p:nvSpPr>
          <p:cNvPr id="235" name="Google Shape;235;g303913640ea_0_18"/>
          <p:cNvSpPr txBox="1"/>
          <p:nvPr>
            <p:ph idx="3" type="title"/>
          </p:nvPr>
        </p:nvSpPr>
        <p:spPr>
          <a:xfrm>
            <a:off x="797825" y="1407400"/>
            <a:ext cx="6996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a:t>01</a:t>
            </a:r>
            <a:endParaRPr/>
          </a:p>
        </p:txBody>
      </p:sp>
      <p:sp>
        <p:nvSpPr>
          <p:cNvPr id="236" name="Google Shape;236;g303913640ea_0_18"/>
          <p:cNvSpPr txBox="1"/>
          <p:nvPr>
            <p:ph idx="4" type="subTitle"/>
          </p:nvPr>
        </p:nvSpPr>
        <p:spPr>
          <a:xfrm>
            <a:off x="3318800" y="3857650"/>
            <a:ext cx="23994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dk2"/>
                </a:solidFill>
              </a:rPr>
              <a:t>Appendix</a:t>
            </a:r>
            <a:endParaRPr>
              <a:solidFill>
                <a:schemeClr val="dk2"/>
              </a:solidFill>
            </a:endParaRPr>
          </a:p>
          <a:p>
            <a:pPr indent="0" lvl="0" marL="0" rtl="0" algn="l">
              <a:lnSpc>
                <a:spcPct val="100000"/>
              </a:lnSpc>
              <a:spcBef>
                <a:spcPts val="0"/>
              </a:spcBef>
              <a:spcAft>
                <a:spcPts val="0"/>
              </a:spcAft>
              <a:buSzPts val="2400"/>
              <a:buNone/>
            </a:pPr>
            <a:r>
              <a:t/>
            </a:r>
            <a:endParaRPr>
              <a:solidFill>
                <a:schemeClr val="dk2"/>
              </a:solidFill>
            </a:endParaRPr>
          </a:p>
        </p:txBody>
      </p:sp>
      <p:sp>
        <p:nvSpPr>
          <p:cNvPr id="237" name="Google Shape;237;g303913640ea_0_18"/>
          <p:cNvSpPr txBox="1"/>
          <p:nvPr>
            <p:ph idx="6" type="title"/>
          </p:nvPr>
        </p:nvSpPr>
        <p:spPr>
          <a:xfrm>
            <a:off x="3372300" y="3307425"/>
            <a:ext cx="23994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a:t>05</a:t>
            </a:r>
            <a:endParaRPr/>
          </a:p>
        </p:txBody>
      </p:sp>
      <p:sp>
        <p:nvSpPr>
          <p:cNvPr id="238" name="Google Shape;238;g303913640ea_0_18"/>
          <p:cNvSpPr txBox="1"/>
          <p:nvPr>
            <p:ph idx="7" type="subTitle"/>
          </p:nvPr>
        </p:nvSpPr>
        <p:spPr>
          <a:xfrm>
            <a:off x="6237400" y="1932000"/>
            <a:ext cx="2399400" cy="33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dk2"/>
                </a:solidFill>
              </a:rPr>
              <a:t>Modeling Result</a:t>
            </a:r>
            <a:endParaRPr>
              <a:solidFill>
                <a:schemeClr val="dk2"/>
              </a:solidFill>
            </a:endParaRPr>
          </a:p>
        </p:txBody>
      </p:sp>
      <p:sp>
        <p:nvSpPr>
          <p:cNvPr id="239" name="Google Shape;239;g303913640ea_0_18"/>
          <p:cNvSpPr txBox="1"/>
          <p:nvPr>
            <p:ph idx="9" type="title"/>
          </p:nvPr>
        </p:nvSpPr>
        <p:spPr>
          <a:xfrm>
            <a:off x="6237400" y="1407400"/>
            <a:ext cx="23994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a:t>03</a:t>
            </a:r>
            <a:endParaRPr/>
          </a:p>
        </p:txBody>
      </p:sp>
      <p:sp>
        <p:nvSpPr>
          <p:cNvPr id="240" name="Google Shape;240;g303913640ea_0_18"/>
          <p:cNvSpPr txBox="1"/>
          <p:nvPr>
            <p:ph idx="16" type="subTitle"/>
          </p:nvPr>
        </p:nvSpPr>
        <p:spPr>
          <a:xfrm>
            <a:off x="3475313" y="1932000"/>
            <a:ext cx="2399400" cy="33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dk2"/>
                </a:solidFill>
              </a:rPr>
              <a:t>EDA Result</a:t>
            </a:r>
            <a:endParaRPr>
              <a:solidFill>
                <a:schemeClr val="dk2"/>
              </a:solidFill>
            </a:endParaRPr>
          </a:p>
        </p:txBody>
      </p:sp>
      <p:sp>
        <p:nvSpPr>
          <p:cNvPr id="241" name="Google Shape;241;g303913640ea_0_18"/>
          <p:cNvSpPr txBox="1"/>
          <p:nvPr>
            <p:ph idx="17" type="subTitle"/>
          </p:nvPr>
        </p:nvSpPr>
        <p:spPr>
          <a:xfrm>
            <a:off x="3456325" y="2393150"/>
            <a:ext cx="23994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Variable Transformation</a:t>
            </a:r>
            <a:endParaRPr/>
          </a:p>
          <a:p>
            <a:pPr indent="0" lvl="0" marL="0" rtl="0" algn="l">
              <a:lnSpc>
                <a:spcPct val="100000"/>
              </a:lnSpc>
              <a:spcBef>
                <a:spcPts val="0"/>
              </a:spcBef>
              <a:spcAft>
                <a:spcPts val="0"/>
              </a:spcAft>
              <a:buSzPts val="1400"/>
              <a:buNone/>
            </a:pPr>
            <a:r>
              <a:rPr lang="en"/>
              <a:t>Random Forest</a:t>
            </a:r>
            <a:endParaRPr/>
          </a:p>
        </p:txBody>
      </p:sp>
      <p:sp>
        <p:nvSpPr>
          <p:cNvPr id="242" name="Google Shape;242;g303913640ea_0_18"/>
          <p:cNvSpPr txBox="1"/>
          <p:nvPr>
            <p:ph idx="18" type="title"/>
          </p:nvPr>
        </p:nvSpPr>
        <p:spPr>
          <a:xfrm>
            <a:off x="3475313" y="1407400"/>
            <a:ext cx="23994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a:t>02</a:t>
            </a:r>
            <a:endParaRPr/>
          </a:p>
        </p:txBody>
      </p:sp>
      <p:sp>
        <p:nvSpPr>
          <p:cNvPr id="243" name="Google Shape;243;g303913640ea_0_18"/>
          <p:cNvSpPr txBox="1"/>
          <p:nvPr>
            <p:ph idx="19" type="subTitle"/>
          </p:nvPr>
        </p:nvSpPr>
        <p:spPr>
          <a:xfrm>
            <a:off x="797813" y="3785625"/>
            <a:ext cx="2399400" cy="33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dk2"/>
                </a:solidFill>
              </a:rPr>
              <a:t>Conclusions</a:t>
            </a:r>
            <a:endParaRPr>
              <a:solidFill>
                <a:schemeClr val="dk2"/>
              </a:solidFill>
            </a:endParaRPr>
          </a:p>
        </p:txBody>
      </p:sp>
      <p:sp>
        <p:nvSpPr>
          <p:cNvPr id="244" name="Google Shape;244;g303913640ea_0_18"/>
          <p:cNvSpPr txBox="1"/>
          <p:nvPr>
            <p:ph idx="20" type="subTitle"/>
          </p:nvPr>
        </p:nvSpPr>
        <p:spPr>
          <a:xfrm>
            <a:off x="797813" y="4194100"/>
            <a:ext cx="23994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Insights</a:t>
            </a:r>
            <a:endParaRPr/>
          </a:p>
          <a:p>
            <a:pPr indent="0" lvl="0" marL="0" rtl="0" algn="l">
              <a:lnSpc>
                <a:spcPct val="100000"/>
              </a:lnSpc>
              <a:spcBef>
                <a:spcPts val="0"/>
              </a:spcBef>
              <a:spcAft>
                <a:spcPts val="0"/>
              </a:spcAft>
              <a:buSzPts val="1400"/>
              <a:buNone/>
            </a:pPr>
            <a:r>
              <a:rPr lang="en"/>
              <a:t>Future Steps</a:t>
            </a:r>
            <a:endParaRPr/>
          </a:p>
          <a:p>
            <a:pPr indent="0" lvl="0" marL="0" rtl="0" algn="l">
              <a:lnSpc>
                <a:spcPct val="100000"/>
              </a:lnSpc>
              <a:spcBef>
                <a:spcPts val="0"/>
              </a:spcBef>
              <a:spcAft>
                <a:spcPts val="0"/>
              </a:spcAft>
              <a:buSzPts val="1400"/>
              <a:buNone/>
            </a:pPr>
            <a:r>
              <a:rPr lang="en"/>
              <a:t>Limitations</a:t>
            </a:r>
            <a:endParaRPr/>
          </a:p>
        </p:txBody>
      </p:sp>
      <p:sp>
        <p:nvSpPr>
          <p:cNvPr id="245" name="Google Shape;245;g303913640ea_0_18"/>
          <p:cNvSpPr txBox="1"/>
          <p:nvPr>
            <p:ph idx="21" type="title"/>
          </p:nvPr>
        </p:nvSpPr>
        <p:spPr>
          <a:xfrm>
            <a:off x="797813" y="3261025"/>
            <a:ext cx="23994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a:t>04</a:t>
            </a:r>
            <a:endParaRPr/>
          </a:p>
        </p:txBody>
      </p:sp>
      <p:sp>
        <p:nvSpPr>
          <p:cNvPr id="246" name="Google Shape;246;g303913640ea_0_18"/>
          <p:cNvSpPr txBox="1"/>
          <p:nvPr>
            <p:ph idx="17" type="subTitle"/>
          </p:nvPr>
        </p:nvSpPr>
        <p:spPr>
          <a:xfrm>
            <a:off x="675238" y="2393138"/>
            <a:ext cx="23994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Data Introduction</a:t>
            </a:r>
            <a:endParaRPr/>
          </a:p>
          <a:p>
            <a:pPr indent="0" lvl="0" marL="0" rtl="0" algn="l">
              <a:lnSpc>
                <a:spcPct val="100000"/>
              </a:lnSpc>
              <a:spcBef>
                <a:spcPts val="0"/>
              </a:spcBef>
              <a:spcAft>
                <a:spcPts val="0"/>
              </a:spcAft>
              <a:buSzPts val="1400"/>
              <a:buNone/>
            </a:pPr>
            <a:r>
              <a:rPr lang="en"/>
              <a:t>Data Cleaning</a:t>
            </a:r>
            <a:endParaRPr/>
          </a:p>
        </p:txBody>
      </p:sp>
      <p:sp>
        <p:nvSpPr>
          <p:cNvPr id="247" name="Google Shape;247;g303913640ea_0_18"/>
          <p:cNvSpPr txBox="1"/>
          <p:nvPr>
            <p:ph idx="17" type="subTitle"/>
          </p:nvPr>
        </p:nvSpPr>
        <p:spPr>
          <a:xfrm>
            <a:off x="6237400" y="2393150"/>
            <a:ext cx="2399400" cy="52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Logistic Regression</a:t>
            </a:r>
            <a:endParaRPr/>
          </a:p>
          <a:p>
            <a:pPr indent="0" lvl="0" marL="0" rtl="0" algn="l">
              <a:lnSpc>
                <a:spcPct val="100000"/>
              </a:lnSpc>
              <a:spcBef>
                <a:spcPts val="0"/>
              </a:spcBef>
              <a:spcAft>
                <a:spcPts val="0"/>
              </a:spcAft>
              <a:buSzPts val="1400"/>
              <a:buNone/>
            </a:pPr>
            <a:r>
              <a:rPr lang="en"/>
              <a:t>Interaction/No Interaction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564" name="Shape 564"/>
        <p:cNvGrpSpPr/>
        <p:nvPr/>
      </p:nvGrpSpPr>
      <p:grpSpPr>
        <a:xfrm>
          <a:off x="0" y="0"/>
          <a:ext cx="0" cy="0"/>
          <a:chOff x="0" y="0"/>
          <a:chExt cx="0" cy="0"/>
        </a:xfrm>
      </p:grpSpPr>
      <p:cxnSp>
        <p:nvCxnSpPr>
          <p:cNvPr id="565" name="Google Shape;565;g310c01fb11b_0_48"/>
          <p:cNvCxnSpPr/>
          <p:nvPr/>
        </p:nvCxnSpPr>
        <p:spPr>
          <a:xfrm>
            <a:off x="2458050" y="1058650"/>
            <a:ext cx="4227900" cy="0"/>
          </a:xfrm>
          <a:prstGeom prst="straightConnector1">
            <a:avLst/>
          </a:prstGeom>
          <a:noFill/>
          <a:ln cap="flat" cmpd="sng" w="9525">
            <a:solidFill>
              <a:schemeClr val="dk2"/>
            </a:solidFill>
            <a:prstDash val="solid"/>
            <a:round/>
            <a:headEnd len="sm" w="sm" type="none"/>
            <a:tailEnd len="sm" w="sm" type="none"/>
          </a:ln>
        </p:spPr>
      </p:cxnSp>
      <p:sp>
        <p:nvSpPr>
          <p:cNvPr id="566" name="Google Shape;566;g310c01fb11b_0_48"/>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en"/>
              <a:t>Insights Summary and Future Steps</a:t>
            </a:r>
            <a:endParaRPr/>
          </a:p>
        </p:txBody>
      </p:sp>
      <p:sp>
        <p:nvSpPr>
          <p:cNvPr id="567" name="Google Shape;567;g310c01fb11b_0_48"/>
          <p:cNvSpPr txBox="1"/>
          <p:nvPr/>
        </p:nvSpPr>
        <p:spPr>
          <a:xfrm>
            <a:off x="783225" y="1443800"/>
            <a:ext cx="7351200" cy="34065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Adding more variables regarding shopping behavior:</a:t>
            </a:r>
            <a:endParaRPr>
              <a:solidFill>
                <a:schemeClr val="dk1"/>
              </a:solidFill>
              <a:latin typeface="Raleway"/>
              <a:ea typeface="Raleway"/>
              <a:cs typeface="Raleway"/>
              <a:sym typeface="Raleway"/>
            </a:endParaRPr>
          </a:p>
          <a:p>
            <a:pPr indent="-317500" lvl="1" marL="914400" rtl="0" algn="l">
              <a:lnSpc>
                <a:spcPct val="20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Time</a:t>
            </a:r>
            <a:r>
              <a:rPr lang="en">
                <a:solidFill>
                  <a:schemeClr val="dk1"/>
                </a:solidFill>
                <a:latin typeface="Raleway"/>
                <a:ea typeface="Raleway"/>
                <a:cs typeface="Raleway"/>
                <a:sym typeface="Raleway"/>
              </a:rPr>
              <a:t> spent </a:t>
            </a:r>
            <a:r>
              <a:rPr lang="en">
                <a:solidFill>
                  <a:schemeClr val="dk1"/>
                </a:solidFill>
                <a:latin typeface="Raleway"/>
                <a:ea typeface="Raleway"/>
                <a:cs typeface="Raleway"/>
                <a:sym typeface="Raleway"/>
              </a:rPr>
              <a:t>browning </a:t>
            </a:r>
            <a:endParaRPr>
              <a:solidFill>
                <a:schemeClr val="dk1"/>
              </a:solidFill>
              <a:latin typeface="Raleway"/>
              <a:ea typeface="Raleway"/>
              <a:cs typeface="Raleway"/>
              <a:sym typeface="Raleway"/>
            </a:endParaRPr>
          </a:p>
          <a:p>
            <a:pPr indent="-317500" lvl="1" marL="914400" rtl="0" algn="l">
              <a:lnSpc>
                <a:spcPct val="20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C</a:t>
            </a:r>
            <a:r>
              <a:rPr lang="en">
                <a:solidFill>
                  <a:schemeClr val="dk1"/>
                </a:solidFill>
                <a:latin typeface="Raleway"/>
                <a:ea typeface="Raleway"/>
                <a:cs typeface="Raleway"/>
                <a:sym typeface="Raleway"/>
              </a:rPr>
              <a:t>oupon reduction rate</a:t>
            </a:r>
            <a:endParaRPr>
              <a:solidFill>
                <a:schemeClr val="dk1"/>
              </a:solidFill>
              <a:latin typeface="Raleway"/>
              <a:ea typeface="Raleway"/>
              <a:cs typeface="Raleway"/>
              <a:sym typeface="Raleway"/>
            </a:endParaRPr>
          </a:p>
          <a:p>
            <a:pPr indent="-317500" lvl="1" marL="914400" rtl="0" algn="l">
              <a:lnSpc>
                <a:spcPct val="20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Seasonal trends</a:t>
            </a:r>
            <a:endParaRPr>
              <a:solidFill>
                <a:schemeClr val="dk1"/>
              </a:solidFill>
              <a:latin typeface="Raleway"/>
              <a:ea typeface="Raleway"/>
              <a:cs typeface="Raleway"/>
              <a:sym typeface="Raleway"/>
            </a:endParaRPr>
          </a:p>
          <a:p>
            <a:pPr indent="-317500" lvl="0" marL="457200" rtl="0" algn="l">
              <a:lnSpc>
                <a:spcPct val="20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Scalability</a:t>
            </a:r>
            <a:r>
              <a:rPr lang="en">
                <a:solidFill>
                  <a:schemeClr val="dk1"/>
                </a:solidFill>
                <a:latin typeface="Raleway"/>
                <a:ea typeface="Raleway"/>
                <a:cs typeface="Raleway"/>
                <a:sym typeface="Raleway"/>
              </a:rPr>
              <a:t>:</a:t>
            </a:r>
            <a:endParaRPr>
              <a:solidFill>
                <a:schemeClr val="dk1"/>
              </a:solidFill>
              <a:latin typeface="Raleway"/>
              <a:ea typeface="Raleway"/>
              <a:cs typeface="Raleway"/>
              <a:sym typeface="Raleway"/>
            </a:endParaRPr>
          </a:p>
          <a:p>
            <a:pPr indent="-317500" lvl="1" marL="914400" rtl="0" algn="l">
              <a:lnSpc>
                <a:spcPct val="200000"/>
              </a:lnSpc>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Test the model with larger datasets from Subsequent years to evaluate </a:t>
            </a:r>
            <a:r>
              <a:rPr lang="en">
                <a:solidFill>
                  <a:schemeClr val="dk1"/>
                </a:solidFill>
                <a:latin typeface="Raleway"/>
                <a:ea typeface="Raleway"/>
                <a:cs typeface="Raleway"/>
                <a:sym typeface="Raleway"/>
              </a:rPr>
              <a:t>scalability</a:t>
            </a:r>
            <a:r>
              <a:rPr lang="en">
                <a:solidFill>
                  <a:schemeClr val="dk1"/>
                </a:solidFill>
                <a:latin typeface="Raleway"/>
                <a:ea typeface="Raleway"/>
                <a:cs typeface="Raleway"/>
                <a:sym typeface="Raleway"/>
              </a:rPr>
              <a:t> and consistency</a:t>
            </a:r>
            <a:endParaRPr>
              <a:solidFill>
                <a:schemeClr val="dk1"/>
              </a:solidFill>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310c01fb11b_0_68"/>
          <p:cNvSpPr txBox="1"/>
          <p:nvPr>
            <p:ph type="title"/>
          </p:nvPr>
        </p:nvSpPr>
        <p:spPr>
          <a:xfrm>
            <a:off x="1042225" y="2038325"/>
            <a:ext cx="7518000" cy="97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300"/>
              <a:buNone/>
            </a:pPr>
            <a:r>
              <a:rPr lang="en" sz="4500"/>
              <a:t>Thank You!</a:t>
            </a:r>
            <a:endParaRPr sz="4500">
              <a:solidFill>
                <a:schemeClr val="dk2"/>
              </a:solidFill>
            </a:endParaRPr>
          </a:p>
        </p:txBody>
      </p:sp>
      <p:cxnSp>
        <p:nvCxnSpPr>
          <p:cNvPr id="573" name="Google Shape;573;g310c01fb11b_0_68"/>
          <p:cNvCxnSpPr/>
          <p:nvPr/>
        </p:nvCxnSpPr>
        <p:spPr>
          <a:xfrm>
            <a:off x="3432625" y="3016313"/>
            <a:ext cx="27372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cxnSp>
        <p:nvCxnSpPr>
          <p:cNvPr id="252" name="Google Shape;252;p6"/>
          <p:cNvCxnSpPr/>
          <p:nvPr/>
        </p:nvCxnSpPr>
        <p:spPr>
          <a:xfrm>
            <a:off x="2604750" y="2951563"/>
            <a:ext cx="3934500" cy="0"/>
          </a:xfrm>
          <a:prstGeom prst="straightConnector1">
            <a:avLst/>
          </a:prstGeom>
          <a:noFill/>
          <a:ln cap="flat" cmpd="sng" w="9525">
            <a:solidFill>
              <a:schemeClr val="dk2"/>
            </a:solidFill>
            <a:prstDash val="solid"/>
            <a:round/>
            <a:headEnd len="sm" w="sm" type="none"/>
            <a:tailEnd len="sm" w="sm" type="none"/>
          </a:ln>
        </p:spPr>
      </p:cxnSp>
      <p:sp>
        <p:nvSpPr>
          <p:cNvPr id="253" name="Google Shape;253;p6"/>
          <p:cNvSpPr txBox="1"/>
          <p:nvPr>
            <p:ph type="title"/>
          </p:nvPr>
        </p:nvSpPr>
        <p:spPr>
          <a:xfrm>
            <a:off x="2197650" y="2078738"/>
            <a:ext cx="4748700" cy="83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500"/>
              <a:buNone/>
            </a:pPr>
            <a:r>
              <a:rPr lang="en"/>
              <a:t>Data Cleaning</a:t>
            </a:r>
            <a:endParaRPr/>
          </a:p>
        </p:txBody>
      </p:sp>
      <p:sp>
        <p:nvSpPr>
          <p:cNvPr id="254" name="Google Shape;254;p6"/>
          <p:cNvSpPr txBox="1"/>
          <p:nvPr>
            <p:ph idx="2" type="title"/>
          </p:nvPr>
        </p:nvSpPr>
        <p:spPr>
          <a:xfrm>
            <a:off x="2197650" y="1282513"/>
            <a:ext cx="4748700" cy="83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2"/>
          <p:cNvSpPr txBox="1"/>
          <p:nvPr>
            <p:ph type="title"/>
          </p:nvPr>
        </p:nvSpPr>
        <p:spPr>
          <a:xfrm>
            <a:off x="1073950" y="459400"/>
            <a:ext cx="4785900" cy="478200"/>
          </a:xfrm>
          <a:prstGeom prst="rect">
            <a:avLst/>
          </a:prstGeom>
          <a:noFill/>
          <a:ln>
            <a:noFill/>
          </a:ln>
        </p:spPr>
        <p:txBody>
          <a:bodyPr anchorCtr="0" anchor="ctr" bIns="91425" lIns="91425" spcFirstLastPara="1" rIns="91425" wrap="square" tIns="91425">
            <a:noAutofit/>
          </a:bodyPr>
          <a:lstStyle/>
          <a:p>
            <a:pPr indent="-374650" lvl="0" marL="457200" rtl="0" algn="l">
              <a:lnSpc>
                <a:spcPct val="100000"/>
              </a:lnSpc>
              <a:spcBef>
                <a:spcPts val="0"/>
              </a:spcBef>
              <a:spcAft>
                <a:spcPts val="0"/>
              </a:spcAft>
              <a:buSzPts val="2300"/>
              <a:buAutoNum type="arabicPeriod"/>
            </a:pPr>
            <a:r>
              <a:rPr lang="en" sz="2300"/>
              <a:t>Dealing with nulls/missing values</a:t>
            </a:r>
            <a:endParaRPr sz="2300"/>
          </a:p>
        </p:txBody>
      </p:sp>
      <p:sp>
        <p:nvSpPr>
          <p:cNvPr id="260" name="Google Shape;260;p2"/>
          <p:cNvSpPr txBox="1"/>
          <p:nvPr/>
        </p:nvSpPr>
        <p:spPr>
          <a:xfrm>
            <a:off x="1374550" y="1290000"/>
            <a:ext cx="6170100" cy="3290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Unna"/>
              <a:buChar char="-"/>
            </a:pPr>
            <a:r>
              <a:rPr lang="en" sz="1600">
                <a:solidFill>
                  <a:schemeClr val="dk1"/>
                </a:solidFill>
                <a:latin typeface="Unna"/>
                <a:ea typeface="Unna"/>
                <a:cs typeface="Unna"/>
                <a:sym typeface="Unna"/>
              </a:rPr>
              <a:t>There are only 24 null values in the Income variable within our entire database </a:t>
            </a:r>
            <a:endParaRPr sz="1600">
              <a:solidFill>
                <a:schemeClr val="dk1"/>
              </a:solidFill>
              <a:latin typeface="Unna"/>
              <a:ea typeface="Unna"/>
              <a:cs typeface="Unna"/>
              <a:sym typeface="Unna"/>
            </a:endParaRPr>
          </a:p>
          <a:p>
            <a:pPr indent="-330200" lvl="0" marL="457200" marR="0" rtl="0" algn="l">
              <a:lnSpc>
                <a:spcPct val="150000"/>
              </a:lnSpc>
              <a:spcBef>
                <a:spcPts val="0"/>
              </a:spcBef>
              <a:spcAft>
                <a:spcPts val="0"/>
              </a:spcAft>
              <a:buClr>
                <a:schemeClr val="dk1"/>
              </a:buClr>
              <a:buSzPts val="1600"/>
              <a:buFont typeface="Unna"/>
              <a:buChar char="-"/>
            </a:pPr>
            <a:r>
              <a:rPr lang="en" sz="1600">
                <a:solidFill>
                  <a:schemeClr val="dk1"/>
                </a:solidFill>
                <a:latin typeface="Unna"/>
                <a:ea typeface="Unna"/>
                <a:cs typeface="Unna"/>
                <a:sym typeface="Unna"/>
              </a:rPr>
              <a:t>Remove all the nulls</a:t>
            </a:r>
            <a:endParaRPr sz="1600">
              <a:solidFill>
                <a:schemeClr val="dk1"/>
              </a:solidFill>
              <a:latin typeface="Unna"/>
              <a:ea typeface="Unna"/>
              <a:cs typeface="Unna"/>
              <a:sym typeface="Unna"/>
            </a:endParaRPr>
          </a:p>
        </p:txBody>
      </p:sp>
      <p:cxnSp>
        <p:nvCxnSpPr>
          <p:cNvPr id="261" name="Google Shape;261;p2"/>
          <p:cNvCxnSpPr/>
          <p:nvPr/>
        </p:nvCxnSpPr>
        <p:spPr>
          <a:xfrm>
            <a:off x="1374550" y="937600"/>
            <a:ext cx="41847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g320f67d2075_0_33"/>
          <p:cNvSpPr txBox="1"/>
          <p:nvPr>
            <p:ph type="title"/>
          </p:nvPr>
        </p:nvSpPr>
        <p:spPr>
          <a:xfrm>
            <a:off x="1275725" y="363800"/>
            <a:ext cx="47130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300"/>
              <a:t>2. Reformat Variables - Numerical</a:t>
            </a:r>
            <a:endParaRPr sz="2300"/>
          </a:p>
        </p:txBody>
      </p:sp>
      <p:cxnSp>
        <p:nvCxnSpPr>
          <p:cNvPr id="267" name="Google Shape;267;g320f67d2075_0_33"/>
          <p:cNvCxnSpPr/>
          <p:nvPr/>
        </p:nvCxnSpPr>
        <p:spPr>
          <a:xfrm>
            <a:off x="1383250" y="928925"/>
            <a:ext cx="4184700" cy="0"/>
          </a:xfrm>
          <a:prstGeom prst="straightConnector1">
            <a:avLst/>
          </a:prstGeom>
          <a:noFill/>
          <a:ln cap="flat" cmpd="sng" w="9525">
            <a:solidFill>
              <a:schemeClr val="dk2"/>
            </a:solidFill>
            <a:prstDash val="solid"/>
            <a:round/>
            <a:headEnd len="sm" w="sm" type="none"/>
            <a:tailEnd len="sm" w="sm" type="none"/>
          </a:ln>
        </p:spPr>
      </p:cxnSp>
      <p:pic>
        <p:nvPicPr>
          <p:cNvPr id="268" name="Google Shape;268;g320f67d2075_0_33"/>
          <p:cNvPicPr preferRelativeResize="0"/>
          <p:nvPr/>
        </p:nvPicPr>
        <p:blipFill rotWithShape="1">
          <a:blip r:embed="rId4">
            <a:alphaModFix/>
          </a:blip>
          <a:srcRect b="0" l="1816" r="0" t="0"/>
          <a:stretch/>
        </p:blipFill>
        <p:spPr>
          <a:xfrm>
            <a:off x="269475" y="1203025"/>
            <a:ext cx="8678675" cy="302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g320f67d2075_0_39"/>
          <p:cNvSpPr txBox="1"/>
          <p:nvPr>
            <p:ph type="title"/>
          </p:nvPr>
        </p:nvSpPr>
        <p:spPr>
          <a:xfrm>
            <a:off x="1214900" y="372500"/>
            <a:ext cx="47130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300"/>
              <a:t>3</a:t>
            </a:r>
            <a:r>
              <a:rPr lang="en" sz="2300"/>
              <a:t>. Reformat Variables - Categorical</a:t>
            </a:r>
            <a:endParaRPr sz="2300"/>
          </a:p>
        </p:txBody>
      </p:sp>
      <p:cxnSp>
        <p:nvCxnSpPr>
          <p:cNvPr id="274" name="Google Shape;274;g320f67d2075_0_39"/>
          <p:cNvCxnSpPr/>
          <p:nvPr/>
        </p:nvCxnSpPr>
        <p:spPr>
          <a:xfrm>
            <a:off x="1374550" y="798525"/>
            <a:ext cx="4184700" cy="0"/>
          </a:xfrm>
          <a:prstGeom prst="straightConnector1">
            <a:avLst/>
          </a:prstGeom>
          <a:noFill/>
          <a:ln cap="flat" cmpd="sng" w="9525">
            <a:solidFill>
              <a:schemeClr val="dk2"/>
            </a:solidFill>
            <a:prstDash val="solid"/>
            <a:round/>
            <a:headEnd len="sm" w="sm" type="none"/>
            <a:tailEnd len="sm" w="sm" type="none"/>
          </a:ln>
        </p:spPr>
      </p:cxnSp>
      <p:pic>
        <p:nvPicPr>
          <p:cNvPr id="275" name="Google Shape;275;g320f67d2075_0_39"/>
          <p:cNvPicPr preferRelativeResize="0"/>
          <p:nvPr/>
        </p:nvPicPr>
        <p:blipFill rotWithShape="1">
          <a:blip r:embed="rId4">
            <a:alphaModFix/>
          </a:blip>
          <a:srcRect b="4616" l="2114" r="0" t="0"/>
          <a:stretch/>
        </p:blipFill>
        <p:spPr>
          <a:xfrm>
            <a:off x="339000" y="959625"/>
            <a:ext cx="8652598" cy="369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
          <p:cNvSpPr txBox="1"/>
          <p:nvPr>
            <p:ph type="title"/>
          </p:nvPr>
        </p:nvSpPr>
        <p:spPr>
          <a:xfrm>
            <a:off x="1042225" y="2038325"/>
            <a:ext cx="7518000" cy="97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300"/>
              <a:buNone/>
            </a:pPr>
            <a:r>
              <a:rPr lang="en" sz="4500"/>
              <a:t>Exploratory Data Analysis</a:t>
            </a:r>
            <a:endParaRPr sz="4500">
              <a:solidFill>
                <a:schemeClr val="dk2"/>
              </a:solidFill>
            </a:endParaRPr>
          </a:p>
        </p:txBody>
      </p:sp>
      <p:cxnSp>
        <p:nvCxnSpPr>
          <p:cNvPr id="281" name="Google Shape;281;p3"/>
          <p:cNvCxnSpPr/>
          <p:nvPr/>
        </p:nvCxnSpPr>
        <p:spPr>
          <a:xfrm>
            <a:off x="1932750" y="2997750"/>
            <a:ext cx="5822100" cy="24000"/>
          </a:xfrm>
          <a:prstGeom prst="straightConnector1">
            <a:avLst/>
          </a:prstGeom>
          <a:noFill/>
          <a:ln cap="flat" cmpd="sng" w="9525">
            <a:solidFill>
              <a:schemeClr val="dk2"/>
            </a:solidFill>
            <a:prstDash val="solid"/>
            <a:round/>
            <a:headEnd len="sm" w="sm" type="none"/>
            <a:tailEnd len="sm" w="sm" type="none"/>
          </a:ln>
        </p:spPr>
      </p:cxnSp>
      <p:sp>
        <p:nvSpPr>
          <p:cNvPr id="282" name="Google Shape;282;p3"/>
          <p:cNvSpPr txBox="1"/>
          <p:nvPr/>
        </p:nvSpPr>
        <p:spPr>
          <a:xfrm>
            <a:off x="3064125" y="1175425"/>
            <a:ext cx="30000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 sz="6000" u="none" cap="none" strike="noStrike">
                <a:solidFill>
                  <a:schemeClr val="dk2"/>
                </a:solidFill>
                <a:latin typeface="Unna"/>
                <a:ea typeface="Unna"/>
                <a:cs typeface="Unna"/>
                <a:sym typeface="Unna"/>
              </a:rPr>
              <a:t>02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ark Elegant Korean Style Project Proposal by Slidesgo">
  <a:themeElements>
    <a:clrScheme name="Simple Light">
      <a:dk1>
        <a:srgbClr val="FFFFFF"/>
      </a:dk1>
      <a:lt1>
        <a:srgbClr val="0C1621"/>
      </a:lt1>
      <a:dk2>
        <a:srgbClr val="EAC488"/>
      </a:dk2>
      <a:lt2>
        <a:srgbClr val="FBE4B4"/>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