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7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programming.net/canny-edge-detection-gradients-python-opencv-tutorial/" TargetMode="External"/><Relationship Id="rId2" Type="http://schemas.openxmlformats.org/officeDocument/2006/relationships/hyperlink" Target="http://docs.opencv.org/trunk/da/d22/tutorial_py_cann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iriamposner.com/classes/medimages/3-use-opencv-to-find-the-average-color-of-an-image/" TargetMode="External"/><Relationship Id="rId4" Type="http://schemas.openxmlformats.org/officeDocument/2006/relationships/hyperlink" Target="http://docs.opencv.org/3.2.0/d4/d73/tutorial_py_contours_begi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A2C3-7653-4FFF-9CB5-24A44640D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505" y="1600200"/>
            <a:ext cx="8915399" cy="2218819"/>
          </a:xfrm>
        </p:spPr>
        <p:txBody>
          <a:bodyPr/>
          <a:lstStyle/>
          <a:p>
            <a:r>
              <a:rPr lang="en-US" b="1" i="1" dirty="0"/>
              <a:t>Automatic Lens Smear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71AE8-12BF-414D-A461-B3B900FC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201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									     	       By: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									  Aditya Prakash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Yaji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								   	         										   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2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4F9B-613A-41B5-ACF8-81837CA1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Smeared Image: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A1D9AE-FB2F-4EEF-92CF-3E76E8C77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75" y="1304925"/>
            <a:ext cx="5076825" cy="4928965"/>
          </a:xfrm>
        </p:spPr>
      </p:pic>
    </p:spTree>
    <p:extLst>
      <p:ext uri="{BB962C8B-B14F-4D97-AF65-F5344CB8AC3E}">
        <p14:creationId xmlns:p14="http://schemas.microsoft.com/office/powerpoint/2010/main" val="102028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4F9B-613A-41B5-ACF8-81837CA1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Final Result: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418C45-0076-4449-AB8E-2B04199C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76" y="1066800"/>
            <a:ext cx="3638550" cy="5505450"/>
          </a:xfrm>
        </p:spPr>
      </p:pic>
    </p:spTree>
    <p:extLst>
      <p:ext uri="{BB962C8B-B14F-4D97-AF65-F5344CB8AC3E}">
        <p14:creationId xmlns:p14="http://schemas.microsoft.com/office/powerpoint/2010/main" val="246075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BC87-E54C-48C1-9DD0-6E3350A2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7BFA-EB8D-46BC-AA77-9748E909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zh-CN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http://docs.opencv.org/trunk/da/d22/tutorial_py_canny.html</a:t>
            </a:r>
            <a:endParaRPr lang="zh-CN" altLang="zh-C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https://pythonprogramming.net/canny-edge-detection-gradients-python-opencv-tutorial/</a:t>
            </a:r>
            <a:endParaRPr lang="zh-CN" altLang="zh-C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http://docs.opencv.org/3.2.0/d4/d73/tutorial_py_contours_begin.html</a:t>
            </a:r>
            <a:endParaRPr lang="zh-CN" altLang="zh-C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altLang="zh-CN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http://miriamposner.com/classes/medimages/3-use-opencv-to-find-the-average-color-of-an-image/</a:t>
            </a:r>
            <a:endParaRPr lang="en-IN" altLang="zh-CN" sz="24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24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14C0-6916-442F-9F34-9EBE3BA5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6753298" cy="949713"/>
          </a:xfrm>
        </p:spPr>
        <p:txBody>
          <a:bodyPr/>
          <a:lstStyle/>
          <a:p>
            <a:r>
              <a:rPr lang="en-US" b="1" i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9B1C-DC69-408C-974D-9AABCDBD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Obtained Results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698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6BCF-E211-41D2-8F29-BE702363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               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3D1E-4176-40E8-AC07-41BBF3F9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115" y="1905000"/>
            <a:ext cx="9350497" cy="4006222"/>
          </a:xfrm>
        </p:spPr>
        <p:txBody>
          <a:bodyPr>
            <a:normAutofit/>
          </a:bodyPr>
          <a:lstStyle/>
          <a:p>
            <a:r>
              <a:rPr lang="en-IN" altLang="zh-C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Dirt and dust or smear on camera lenses is one of the important artifacts in digital imaging systems.</a:t>
            </a:r>
          </a:p>
          <a:p>
            <a:r>
              <a:rPr lang="en-US" altLang="zh-CN" sz="2800" dirty="0"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Dust or  smear on the camera lenses caused by different reasons are not only an annoyance for photographers, but also a hindrance to computer vision and digital forensics.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important to preprocess the image to remove the smear.</a:t>
            </a:r>
          </a:p>
        </p:txBody>
      </p:sp>
    </p:spTree>
    <p:extLst>
      <p:ext uri="{BB962C8B-B14F-4D97-AF65-F5344CB8AC3E}">
        <p14:creationId xmlns:p14="http://schemas.microsoft.com/office/powerpoint/2010/main" val="90957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DA1A-6A7B-4209-AED7-39C270C2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What is Smear?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E29C-F4F2-4960-8C29-616A0C7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03331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Smear will blur some areas in the picture, the defocus blur for lens dirties so large that the artifacts are always presented as a low frequency pattern in images.</a:t>
            </a: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Smear is almost fixed on camera, so the amount of scattered light is fixed since the integral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of the outside illumination is unchanged.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6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57F1-3A0A-48C2-B8B9-8FD8A916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18" y="421887"/>
            <a:ext cx="5381698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28FF-1D41-4F68-AA90-0804D06B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8" y="1811215"/>
            <a:ext cx="10176974" cy="44226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Input : Sequence of street view images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Output : A mask of the smear on the lens</a:t>
            </a:r>
          </a:p>
        </p:txBody>
      </p:sp>
    </p:spTree>
    <p:extLst>
      <p:ext uri="{BB962C8B-B14F-4D97-AF65-F5344CB8AC3E}">
        <p14:creationId xmlns:p14="http://schemas.microsoft.com/office/powerpoint/2010/main" val="171096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5C0B-143C-445F-812A-E599AC0D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0468-85B9-403F-82F8-F2B6274F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837"/>
            <a:ext cx="8915400" cy="5042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encounter this challenge, the steps followed has been listed.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Reading all the images of the dataset.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Resizing the image.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Converting to grayscale.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Improving contrast by histogram equalisation.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Obtaining average of all the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Converting grayscale to binary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Applying median filter to remove salt-pepper noise.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Detecting edges using Canny-edge detector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Finding the contours of the edge-map.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Applying the Sobel filter.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Drawing the contours.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Saving and displaying the final output.</a:t>
            </a:r>
          </a:p>
        </p:txBody>
      </p:sp>
    </p:spTree>
    <p:extLst>
      <p:ext uri="{BB962C8B-B14F-4D97-AF65-F5344CB8AC3E}">
        <p14:creationId xmlns:p14="http://schemas.microsoft.com/office/powerpoint/2010/main" val="323568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9918-6181-4DC8-9BF6-07E7ACE2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/>
              <a:t>Obtained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206B-CCDD-474E-8DD9-C6C42EF7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449079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better understanding, the script is executed with limited images and we get the following as the intermediate and final outputs.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Averaged Image: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49490-D66D-4C13-B392-4929C995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701317"/>
            <a:ext cx="4953000" cy="38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7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4F9B-613A-41B5-ACF8-81837CA1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20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Thresholded</a:t>
            </a:r>
            <a:r>
              <a:rPr lang="en-IN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Image: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8507AD-B6CC-4E8F-8D55-23374C947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949" y="1533525"/>
            <a:ext cx="4676775" cy="4378325"/>
          </a:xfrm>
        </p:spPr>
      </p:pic>
    </p:spTree>
    <p:extLst>
      <p:ext uri="{BB962C8B-B14F-4D97-AF65-F5344CB8AC3E}">
        <p14:creationId xmlns:p14="http://schemas.microsoft.com/office/powerpoint/2010/main" val="331702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4F9B-613A-41B5-ACF8-81837CA1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Masked Image: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A4071-A3A6-4C8D-9645-E10731E31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1276349"/>
            <a:ext cx="5297488" cy="4714875"/>
          </a:xfrm>
        </p:spPr>
      </p:pic>
    </p:spTree>
    <p:extLst>
      <p:ext uri="{BB962C8B-B14F-4D97-AF65-F5344CB8AC3E}">
        <p14:creationId xmlns:p14="http://schemas.microsoft.com/office/powerpoint/2010/main" val="15055414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</TotalTime>
  <Words>354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Automatic Lens Smear Detection</vt:lpstr>
      <vt:lpstr>Content</vt:lpstr>
      <vt:lpstr>                Introduction </vt:lpstr>
      <vt:lpstr>What is Smear?</vt:lpstr>
      <vt:lpstr>Problem Statement</vt:lpstr>
      <vt:lpstr>Approach</vt:lpstr>
      <vt:lpstr>Obtained Results</vt:lpstr>
      <vt:lpstr>2. Thresholded Image:</vt:lpstr>
      <vt:lpstr>2. Masked Image:</vt:lpstr>
      <vt:lpstr>2. Smeared Image:</vt:lpstr>
      <vt:lpstr>2. Final Result: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Lens Smear Detection</dc:title>
  <dc:creator>Pallavi Chandrashekar</dc:creator>
  <cp:lastModifiedBy>adityayaji</cp:lastModifiedBy>
  <cp:revision>51</cp:revision>
  <dcterms:created xsi:type="dcterms:W3CDTF">2019-02-15T21:14:24Z</dcterms:created>
  <dcterms:modified xsi:type="dcterms:W3CDTF">2019-02-16T23:22:41Z</dcterms:modified>
</cp:coreProperties>
</file>