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 Light"/>
      <p:regular r:id="rId18"/>
      <p:bold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Light-bold.fntdata"/><Relationship Id="rId6" Type="http://schemas.openxmlformats.org/officeDocument/2006/relationships/slide" Target="slides/slide1.xml"/><Relationship Id="rId18" Type="http://schemas.openxmlformats.org/officeDocument/2006/relationships/font" Target="fonts/Oswal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f9c4b0ba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f9c4b0ba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f9c4b0ba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f9c4b0b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f9c4b0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f9c4b0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f9c4b0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f9c4b0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f9c4b0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f9c4b0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f9c4b0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f9c4b0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f9c4b0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f9c4b0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f9c4b0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f9c4b0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f9c4b0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f9c4b0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f9c4b0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f9c4b0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f9c4b0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f9c4b0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 Data Analysis for Road Slope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72000" y="3069175"/>
            <a:ext cx="42603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Aditya Prakash Yaji - A20426486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Arun J Karthik - A20423768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Arushi Rai - A20396974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Pallavi Chandrashekar - A20427289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78375"/>
            <a:ext cx="8520600" cy="4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SlopesCalcuation.csv:</a:t>
            </a:r>
            <a:endParaRPr b="1" u="sng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4275"/>
            <a:ext cx="7091826" cy="44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-534125"/>
            <a:ext cx="85206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74600"/>
            <a:ext cx="8520600" cy="4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EvaluatedRoadSlope.csv:</a:t>
            </a:r>
            <a:endParaRPr b="1" u="sng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00" y="603375"/>
            <a:ext cx="7335824" cy="4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“Online map-matching based on Hidden Markov model for real-time traffic sensing applications” by C.Y. Goh, J. Dauwels, N. Mitrovic, M. T. Asif, A. Oran, P. Jaillet (2012 ITSC).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“Map-Matching for Low-Sampling-Rate GPS Trajectories” Yu Zheng, MS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 lecture notes by Dr. Bo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 Light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Introduction</a:t>
            </a:r>
            <a:endParaRPr sz="32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 Light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32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 Light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Approach</a:t>
            </a:r>
            <a:endParaRPr sz="32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 Light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Obtained Results</a:t>
            </a:r>
            <a:endParaRPr sz="32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swald Light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References</a:t>
            </a:r>
            <a:endParaRPr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Probe Data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data which is generated by monitoring the position of moving objects over space and time. These moving objects can be dedicated vehicles used to collect information.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individual probe points consist of ProbeID, dateTime, sourceCode, latitude, longitude, altitude, speed, heading etc.,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receiving probe data from cars, especially in urban areas the GPS data is off the road path due to satellite signal deflection by tall buildings.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the accuracy of the current road network, the incoming probe data must be matched to the right “link” in the road network.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56100"/>
            <a:ext cx="8520600" cy="4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Link Data?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“link” is a set of GPS coordinates that either indicate a road segment or constitute a road curve.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link data is information of road segments (links). It consist of data for the links that probe points can be map-matched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 of linkPVID, length, directionOfTravel etc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Road Network, sequence of link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Incoming probe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Probe data with slope information and the </a:t>
            </a:r>
            <a:r>
              <a:rPr lang="en"/>
              <a:t>corresponding </a:t>
            </a:r>
            <a:r>
              <a:rPr lang="en"/>
              <a:t>link from the road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Part One: Map Matching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and Longitude are given in both Probe Data and Link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Map- Match we use these Latitude and Longitude information of both these files and compare them with every other to find the one-pair with minimum distance between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pair is resultant Map-Matched Probe data points to corresponding Link.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Part Two: Slope Derivation	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calculate the slope between two points here we use the matched points from previous step to calculate the slope of two consecutive points.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slope between two consecutive points (P1, P2) is = 𝑅𝐼𝑆𝐸/𝑅𝑈𝑁  𝑖.𝑒.  (𝑌2−𝑌1)/(𝑋2−𝑋1), </a:t>
            </a:r>
            <a:r>
              <a:rPr lang="en"/>
              <a:t>where p1(x1,y1) p2(x2,y2) are two points.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2.   </a:t>
            </a:r>
            <a:r>
              <a:rPr lang="en"/>
              <a:t>Calculate for all the matched points.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Part Three: Compare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Evaluating derived road slope with surveyed road slope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Average of slope is calculated for each Link data.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This slope is then compared with the slope we calculated in previous step.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0225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Obtained Results</a:t>
            </a:r>
            <a:endParaRPr sz="24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files containing output results are stored in the  results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MatchedDataPoints.csv:</a:t>
            </a:r>
            <a:endParaRPr b="1" u="sng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46592" t="0"/>
          <a:stretch/>
        </p:blipFill>
        <p:spPr>
          <a:xfrm>
            <a:off x="563800" y="1095000"/>
            <a:ext cx="7784501" cy="39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