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6ABFA-CFA6-496B-95F8-48AC6F895E42}" v="203" dt="2019-11-30T17:42:47.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6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Yajnik" userId="81acf79658c5d9d7" providerId="LiveId" clId="{9906ABFA-CFA6-496B-95F8-48AC6F895E42}"/>
    <pc:docChg chg="custSel addSld modSld">
      <pc:chgData name="Ayush Yajnik" userId="81acf79658c5d9d7" providerId="LiveId" clId="{9906ABFA-CFA6-496B-95F8-48AC6F895E42}" dt="2019-11-30T17:42:47.644" v="704" actId="1076"/>
      <pc:docMkLst>
        <pc:docMk/>
      </pc:docMkLst>
      <pc:sldChg chg="addSp delSp modSp add">
        <pc:chgData name="Ayush Yajnik" userId="81acf79658c5d9d7" providerId="LiveId" clId="{9906ABFA-CFA6-496B-95F8-48AC6F895E42}" dt="2019-11-27T02:30:42.227" v="265" actId="1076"/>
        <pc:sldMkLst>
          <pc:docMk/>
          <pc:sldMk cId="2317120960" sldId="258"/>
        </pc:sldMkLst>
        <pc:spChg chg="mod">
          <ac:chgData name="Ayush Yajnik" userId="81acf79658c5d9d7" providerId="LiveId" clId="{9906ABFA-CFA6-496B-95F8-48AC6F895E42}" dt="2019-11-27T02:13:54.288" v="15" actId="1076"/>
          <ac:spMkLst>
            <pc:docMk/>
            <pc:sldMk cId="2317120960" sldId="258"/>
            <ac:spMk id="2" creationId="{7921DFBB-A3B3-41C1-AA9F-07096BFE16DE}"/>
          </ac:spMkLst>
        </pc:spChg>
        <pc:spChg chg="del">
          <ac:chgData name="Ayush Yajnik" userId="81acf79658c5d9d7" providerId="LiveId" clId="{9906ABFA-CFA6-496B-95F8-48AC6F895E42}" dt="2019-11-27T02:13:58.632" v="16" actId="478"/>
          <ac:spMkLst>
            <pc:docMk/>
            <pc:sldMk cId="2317120960" sldId="258"/>
            <ac:spMk id="3" creationId="{4D060B39-9875-4376-A160-A07B50A97064}"/>
          </ac:spMkLst>
        </pc:spChg>
        <pc:spChg chg="add mod">
          <ac:chgData name="Ayush Yajnik" userId="81acf79658c5d9d7" providerId="LiveId" clId="{9906ABFA-CFA6-496B-95F8-48AC6F895E42}" dt="2019-11-27T02:25:31.582" v="176" actId="1076"/>
          <ac:spMkLst>
            <pc:docMk/>
            <pc:sldMk cId="2317120960" sldId="258"/>
            <ac:spMk id="4" creationId="{7D5B5990-6AF8-4D8F-99B1-0AD563637599}"/>
          </ac:spMkLst>
        </pc:spChg>
        <pc:spChg chg="add mod">
          <ac:chgData name="Ayush Yajnik" userId="81acf79658c5d9d7" providerId="LiveId" clId="{9906ABFA-CFA6-496B-95F8-48AC6F895E42}" dt="2019-11-27T02:25:41.988" v="178" actId="1076"/>
          <ac:spMkLst>
            <pc:docMk/>
            <pc:sldMk cId="2317120960" sldId="258"/>
            <ac:spMk id="5" creationId="{62CE5F93-A4D9-4E9E-929E-4C56567EE47C}"/>
          </ac:spMkLst>
        </pc:spChg>
        <pc:spChg chg="add mod">
          <ac:chgData name="Ayush Yajnik" userId="81acf79658c5d9d7" providerId="LiveId" clId="{9906ABFA-CFA6-496B-95F8-48AC6F895E42}" dt="2019-11-27T02:30:42.227" v="265" actId="1076"/>
          <ac:spMkLst>
            <pc:docMk/>
            <pc:sldMk cId="2317120960" sldId="258"/>
            <ac:spMk id="6" creationId="{C64CC620-153F-48A8-AEEC-89D5484C5C34}"/>
          </ac:spMkLst>
        </pc:spChg>
        <pc:spChg chg="add del">
          <ac:chgData name="Ayush Yajnik" userId="81acf79658c5d9d7" providerId="LiveId" clId="{9906ABFA-CFA6-496B-95F8-48AC6F895E42}" dt="2019-11-27T02:27:52.503" v="189"/>
          <ac:spMkLst>
            <pc:docMk/>
            <pc:sldMk cId="2317120960" sldId="258"/>
            <ac:spMk id="7" creationId="{EB7DECA7-FBC3-44B1-AD61-F62350DE0604}"/>
          </ac:spMkLst>
        </pc:spChg>
        <pc:spChg chg="add del mod">
          <ac:chgData name="Ayush Yajnik" userId="81acf79658c5d9d7" providerId="LiveId" clId="{9906ABFA-CFA6-496B-95F8-48AC6F895E42}" dt="2019-11-27T02:29:44.653" v="234" actId="478"/>
          <ac:spMkLst>
            <pc:docMk/>
            <pc:sldMk cId="2317120960" sldId="258"/>
            <ac:spMk id="8" creationId="{B6D18F4D-0C3B-4FB5-8D15-644C3D7601A0}"/>
          </ac:spMkLst>
        </pc:spChg>
        <pc:spChg chg="add del">
          <ac:chgData name="Ayush Yajnik" userId="81acf79658c5d9d7" providerId="LiveId" clId="{9906ABFA-CFA6-496B-95F8-48AC6F895E42}" dt="2019-11-27T02:29:33.700" v="217"/>
          <ac:spMkLst>
            <pc:docMk/>
            <pc:sldMk cId="2317120960" sldId="258"/>
            <ac:spMk id="9" creationId="{0D9D109B-2AC1-4025-9967-6E60FEE1F392}"/>
          </ac:spMkLst>
        </pc:spChg>
        <pc:picChg chg="add mod">
          <ac:chgData name="Ayush Yajnik" userId="81acf79658c5d9d7" providerId="LiveId" clId="{9906ABFA-CFA6-496B-95F8-48AC6F895E42}" dt="2019-11-27T02:25:26.517" v="175" actId="1076"/>
          <ac:picMkLst>
            <pc:docMk/>
            <pc:sldMk cId="2317120960" sldId="258"/>
            <ac:picMk id="1026" creationId="{059E869E-9591-47BB-B69D-26E254A1933A}"/>
          </ac:picMkLst>
        </pc:picChg>
        <pc:picChg chg="add mod">
          <ac:chgData name="Ayush Yajnik" userId="81acf79658c5d9d7" providerId="LiveId" clId="{9906ABFA-CFA6-496B-95F8-48AC6F895E42}" dt="2019-11-27T02:25:36.394" v="177" actId="1076"/>
          <ac:picMkLst>
            <pc:docMk/>
            <pc:sldMk cId="2317120960" sldId="258"/>
            <ac:picMk id="1028" creationId="{BECD3FB0-6084-440F-BB94-8342030CE7AB}"/>
          </ac:picMkLst>
        </pc:picChg>
      </pc:sldChg>
      <pc:sldChg chg="addSp delSp modSp add">
        <pc:chgData name="Ayush Yajnik" userId="81acf79658c5d9d7" providerId="LiveId" clId="{9906ABFA-CFA6-496B-95F8-48AC6F895E42}" dt="2019-11-27T02:24:24.853" v="173" actId="1076"/>
        <pc:sldMkLst>
          <pc:docMk/>
          <pc:sldMk cId="2452076585" sldId="259"/>
        </pc:sldMkLst>
        <pc:spChg chg="mod">
          <ac:chgData name="Ayush Yajnik" userId="81acf79658c5d9d7" providerId="LiveId" clId="{9906ABFA-CFA6-496B-95F8-48AC6F895E42}" dt="2019-11-27T02:17:45.437" v="72" actId="113"/>
          <ac:spMkLst>
            <pc:docMk/>
            <pc:sldMk cId="2452076585" sldId="259"/>
            <ac:spMk id="2" creationId="{6655CEFD-3D5B-4CE0-AC22-02E17EAF4584}"/>
          </ac:spMkLst>
        </pc:spChg>
        <pc:spChg chg="del">
          <ac:chgData name="Ayush Yajnik" userId="81acf79658c5d9d7" providerId="LiveId" clId="{9906ABFA-CFA6-496B-95F8-48AC6F895E42}" dt="2019-11-27T02:17:38.867" v="70" actId="478"/>
          <ac:spMkLst>
            <pc:docMk/>
            <pc:sldMk cId="2452076585" sldId="259"/>
            <ac:spMk id="3" creationId="{B5C51B57-82B7-4855-9DD1-9CD8DEF6EAC2}"/>
          </ac:spMkLst>
        </pc:spChg>
        <pc:spChg chg="add mod">
          <ac:chgData name="Ayush Yajnik" userId="81acf79658c5d9d7" providerId="LiveId" clId="{9906ABFA-CFA6-496B-95F8-48AC6F895E42}" dt="2019-11-27T02:20:30.152" v="130" actId="1076"/>
          <ac:spMkLst>
            <pc:docMk/>
            <pc:sldMk cId="2452076585" sldId="259"/>
            <ac:spMk id="4" creationId="{734427C8-7DFB-444F-9FC2-8133A96669F4}"/>
          </ac:spMkLst>
        </pc:spChg>
        <pc:spChg chg="add mod">
          <ac:chgData name="Ayush Yajnik" userId="81acf79658c5d9d7" providerId="LiveId" clId="{9906ABFA-CFA6-496B-95F8-48AC6F895E42}" dt="2019-11-27T02:20:36.047" v="131" actId="1076"/>
          <ac:spMkLst>
            <pc:docMk/>
            <pc:sldMk cId="2452076585" sldId="259"/>
            <ac:spMk id="5" creationId="{1B19D67B-12B8-441B-B1E4-540DC3CEBD36}"/>
          </ac:spMkLst>
        </pc:spChg>
        <pc:spChg chg="add mod">
          <ac:chgData name="Ayush Yajnik" userId="81acf79658c5d9d7" providerId="LiveId" clId="{9906ABFA-CFA6-496B-95F8-48AC6F895E42}" dt="2019-11-27T02:23:55.847" v="168" actId="1076"/>
          <ac:spMkLst>
            <pc:docMk/>
            <pc:sldMk cId="2452076585" sldId="259"/>
            <ac:spMk id="6" creationId="{DF98F118-56BB-4237-9615-EACECFBE7A40}"/>
          </ac:spMkLst>
        </pc:spChg>
        <pc:spChg chg="add mod">
          <ac:chgData name="Ayush Yajnik" userId="81acf79658c5d9d7" providerId="LiveId" clId="{9906ABFA-CFA6-496B-95F8-48AC6F895E42}" dt="2019-11-27T02:24:24.853" v="173" actId="1076"/>
          <ac:spMkLst>
            <pc:docMk/>
            <pc:sldMk cId="2452076585" sldId="259"/>
            <ac:spMk id="7" creationId="{8202390B-3861-4E75-82AD-149FFEAE9161}"/>
          </ac:spMkLst>
        </pc:spChg>
        <pc:picChg chg="add mod">
          <ac:chgData name="Ayush Yajnik" userId="81acf79658c5d9d7" providerId="LiveId" clId="{9906ABFA-CFA6-496B-95F8-48AC6F895E42}" dt="2019-11-27T02:18:20.902" v="76" actId="14100"/>
          <ac:picMkLst>
            <pc:docMk/>
            <pc:sldMk cId="2452076585" sldId="259"/>
            <ac:picMk id="2050" creationId="{663F3943-5D5E-4AD4-BCB0-BED1FF1A1FF5}"/>
          </ac:picMkLst>
        </pc:picChg>
      </pc:sldChg>
      <pc:sldChg chg="addSp modSp add">
        <pc:chgData name="Ayush Yajnik" userId="81acf79658c5d9d7" providerId="LiveId" clId="{9906ABFA-CFA6-496B-95F8-48AC6F895E42}" dt="2019-11-30T17:17:25.767" v="346" actId="1076"/>
        <pc:sldMkLst>
          <pc:docMk/>
          <pc:sldMk cId="3888736590" sldId="260"/>
        </pc:sldMkLst>
        <pc:spChg chg="mod">
          <ac:chgData name="Ayush Yajnik" userId="81acf79658c5d9d7" providerId="LiveId" clId="{9906ABFA-CFA6-496B-95F8-48AC6F895E42}" dt="2019-11-30T17:16:40.505" v="341" actId="1076"/>
          <ac:spMkLst>
            <pc:docMk/>
            <pc:sldMk cId="3888736590" sldId="260"/>
            <ac:spMk id="2" creationId="{F9D1C7F0-478C-4BD9-A973-BA5A2D228819}"/>
          </ac:spMkLst>
        </pc:spChg>
        <pc:spChg chg="mod">
          <ac:chgData name="Ayush Yajnik" userId="81acf79658c5d9d7" providerId="LiveId" clId="{9906ABFA-CFA6-496B-95F8-48AC6F895E42}" dt="2019-11-30T17:16:49.682" v="342" actId="33524"/>
          <ac:spMkLst>
            <pc:docMk/>
            <pc:sldMk cId="3888736590" sldId="260"/>
            <ac:spMk id="3" creationId="{FEB8B027-B0D5-4482-BAC2-E2877A67D1C3}"/>
          </ac:spMkLst>
        </pc:spChg>
        <pc:spChg chg="add mod">
          <ac:chgData name="Ayush Yajnik" userId="81acf79658c5d9d7" providerId="LiveId" clId="{9906ABFA-CFA6-496B-95F8-48AC6F895E42}" dt="2019-11-30T17:16:29.282" v="340" actId="255"/>
          <ac:spMkLst>
            <pc:docMk/>
            <pc:sldMk cId="3888736590" sldId="260"/>
            <ac:spMk id="4" creationId="{63BF5DB2-26C8-4614-83DC-88F5449F6AC2}"/>
          </ac:spMkLst>
        </pc:spChg>
        <pc:picChg chg="add mod">
          <ac:chgData name="Ayush Yajnik" userId="81acf79658c5d9d7" providerId="LiveId" clId="{9906ABFA-CFA6-496B-95F8-48AC6F895E42}" dt="2019-11-30T17:17:25.767" v="346" actId="1076"/>
          <ac:picMkLst>
            <pc:docMk/>
            <pc:sldMk cId="3888736590" sldId="260"/>
            <ac:picMk id="5" creationId="{92BD1FF7-6BEC-42B4-9702-444B84B2E0E5}"/>
          </ac:picMkLst>
        </pc:picChg>
        <pc:picChg chg="add mod">
          <ac:chgData name="Ayush Yajnik" userId="81acf79658c5d9d7" providerId="LiveId" clId="{9906ABFA-CFA6-496B-95F8-48AC6F895E42}" dt="2019-11-30T17:16:06.159" v="337" actId="1035"/>
          <ac:picMkLst>
            <pc:docMk/>
            <pc:sldMk cId="3888736590" sldId="260"/>
            <ac:picMk id="1026" creationId="{7AD9D093-C880-4E9A-81E1-FA2897F37E62}"/>
          </ac:picMkLst>
        </pc:picChg>
      </pc:sldChg>
      <pc:sldChg chg="addSp delSp modSp add">
        <pc:chgData name="Ayush Yajnik" userId="81acf79658c5d9d7" providerId="LiveId" clId="{9906ABFA-CFA6-496B-95F8-48AC6F895E42}" dt="2019-11-30T17:28:48.271" v="551" actId="1076"/>
        <pc:sldMkLst>
          <pc:docMk/>
          <pc:sldMk cId="1931911051" sldId="261"/>
        </pc:sldMkLst>
        <pc:spChg chg="mod">
          <ac:chgData name="Ayush Yajnik" userId="81acf79658c5d9d7" providerId="LiveId" clId="{9906ABFA-CFA6-496B-95F8-48AC6F895E42}" dt="2019-11-30T17:28:48.271" v="551" actId="1076"/>
          <ac:spMkLst>
            <pc:docMk/>
            <pc:sldMk cId="1931911051" sldId="261"/>
            <ac:spMk id="2" creationId="{AE2A69F8-83C1-457A-ADA9-CFFC4E10B7D0}"/>
          </ac:spMkLst>
        </pc:spChg>
        <pc:spChg chg="mod">
          <ac:chgData name="Ayush Yajnik" userId="81acf79658c5d9d7" providerId="LiveId" clId="{9906ABFA-CFA6-496B-95F8-48AC6F895E42}" dt="2019-11-30T17:23:17.756" v="454" actId="14100"/>
          <ac:spMkLst>
            <pc:docMk/>
            <pc:sldMk cId="1931911051" sldId="261"/>
            <ac:spMk id="3" creationId="{0A4D8139-B670-4A02-9DD9-A4CF5421C392}"/>
          </ac:spMkLst>
        </pc:spChg>
        <pc:spChg chg="add mod">
          <ac:chgData name="Ayush Yajnik" userId="81acf79658c5d9d7" providerId="LiveId" clId="{9906ABFA-CFA6-496B-95F8-48AC6F895E42}" dt="2019-11-30T17:28:04.821" v="545" actId="1076"/>
          <ac:spMkLst>
            <pc:docMk/>
            <pc:sldMk cId="1931911051" sldId="261"/>
            <ac:spMk id="4" creationId="{B4A288FC-6B89-46D7-AAF6-FAECC44DE1A8}"/>
          </ac:spMkLst>
        </pc:spChg>
        <pc:picChg chg="add del mod">
          <ac:chgData name="Ayush Yajnik" userId="81acf79658c5d9d7" providerId="LiveId" clId="{9906ABFA-CFA6-496B-95F8-48AC6F895E42}" dt="2019-11-30T17:23:18.177" v="455"/>
          <ac:picMkLst>
            <pc:docMk/>
            <pc:sldMk cId="1931911051" sldId="261"/>
            <ac:picMk id="2050" creationId="{C116B2F5-A860-450D-92EE-8B3C73B9616D}"/>
          </ac:picMkLst>
        </pc:picChg>
        <pc:picChg chg="add mod">
          <ac:chgData name="Ayush Yajnik" userId="81acf79658c5d9d7" providerId="LiveId" clId="{9906ABFA-CFA6-496B-95F8-48AC6F895E42}" dt="2019-11-30T17:27:07.354" v="482" actId="1035"/>
          <ac:picMkLst>
            <pc:docMk/>
            <pc:sldMk cId="1931911051" sldId="261"/>
            <ac:picMk id="2052" creationId="{CCB45578-976B-4CC2-8274-518EB0A30A9E}"/>
          </ac:picMkLst>
        </pc:picChg>
        <pc:picChg chg="add mod">
          <ac:chgData name="Ayush Yajnik" userId="81acf79658c5d9d7" providerId="LiveId" clId="{9906ABFA-CFA6-496B-95F8-48AC6F895E42}" dt="2019-11-30T17:28:39.343" v="550" actId="1076"/>
          <ac:picMkLst>
            <pc:docMk/>
            <pc:sldMk cId="1931911051" sldId="261"/>
            <ac:picMk id="2054" creationId="{0660DA10-E482-46EB-9C15-403D2F87F11C}"/>
          </ac:picMkLst>
        </pc:picChg>
      </pc:sldChg>
      <pc:sldChg chg="addSp delSp modSp add">
        <pc:chgData name="Ayush Yajnik" userId="81acf79658c5d9d7" providerId="LiveId" clId="{9906ABFA-CFA6-496B-95F8-48AC6F895E42}" dt="2019-11-30T17:42:47.644" v="704" actId="1076"/>
        <pc:sldMkLst>
          <pc:docMk/>
          <pc:sldMk cId="3139054465" sldId="262"/>
        </pc:sldMkLst>
        <pc:spChg chg="del">
          <ac:chgData name="Ayush Yajnik" userId="81acf79658c5d9d7" providerId="LiveId" clId="{9906ABFA-CFA6-496B-95F8-48AC6F895E42}" dt="2019-11-30T17:29:23.464" v="553" actId="478"/>
          <ac:spMkLst>
            <pc:docMk/>
            <pc:sldMk cId="3139054465" sldId="262"/>
            <ac:spMk id="2" creationId="{4DDF2205-D0EF-4899-BF9B-40316DA3CAF0}"/>
          </ac:spMkLst>
        </pc:spChg>
        <pc:spChg chg="mod">
          <ac:chgData name="Ayush Yajnik" userId="81acf79658c5d9d7" providerId="LiveId" clId="{9906ABFA-CFA6-496B-95F8-48AC6F895E42}" dt="2019-11-30T17:39:15.627" v="634" actId="20577"/>
          <ac:spMkLst>
            <pc:docMk/>
            <pc:sldMk cId="3139054465" sldId="262"/>
            <ac:spMk id="3" creationId="{E2238408-652A-4C99-8155-555A64E27586}"/>
          </ac:spMkLst>
        </pc:spChg>
        <pc:spChg chg="add mod">
          <ac:chgData name="Ayush Yajnik" userId="81acf79658c5d9d7" providerId="LiveId" clId="{9906ABFA-CFA6-496B-95F8-48AC6F895E42}" dt="2019-11-30T17:42:20.149" v="701" actId="20577"/>
          <ac:spMkLst>
            <pc:docMk/>
            <pc:sldMk cId="3139054465" sldId="262"/>
            <ac:spMk id="4" creationId="{A26945BF-12A5-47F2-810F-7DB930177627}"/>
          </ac:spMkLst>
        </pc:spChg>
        <pc:picChg chg="add mod">
          <ac:chgData name="Ayush Yajnik" userId="81acf79658c5d9d7" providerId="LiveId" clId="{9906ABFA-CFA6-496B-95F8-48AC6F895E42}" dt="2019-11-30T17:38:54.412" v="631" actId="1076"/>
          <ac:picMkLst>
            <pc:docMk/>
            <pc:sldMk cId="3139054465" sldId="262"/>
            <ac:picMk id="3074" creationId="{B19BD6DD-0500-4DA5-8F90-E3D0B2E1AF3A}"/>
          </ac:picMkLst>
        </pc:picChg>
        <pc:picChg chg="add mod">
          <ac:chgData name="Ayush Yajnik" userId="81acf79658c5d9d7" providerId="LiveId" clId="{9906ABFA-CFA6-496B-95F8-48AC6F895E42}" dt="2019-11-30T17:42:47.644" v="704" actId="1076"/>
          <ac:picMkLst>
            <pc:docMk/>
            <pc:sldMk cId="3139054465" sldId="262"/>
            <ac:picMk id="3076" creationId="{1F69D7C0-6B11-43B4-A875-1DE11B3892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0490-01A5-43FE-9406-804BAE30E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10A2D4-0CB5-4E8D-9DF0-4B9DCAA89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72D01-3D17-45C9-BE97-27D9AA82DFB4}"/>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1A83A167-BDDE-4CC4-98CA-8FA774FFF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62E08-B530-4B0E-A3A0-DC890CE89C18}"/>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190618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A9FA-A262-4DC6-AF37-5B1C74E57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C29A4-3FB8-497D-B127-6CA2971AF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1A89C-16F9-4C33-8D52-C129456B19ED}"/>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9214563F-217F-4D72-AC27-0D114F003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23F4-FC26-49B4-BDAE-394B8AEB3E85}"/>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52174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E83B6-6E77-41CC-957A-45EF0052A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89391-DE28-4FCF-8640-2C4B0E16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8C849-E097-4AE8-993B-CD202E28A883}"/>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B5822C00-DBF0-4EBB-8CDC-FB6A0B6FE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82C32-9FD0-4D65-B2C4-26532403B31B}"/>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96195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73FE-6EBA-426E-A1B3-30C282256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C3390-2E3B-438A-BC67-23E20EEF8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12342-4216-4A3A-8B44-5DF2FDE47476}"/>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BECC50BE-14DE-420C-A37B-E1D4BD41F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4D105-9635-45EB-B15B-DC9883F4BF28}"/>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50024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237A-34FE-4A50-9937-55D45CF00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F91486-9775-433D-A880-04F4256F1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E3736-AF5C-4DF9-BB0D-5811CD42CC43}"/>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DDD6E778-0B94-4311-B41B-0A7A9BAAE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9630D-4078-49B4-859B-B72CC50C69A3}"/>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372927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173B-54E9-4313-AFFB-9951DEF59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03E45-70E5-4558-B84F-8E2E1CBBC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C75B3-F554-468D-83AE-A980E784B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23679-BCA4-4B96-B353-74ECF3FF3025}"/>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6" name="Footer Placeholder 5">
            <a:extLst>
              <a:ext uri="{FF2B5EF4-FFF2-40B4-BE49-F238E27FC236}">
                <a16:creationId xmlns:a16="http://schemas.microsoft.com/office/drawing/2014/main" id="{294F1F30-D513-446C-8185-FB8D0D0A2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E55E8-100B-454C-9638-B3F11916F463}"/>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312195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77B3-82CF-47A2-A453-8539C386CF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B1D71-7FDC-49F8-8D7A-5428B6172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1DB19-7DEC-4549-9E3F-E2493DB4B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8CFCEA-EC01-4B46-8D08-3437950F4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03D3C-E4E7-464E-9370-765416092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27DD76-8D8F-4A0E-A773-90E3800ACD86}"/>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8" name="Footer Placeholder 7">
            <a:extLst>
              <a:ext uri="{FF2B5EF4-FFF2-40B4-BE49-F238E27FC236}">
                <a16:creationId xmlns:a16="http://schemas.microsoft.com/office/drawing/2014/main" id="{0F8E8978-D783-478B-BDE7-57276D44F8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F263BC-55EE-48B3-9D6E-8081916D9AA5}"/>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184675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B4A7-B4B7-46AF-A58F-60C987212A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3DF00D-4758-41AC-BB38-8001DC4A91D3}"/>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4" name="Footer Placeholder 3">
            <a:extLst>
              <a:ext uri="{FF2B5EF4-FFF2-40B4-BE49-F238E27FC236}">
                <a16:creationId xmlns:a16="http://schemas.microsoft.com/office/drawing/2014/main" id="{A6C15916-5011-430B-AD44-B1707698D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72560D-73CD-4816-95AD-25DAADEAD05E}"/>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159945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C225E-8F3A-4D50-BEAB-A810B214EC86}"/>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3" name="Footer Placeholder 2">
            <a:extLst>
              <a:ext uri="{FF2B5EF4-FFF2-40B4-BE49-F238E27FC236}">
                <a16:creationId xmlns:a16="http://schemas.microsoft.com/office/drawing/2014/main" id="{23DD02EE-8077-43DD-8AB7-7290AB80FC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EEC9CE-01DE-48A0-8C23-D5E40C34830F}"/>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373960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ACFB-53F1-4995-8FD7-30E21C47E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385F8-8710-4B2B-BD8B-198A74253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697DF-A723-40CE-8F77-0915626C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5D022-AA3D-4597-98E8-6BBC029B0972}"/>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6" name="Footer Placeholder 5">
            <a:extLst>
              <a:ext uri="{FF2B5EF4-FFF2-40B4-BE49-F238E27FC236}">
                <a16:creationId xmlns:a16="http://schemas.microsoft.com/office/drawing/2014/main" id="{3F6707CD-DDF1-47A6-BD21-9A31EB172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801CE-B881-4A54-AD02-56F7F64D6359}"/>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402789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750C-F0AD-4114-8D49-8EB7CACE2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BA97C-295E-4FD3-856A-1655FCA37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6D1B35-3258-40CF-BE81-EEECF621F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07831-065E-4031-86C7-FFB63250BFCF}"/>
              </a:ext>
            </a:extLst>
          </p:cNvPr>
          <p:cNvSpPr>
            <a:spLocks noGrp="1"/>
          </p:cNvSpPr>
          <p:nvPr>
            <p:ph type="dt" sz="half" idx="10"/>
          </p:nvPr>
        </p:nvSpPr>
        <p:spPr/>
        <p:txBody>
          <a:bodyPr/>
          <a:lstStyle/>
          <a:p>
            <a:fld id="{38589540-3ACC-4319-9508-265AA04BBA8A}" type="datetimeFigureOut">
              <a:rPr lang="en-US" smtClean="0"/>
              <a:t>11/30/2019</a:t>
            </a:fld>
            <a:endParaRPr lang="en-US"/>
          </a:p>
        </p:txBody>
      </p:sp>
      <p:sp>
        <p:nvSpPr>
          <p:cNvPr id="6" name="Footer Placeholder 5">
            <a:extLst>
              <a:ext uri="{FF2B5EF4-FFF2-40B4-BE49-F238E27FC236}">
                <a16:creationId xmlns:a16="http://schemas.microsoft.com/office/drawing/2014/main" id="{69A2059A-F6CB-4E1C-83E7-6FB444B22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CB231-9508-4841-A975-1F613A262788}"/>
              </a:ext>
            </a:extLst>
          </p:cNvPr>
          <p:cNvSpPr>
            <a:spLocks noGrp="1"/>
          </p:cNvSpPr>
          <p:nvPr>
            <p:ph type="sldNum" sz="quarter" idx="12"/>
          </p:nvPr>
        </p:nvSpPr>
        <p:spPr/>
        <p:txBody>
          <a:bodyPr/>
          <a:lstStyle/>
          <a:p>
            <a:fld id="{EA972C08-6A2E-48ED-93E3-143153197F40}" type="slidenum">
              <a:rPr lang="en-US" smtClean="0"/>
              <a:t>‹#›</a:t>
            </a:fld>
            <a:endParaRPr lang="en-US"/>
          </a:p>
        </p:txBody>
      </p:sp>
    </p:spTree>
    <p:extLst>
      <p:ext uri="{BB962C8B-B14F-4D97-AF65-F5344CB8AC3E}">
        <p14:creationId xmlns:p14="http://schemas.microsoft.com/office/powerpoint/2010/main" val="286775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AA7B3-F2B8-4F59-BE84-725CD8B3E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2D5C8-3E61-4DAC-9C90-10C8BE84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A68AA-9146-44EA-8D2E-875B74924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89540-3ACC-4319-9508-265AA04BBA8A}" type="datetimeFigureOut">
              <a:rPr lang="en-US" smtClean="0"/>
              <a:t>11/30/2019</a:t>
            </a:fld>
            <a:endParaRPr lang="en-US"/>
          </a:p>
        </p:txBody>
      </p:sp>
      <p:sp>
        <p:nvSpPr>
          <p:cNvPr id="5" name="Footer Placeholder 4">
            <a:extLst>
              <a:ext uri="{FF2B5EF4-FFF2-40B4-BE49-F238E27FC236}">
                <a16:creationId xmlns:a16="http://schemas.microsoft.com/office/drawing/2014/main" id="{3A5DDB42-D7B2-4D2E-8C39-2C70B3607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F07C4-3FD4-4820-BFBE-7D76AADCA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72C08-6A2E-48ED-93E3-143153197F40}" type="slidenum">
              <a:rPr lang="en-US" smtClean="0"/>
              <a:t>‹#›</a:t>
            </a:fld>
            <a:endParaRPr lang="en-US"/>
          </a:p>
        </p:txBody>
      </p:sp>
    </p:spTree>
    <p:extLst>
      <p:ext uri="{BB962C8B-B14F-4D97-AF65-F5344CB8AC3E}">
        <p14:creationId xmlns:p14="http://schemas.microsoft.com/office/powerpoint/2010/main" val="173657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0064-2696-4375-AF4F-EE99EA56B4A4}"/>
              </a:ext>
            </a:extLst>
          </p:cNvPr>
          <p:cNvSpPr>
            <a:spLocks noGrp="1"/>
          </p:cNvSpPr>
          <p:nvPr>
            <p:ph type="ctrTitle"/>
          </p:nvPr>
        </p:nvSpPr>
        <p:spPr>
          <a:xfrm>
            <a:off x="1524000" y="-1109560"/>
            <a:ext cx="9144000" cy="2387600"/>
          </a:xfrm>
        </p:spPr>
        <p:txBody>
          <a:bodyPr/>
          <a:lstStyle/>
          <a:p>
            <a:r>
              <a:rPr lang="en-US" dirty="0"/>
              <a:t>WHY NOT ARIMA OR SARIMA</a:t>
            </a:r>
          </a:p>
        </p:txBody>
      </p:sp>
      <p:pic>
        <p:nvPicPr>
          <p:cNvPr id="1026" name="Picture 2" descr="Image result for time series with trend&quot;">
            <a:extLst>
              <a:ext uri="{FF2B5EF4-FFF2-40B4-BE49-F238E27FC236}">
                <a16:creationId xmlns:a16="http://schemas.microsoft.com/office/drawing/2014/main" id="{D2FF28FB-A2DC-4408-BA47-9299FF69C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95" y="1278040"/>
            <a:ext cx="5530987" cy="238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ime series with seasonality&quot;">
            <a:extLst>
              <a:ext uri="{FF2B5EF4-FFF2-40B4-BE49-F238E27FC236}">
                <a16:creationId xmlns:a16="http://schemas.microsoft.com/office/drawing/2014/main" id="{87348972-E982-48FE-A2C8-3E252AAA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691" y="1278040"/>
            <a:ext cx="5987844" cy="2482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0BB4A9-E5D7-4665-AD8D-1830EBF6303D}"/>
              </a:ext>
            </a:extLst>
          </p:cNvPr>
          <p:cNvSpPr txBox="1"/>
          <p:nvPr/>
        </p:nvSpPr>
        <p:spPr>
          <a:xfrm>
            <a:off x="65314" y="3862873"/>
            <a:ext cx="5643268" cy="2308324"/>
          </a:xfrm>
          <a:prstGeom prst="rect">
            <a:avLst/>
          </a:prstGeom>
          <a:noFill/>
        </p:spPr>
        <p:txBody>
          <a:bodyPr wrap="square" rtlCol="0">
            <a:spAutoFit/>
          </a:bodyPr>
          <a:lstStyle/>
          <a:p>
            <a:pPr algn="ctr"/>
            <a:r>
              <a:rPr lang="en-US" b="1" u="sng" dirty="0"/>
              <a:t>ARIMA:</a:t>
            </a:r>
          </a:p>
          <a:p>
            <a:pPr algn="ctr"/>
            <a:endParaRPr lang="en-US" b="1" u="sng" dirty="0"/>
          </a:p>
          <a:p>
            <a:r>
              <a:rPr lang="en-US" dirty="0"/>
              <a:t>For respective ARIMA(</a:t>
            </a:r>
            <a:r>
              <a:rPr lang="en-US" dirty="0" err="1"/>
              <a:t>p,d,q</a:t>
            </a:r>
            <a:r>
              <a:rPr lang="en-US" dirty="0"/>
              <a:t>), the ARIMA equations is as follows:</a:t>
            </a:r>
          </a:p>
          <a:p>
            <a:endParaRPr lang="en-US" dirty="0"/>
          </a:p>
          <a:p>
            <a:endParaRPr lang="en-US" dirty="0"/>
          </a:p>
          <a:p>
            <a:pPr algn="ctr"/>
            <a:endParaRPr lang="en-US" b="1" u="sng" dirty="0"/>
          </a:p>
          <a:p>
            <a:pPr algn="ctr"/>
            <a:endParaRPr lang="en-US" b="1" u="sng" dirty="0"/>
          </a:p>
        </p:txBody>
      </p:sp>
      <p:pic>
        <p:nvPicPr>
          <p:cNvPr id="7" name="Picture 6" descr="A close up of a logo&#10;&#10;Description automatically generated">
            <a:extLst>
              <a:ext uri="{FF2B5EF4-FFF2-40B4-BE49-F238E27FC236}">
                <a16:creationId xmlns:a16="http://schemas.microsoft.com/office/drawing/2014/main" id="{1C3E3EA1-3DA9-47C8-A452-23DBAF48B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26" y="5348747"/>
            <a:ext cx="4159244" cy="822449"/>
          </a:xfrm>
          <a:prstGeom prst="rect">
            <a:avLst/>
          </a:prstGeom>
        </p:spPr>
      </p:pic>
      <p:sp>
        <p:nvSpPr>
          <p:cNvPr id="8" name="TextBox 7">
            <a:extLst>
              <a:ext uri="{FF2B5EF4-FFF2-40B4-BE49-F238E27FC236}">
                <a16:creationId xmlns:a16="http://schemas.microsoft.com/office/drawing/2014/main" id="{9A1D4B36-85EC-468D-A482-BFE3AACCF695}"/>
              </a:ext>
            </a:extLst>
          </p:cNvPr>
          <p:cNvSpPr txBox="1"/>
          <p:nvPr/>
        </p:nvSpPr>
        <p:spPr>
          <a:xfrm>
            <a:off x="6440129" y="3862873"/>
            <a:ext cx="5643268" cy="1754326"/>
          </a:xfrm>
          <a:prstGeom prst="rect">
            <a:avLst/>
          </a:prstGeom>
          <a:noFill/>
        </p:spPr>
        <p:txBody>
          <a:bodyPr wrap="square" rtlCol="0">
            <a:spAutoFit/>
          </a:bodyPr>
          <a:lstStyle/>
          <a:p>
            <a:pPr algn="ctr"/>
            <a:r>
              <a:rPr lang="en-US" b="1" u="sng" dirty="0"/>
              <a:t>SARIMA:</a:t>
            </a:r>
          </a:p>
          <a:p>
            <a:endParaRPr lang="en-US" dirty="0"/>
          </a:p>
          <a:p>
            <a:r>
              <a:rPr lang="en-US" dirty="0"/>
              <a:t>For respective SARIMA(</a:t>
            </a:r>
            <a:r>
              <a:rPr lang="en-US" dirty="0" err="1"/>
              <a:t>p,d,q</a:t>
            </a:r>
            <a:r>
              <a:rPr lang="en-US" dirty="0"/>
              <a:t>)(P,D,Q)m, the SARIMA equation is as follows:</a:t>
            </a:r>
          </a:p>
          <a:p>
            <a:endParaRPr lang="en-US" dirty="0"/>
          </a:p>
          <a:p>
            <a:endParaRPr lang="en-US" dirty="0"/>
          </a:p>
        </p:txBody>
      </p:sp>
      <p:pic>
        <p:nvPicPr>
          <p:cNvPr id="10" name="Picture 9">
            <a:extLst>
              <a:ext uri="{FF2B5EF4-FFF2-40B4-BE49-F238E27FC236}">
                <a16:creationId xmlns:a16="http://schemas.microsoft.com/office/drawing/2014/main" id="{055B6EFA-DF84-499A-B517-21C84DB42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9335" y="5456521"/>
            <a:ext cx="6530906" cy="396274"/>
          </a:xfrm>
          <a:prstGeom prst="rect">
            <a:avLst/>
          </a:prstGeom>
        </p:spPr>
      </p:pic>
    </p:spTree>
    <p:extLst>
      <p:ext uri="{BB962C8B-B14F-4D97-AF65-F5344CB8AC3E}">
        <p14:creationId xmlns:p14="http://schemas.microsoft.com/office/powerpoint/2010/main" val="191122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B484-7FED-47B9-87E6-089D30372C54}"/>
              </a:ext>
            </a:extLst>
          </p:cNvPr>
          <p:cNvSpPr>
            <a:spLocks noGrp="1"/>
          </p:cNvSpPr>
          <p:nvPr>
            <p:ph type="title"/>
          </p:nvPr>
        </p:nvSpPr>
        <p:spPr/>
        <p:txBody>
          <a:bodyPr/>
          <a:lstStyle/>
          <a:p>
            <a:pPr algn="ctr"/>
            <a:r>
              <a:rPr lang="en-US" b="1" dirty="0"/>
              <a:t>RNN FOR TIME SERIES FORECASTING</a:t>
            </a:r>
          </a:p>
        </p:txBody>
      </p:sp>
      <p:sp>
        <p:nvSpPr>
          <p:cNvPr id="3" name="Content Placeholder 2">
            <a:extLst>
              <a:ext uri="{FF2B5EF4-FFF2-40B4-BE49-F238E27FC236}">
                <a16:creationId xmlns:a16="http://schemas.microsoft.com/office/drawing/2014/main" id="{4DD66A84-7293-4957-8407-34958D74406F}"/>
              </a:ext>
            </a:extLst>
          </p:cNvPr>
          <p:cNvSpPr>
            <a:spLocks noGrp="1"/>
          </p:cNvSpPr>
          <p:nvPr>
            <p:ph idx="1"/>
          </p:nvPr>
        </p:nvSpPr>
        <p:spPr>
          <a:xfrm>
            <a:off x="838200" y="2749356"/>
            <a:ext cx="10515600" cy="4351338"/>
          </a:xfrm>
        </p:spPr>
        <p:txBody>
          <a:bodyPr/>
          <a:lstStyle/>
          <a:p>
            <a:r>
              <a:rPr lang="en-US" dirty="0"/>
              <a:t>RNN with LSTM is very good for data points with Non-Linear relationship. </a:t>
            </a:r>
          </a:p>
          <a:p>
            <a:r>
              <a:rPr lang="en-US" dirty="0"/>
              <a:t>They are parametric in nature.</a:t>
            </a:r>
          </a:p>
          <a:p>
            <a:r>
              <a:rPr lang="en-US" dirty="0"/>
              <a:t>The benefit of using RNN is that we have more number of hyper parameter as compared to ARIMA and hence we can tune anyone of them to get the optimal solution.</a:t>
            </a:r>
          </a:p>
          <a:p>
            <a:pPr marL="0" indent="0">
              <a:buNone/>
            </a:pPr>
            <a:endParaRPr lang="en-US" dirty="0"/>
          </a:p>
        </p:txBody>
      </p:sp>
    </p:spTree>
    <p:extLst>
      <p:ext uri="{BB962C8B-B14F-4D97-AF65-F5344CB8AC3E}">
        <p14:creationId xmlns:p14="http://schemas.microsoft.com/office/powerpoint/2010/main" val="43844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DFBB-A3B3-41C1-AA9F-07096BFE16DE}"/>
              </a:ext>
            </a:extLst>
          </p:cNvPr>
          <p:cNvSpPr>
            <a:spLocks noGrp="1"/>
          </p:cNvSpPr>
          <p:nvPr>
            <p:ph type="title"/>
          </p:nvPr>
        </p:nvSpPr>
        <p:spPr>
          <a:xfrm>
            <a:off x="838200" y="-241365"/>
            <a:ext cx="10515600" cy="1325563"/>
          </a:xfrm>
        </p:spPr>
        <p:txBody>
          <a:bodyPr/>
          <a:lstStyle/>
          <a:p>
            <a:pPr algn="ctr"/>
            <a:r>
              <a:rPr lang="en-US" dirty="0"/>
              <a:t>RNN with LSTM</a:t>
            </a:r>
          </a:p>
        </p:txBody>
      </p:sp>
      <p:pic>
        <p:nvPicPr>
          <p:cNvPr id="1026" name="Picture 2">
            <a:extLst>
              <a:ext uri="{FF2B5EF4-FFF2-40B4-BE49-F238E27FC236}">
                <a16:creationId xmlns:a16="http://schemas.microsoft.com/office/drawing/2014/main" id="{059E869E-9591-47BB-B69D-26E254A19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5578"/>
            <a:ext cx="1270518" cy="1972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unrolled recurrent neural network.">
            <a:extLst>
              <a:ext uri="{FF2B5EF4-FFF2-40B4-BE49-F238E27FC236}">
                <a16:creationId xmlns:a16="http://schemas.microsoft.com/office/drawing/2014/main" id="{BECD3FB0-6084-440F-BB94-8342030CE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31" y="1325853"/>
            <a:ext cx="7354528" cy="1932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5B5990-6AF8-4D8F-99B1-0AD563637599}"/>
              </a:ext>
            </a:extLst>
          </p:cNvPr>
          <p:cNvSpPr txBox="1"/>
          <p:nvPr/>
        </p:nvSpPr>
        <p:spPr>
          <a:xfrm>
            <a:off x="0" y="3399312"/>
            <a:ext cx="4021493" cy="1200329"/>
          </a:xfrm>
          <a:prstGeom prst="rect">
            <a:avLst/>
          </a:prstGeom>
          <a:noFill/>
        </p:spPr>
        <p:txBody>
          <a:bodyPr wrap="square" rtlCol="0">
            <a:spAutoFit/>
          </a:bodyPr>
          <a:lstStyle/>
          <a:p>
            <a:r>
              <a:rPr lang="en-US" dirty="0"/>
              <a:t>Figure - Recurrent Neural Networks have loops.</a:t>
            </a:r>
          </a:p>
          <a:p>
            <a:br>
              <a:rPr lang="en-US" dirty="0"/>
            </a:br>
            <a:endParaRPr lang="en-US" dirty="0"/>
          </a:p>
        </p:txBody>
      </p:sp>
      <p:sp>
        <p:nvSpPr>
          <p:cNvPr id="5" name="TextBox 4">
            <a:extLst>
              <a:ext uri="{FF2B5EF4-FFF2-40B4-BE49-F238E27FC236}">
                <a16:creationId xmlns:a16="http://schemas.microsoft.com/office/drawing/2014/main" id="{62CE5F93-A4D9-4E9E-929E-4C56567EE47C}"/>
              </a:ext>
            </a:extLst>
          </p:cNvPr>
          <p:cNvSpPr txBox="1"/>
          <p:nvPr/>
        </p:nvSpPr>
        <p:spPr>
          <a:xfrm>
            <a:off x="5828522" y="3499987"/>
            <a:ext cx="6363478" cy="369332"/>
          </a:xfrm>
          <a:prstGeom prst="rect">
            <a:avLst/>
          </a:prstGeom>
          <a:noFill/>
        </p:spPr>
        <p:txBody>
          <a:bodyPr wrap="square" rtlCol="0">
            <a:spAutoFit/>
          </a:bodyPr>
          <a:lstStyle/>
          <a:p>
            <a:pPr algn="ctr"/>
            <a:r>
              <a:rPr lang="en-US" dirty="0"/>
              <a:t>Figure - An unrolled recurrent neural network.</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4CC620-153F-48A8-AEEC-89D5484C5C34}"/>
                  </a:ext>
                </a:extLst>
              </p:cNvPr>
              <p:cNvSpPr txBox="1"/>
              <p:nvPr/>
            </p:nvSpPr>
            <p:spPr>
              <a:xfrm>
                <a:off x="251927" y="4497355"/>
                <a:ext cx="11551298" cy="1754326"/>
              </a:xfrm>
              <a:prstGeom prst="rect">
                <a:avLst/>
              </a:prstGeom>
              <a:noFill/>
            </p:spPr>
            <p:txBody>
              <a:bodyPr wrap="square" rtlCol="0">
                <a:spAutoFit/>
              </a:bodyPr>
              <a:lstStyle/>
              <a:p>
                <a:r>
                  <a:rPr lang="en-US" dirty="0"/>
                  <a:t>For example, imagine you want to classify what kind of event is happening at every point in a movie. Traditional neural networks can’t do this, and it seems like a major shortcoming. Recurrent neural networks address this issue. They are networks with loops in them, allowing information to persist. </a:t>
                </a:r>
              </a:p>
              <a:p>
                <a:endParaRPr lang="en-US" dirty="0"/>
              </a:p>
              <a:p>
                <a:r>
                  <a:rPr lang="en-US" dirty="0"/>
                  <a:t>In the above diagram, a chunk of neural network, </a:t>
                </a:r>
                <a:r>
                  <a:rPr lang="en-US" b="1" i="1" dirty="0"/>
                  <a:t>A, </a:t>
                </a:r>
                <a:r>
                  <a:rPr lang="en-US" dirty="0"/>
                  <a:t>looks at some input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and outputs a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en-US" dirty="0"/>
                  <a:t>.  A loop allows information to be passed from one step of the network to the next.</a:t>
                </a:r>
              </a:p>
            </p:txBody>
          </p:sp>
        </mc:Choice>
        <mc:Fallback xmlns="">
          <p:sp>
            <p:nvSpPr>
              <p:cNvPr id="6" name="TextBox 5">
                <a:extLst>
                  <a:ext uri="{FF2B5EF4-FFF2-40B4-BE49-F238E27FC236}">
                    <a16:creationId xmlns:a16="http://schemas.microsoft.com/office/drawing/2014/main" id="{C64CC620-153F-48A8-AEEC-89D5484C5C34}"/>
                  </a:ext>
                </a:extLst>
              </p:cNvPr>
              <p:cNvSpPr txBox="1">
                <a:spLocks noRot="1" noChangeAspect="1" noMove="1" noResize="1" noEditPoints="1" noAdjustHandles="1" noChangeArrowheads="1" noChangeShapeType="1" noTextEdit="1"/>
              </p:cNvSpPr>
              <p:nvPr/>
            </p:nvSpPr>
            <p:spPr>
              <a:xfrm>
                <a:off x="251927" y="4497355"/>
                <a:ext cx="11551298" cy="1754326"/>
              </a:xfrm>
              <a:prstGeom prst="rect">
                <a:avLst/>
              </a:prstGeom>
              <a:blipFill>
                <a:blip r:embed="rId4"/>
                <a:stretch>
                  <a:fillRect l="-422"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231712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CEFD-3D5B-4CE0-AC22-02E17EAF4584}"/>
              </a:ext>
            </a:extLst>
          </p:cNvPr>
          <p:cNvSpPr>
            <a:spLocks noGrp="1"/>
          </p:cNvSpPr>
          <p:nvPr>
            <p:ph type="title"/>
          </p:nvPr>
        </p:nvSpPr>
        <p:spPr>
          <a:xfrm>
            <a:off x="129073" y="271819"/>
            <a:ext cx="10515600" cy="1325563"/>
          </a:xfrm>
        </p:spPr>
        <p:txBody>
          <a:bodyPr>
            <a:normAutofit fontScale="90000"/>
          </a:bodyPr>
          <a:lstStyle/>
          <a:p>
            <a:r>
              <a:rPr lang="en-US" dirty="0"/>
              <a:t>The Problem of Long-Term Dependencies</a:t>
            </a:r>
            <a:br>
              <a:rPr lang="en-US" dirty="0"/>
            </a:br>
            <a:br>
              <a:rPr lang="en-US" dirty="0"/>
            </a:br>
            <a:endParaRPr lang="en-US" dirty="0"/>
          </a:p>
        </p:txBody>
      </p:sp>
      <p:pic>
        <p:nvPicPr>
          <p:cNvPr id="2050" name="Picture 2" descr="Neural networks struggle with long term dependencies.">
            <a:extLst>
              <a:ext uri="{FF2B5EF4-FFF2-40B4-BE49-F238E27FC236}">
                <a16:creationId xmlns:a16="http://schemas.microsoft.com/office/drawing/2014/main" id="{663F3943-5D5E-4AD4-BCB0-BED1FF1A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73" y="1094083"/>
            <a:ext cx="5966927" cy="2055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4427C8-7DFB-444F-9FC2-8133A96669F4}"/>
              </a:ext>
            </a:extLst>
          </p:cNvPr>
          <p:cNvSpPr txBox="1"/>
          <p:nvPr/>
        </p:nvSpPr>
        <p:spPr>
          <a:xfrm>
            <a:off x="6774426" y="812767"/>
            <a:ext cx="52885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One of the appeals of RNNs is the idea that they might be able to connect previous information to the present task</a:t>
            </a:r>
          </a:p>
          <a:p>
            <a:pPr marL="285750" indent="-285750">
              <a:buFont typeface="Arial" panose="020B0604020202020204" pitchFamily="34" charset="0"/>
              <a:buChar char="•"/>
            </a:pPr>
            <a:r>
              <a:rPr lang="en-US" dirty="0"/>
              <a:t>When the gap between the relevant information and the place that it’s needed is small, RNNs can learn to use the past information.</a:t>
            </a:r>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1B19D67B-12B8-441B-B1E4-540DC3CEBD36}"/>
              </a:ext>
            </a:extLst>
          </p:cNvPr>
          <p:cNvSpPr/>
          <p:nvPr/>
        </p:nvSpPr>
        <p:spPr>
          <a:xfrm>
            <a:off x="348347" y="3188492"/>
            <a:ext cx="10110845"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But wait, not everything is smooth</a:t>
            </a: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TextBox 5">
            <a:extLst>
              <a:ext uri="{FF2B5EF4-FFF2-40B4-BE49-F238E27FC236}">
                <a16:creationId xmlns:a16="http://schemas.microsoft.com/office/drawing/2014/main" id="{DF98F118-56BB-4237-9615-EACECFBE7A40}"/>
              </a:ext>
            </a:extLst>
          </p:cNvPr>
          <p:cNvSpPr txBox="1"/>
          <p:nvPr/>
        </p:nvSpPr>
        <p:spPr>
          <a:xfrm>
            <a:off x="124404" y="4105208"/>
            <a:ext cx="1171924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It’s entirely possible for the gap between the relevant information and the point where the information is needed to become very large.</a:t>
            </a:r>
          </a:p>
          <a:p>
            <a:pPr marL="285750" indent="-285750">
              <a:buFont typeface="Arial" panose="020B0604020202020204" pitchFamily="34" charset="0"/>
              <a:buChar char="•"/>
            </a:pPr>
            <a:r>
              <a:rPr lang="en-US" dirty="0"/>
              <a:t>Unfortunately, as that gap grows, RNNs become unable to learn to connect the information.</a:t>
            </a:r>
          </a:p>
          <a:p>
            <a:br>
              <a:rPr lang="en-US" dirty="0"/>
            </a:br>
            <a:endParaRPr lang="en-US" dirty="0"/>
          </a:p>
        </p:txBody>
      </p:sp>
      <p:sp>
        <p:nvSpPr>
          <p:cNvPr id="7" name="TextBox 6">
            <a:extLst>
              <a:ext uri="{FF2B5EF4-FFF2-40B4-BE49-F238E27FC236}">
                <a16:creationId xmlns:a16="http://schemas.microsoft.com/office/drawing/2014/main" id="{8202390B-3861-4E75-82AD-149FFEAE9161}"/>
              </a:ext>
            </a:extLst>
          </p:cNvPr>
          <p:cNvSpPr txBox="1"/>
          <p:nvPr/>
        </p:nvSpPr>
        <p:spPr>
          <a:xfrm>
            <a:off x="531845" y="5657181"/>
            <a:ext cx="10758196" cy="1754326"/>
          </a:xfrm>
          <a:prstGeom prst="rect">
            <a:avLst/>
          </a:prstGeom>
          <a:noFill/>
        </p:spPr>
        <p:txBody>
          <a:bodyPr wrap="square" rtlCol="0">
            <a:spAutoFit/>
          </a:bodyPr>
          <a:lstStyle/>
          <a:p>
            <a:pPr algn="ctr"/>
            <a:r>
              <a:rPr lang="en-US" sz="3600" dirty="0"/>
              <a:t>Thankfully, LSTMs don’t have this problem!</a:t>
            </a:r>
          </a:p>
          <a:p>
            <a:pPr algn="ctr"/>
            <a:br>
              <a:rPr lang="en-US" sz="3600" dirty="0"/>
            </a:br>
            <a:endParaRPr lang="en-US" sz="3600" dirty="0"/>
          </a:p>
        </p:txBody>
      </p:sp>
    </p:spTree>
    <p:extLst>
      <p:ext uri="{BB962C8B-B14F-4D97-AF65-F5344CB8AC3E}">
        <p14:creationId xmlns:p14="http://schemas.microsoft.com/office/powerpoint/2010/main" val="245207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C7F0-478C-4BD9-A973-BA5A2D228819}"/>
              </a:ext>
            </a:extLst>
          </p:cNvPr>
          <p:cNvSpPr>
            <a:spLocks noGrp="1"/>
          </p:cNvSpPr>
          <p:nvPr>
            <p:ph type="title"/>
          </p:nvPr>
        </p:nvSpPr>
        <p:spPr>
          <a:xfrm>
            <a:off x="838200" y="-184598"/>
            <a:ext cx="10515600" cy="1325563"/>
          </a:xfrm>
        </p:spPr>
        <p:txBody>
          <a:bodyPr/>
          <a:lstStyle/>
          <a:p>
            <a:pPr algn="ctr"/>
            <a:r>
              <a:rPr lang="en-US" dirty="0"/>
              <a:t>LSTM NETWORKS </a:t>
            </a:r>
          </a:p>
        </p:txBody>
      </p:sp>
      <p:sp>
        <p:nvSpPr>
          <p:cNvPr id="3" name="Content Placeholder 2">
            <a:extLst>
              <a:ext uri="{FF2B5EF4-FFF2-40B4-BE49-F238E27FC236}">
                <a16:creationId xmlns:a16="http://schemas.microsoft.com/office/drawing/2014/main" id="{FEB8B027-B0D5-4482-BAC2-E2877A67D1C3}"/>
              </a:ext>
            </a:extLst>
          </p:cNvPr>
          <p:cNvSpPr>
            <a:spLocks noGrp="1"/>
          </p:cNvSpPr>
          <p:nvPr>
            <p:ph idx="1"/>
          </p:nvPr>
        </p:nvSpPr>
        <p:spPr>
          <a:xfrm>
            <a:off x="277761" y="1690688"/>
            <a:ext cx="5818239" cy="4533131"/>
          </a:xfrm>
        </p:spPr>
        <p:txBody>
          <a:bodyPr>
            <a:noAutofit/>
          </a:bodyPr>
          <a:lstStyle/>
          <a:p>
            <a:r>
              <a:rPr lang="en-US" sz="1800" dirty="0"/>
              <a:t>Long Short-Term Memory networks – usually just called “LSTMs” – are a special kind of RNN.</a:t>
            </a:r>
          </a:p>
          <a:p>
            <a:r>
              <a:rPr lang="en-US" sz="1800" dirty="0"/>
              <a:t>LSTMs are explicitly designed to avoid the long-term dependency problem. Remembering information for long periods of time is practically their default behavior, not something they struggle to learn!</a:t>
            </a:r>
          </a:p>
          <a:p>
            <a:r>
              <a:rPr lang="en-US" sz="1800" dirty="0"/>
              <a:t>All recurrent neural networks have the form of a chain of repeating modules of neural network. LSTMs also have this chain like structure, but the repeating module has a different structure. Instead of having a single neural network layer, there are four, interacting in a very special way.  </a:t>
            </a:r>
          </a:p>
          <a:p>
            <a:endParaRPr lang="en-US" sz="1800" dirty="0"/>
          </a:p>
        </p:txBody>
      </p:sp>
      <p:pic>
        <p:nvPicPr>
          <p:cNvPr id="1026" name="Picture 2" descr="A LSTM neural network.">
            <a:extLst>
              <a:ext uri="{FF2B5EF4-FFF2-40B4-BE49-F238E27FC236}">
                <a16:creationId xmlns:a16="http://schemas.microsoft.com/office/drawing/2014/main" id="{7AD9D093-C880-4E9A-81E1-FA2897F3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16848"/>
            <a:ext cx="6017342" cy="22612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BF5DB2-26C8-4614-83DC-88F5449F6AC2}"/>
              </a:ext>
            </a:extLst>
          </p:cNvPr>
          <p:cNvSpPr/>
          <p:nvPr/>
        </p:nvSpPr>
        <p:spPr>
          <a:xfrm>
            <a:off x="6017342" y="3478052"/>
            <a:ext cx="6096000" cy="738664"/>
          </a:xfrm>
          <a:prstGeom prst="rect">
            <a:avLst/>
          </a:prstGeom>
        </p:spPr>
        <p:txBody>
          <a:bodyPr>
            <a:spAutoFit/>
          </a:bodyPr>
          <a:lstStyle/>
          <a:p>
            <a:pPr algn="ctr"/>
            <a:r>
              <a:rPr lang="en-US" sz="1400" b="1" dirty="0">
                <a:solidFill>
                  <a:srgbClr val="333333"/>
                </a:solidFill>
                <a:latin typeface="CMS"/>
              </a:rPr>
              <a:t>The repeating module in an LSTM contains four interacting layers.</a:t>
            </a:r>
            <a:endParaRPr lang="en-US" sz="1400" dirty="0">
              <a:solidFill>
                <a:srgbClr val="333333"/>
              </a:solidFill>
              <a:latin typeface="CMS"/>
            </a:endParaRPr>
          </a:p>
          <a:p>
            <a:br>
              <a:rPr lang="en-US" sz="1400" dirty="0"/>
            </a:br>
            <a:endParaRPr lang="en-US" sz="1400" dirty="0"/>
          </a:p>
        </p:txBody>
      </p:sp>
      <p:pic>
        <p:nvPicPr>
          <p:cNvPr id="5" name="Picture 4">
            <a:extLst>
              <a:ext uri="{FF2B5EF4-FFF2-40B4-BE49-F238E27FC236}">
                <a16:creationId xmlns:a16="http://schemas.microsoft.com/office/drawing/2014/main" id="{92BD1FF7-6BEC-42B4-9702-444B84B2E0E5}"/>
              </a:ext>
            </a:extLst>
          </p:cNvPr>
          <p:cNvPicPr>
            <a:picLocks noChangeAspect="1"/>
          </p:cNvPicPr>
          <p:nvPr/>
        </p:nvPicPr>
        <p:blipFill>
          <a:blip r:embed="rId3"/>
          <a:stretch>
            <a:fillRect/>
          </a:stretch>
        </p:blipFill>
        <p:spPr>
          <a:xfrm>
            <a:off x="5610224" y="5599004"/>
            <a:ext cx="6304015" cy="1174538"/>
          </a:xfrm>
          <a:prstGeom prst="rect">
            <a:avLst/>
          </a:prstGeom>
        </p:spPr>
      </p:pic>
    </p:spTree>
    <p:extLst>
      <p:ext uri="{BB962C8B-B14F-4D97-AF65-F5344CB8AC3E}">
        <p14:creationId xmlns:p14="http://schemas.microsoft.com/office/powerpoint/2010/main" val="388873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69F8-83C1-457A-ADA9-CFFC4E10B7D0}"/>
              </a:ext>
            </a:extLst>
          </p:cNvPr>
          <p:cNvSpPr>
            <a:spLocks noGrp="1"/>
          </p:cNvSpPr>
          <p:nvPr>
            <p:ph type="title"/>
          </p:nvPr>
        </p:nvSpPr>
        <p:spPr>
          <a:xfrm>
            <a:off x="838200" y="89676"/>
            <a:ext cx="10515600" cy="1325563"/>
          </a:xfrm>
        </p:spPr>
        <p:txBody>
          <a:bodyPr>
            <a:normAutofit/>
          </a:bodyPr>
          <a:lstStyle/>
          <a:p>
            <a:pPr algn="ctr"/>
            <a:r>
              <a:rPr lang="en-US" sz="4000" dirty="0">
                <a:latin typeface="+mn-lt"/>
              </a:rPr>
              <a:t>STEP – BY – STEP LSTM WALK THROUGH</a:t>
            </a:r>
          </a:p>
        </p:txBody>
      </p:sp>
      <p:sp>
        <p:nvSpPr>
          <p:cNvPr id="3" name="Content Placeholder 2">
            <a:extLst>
              <a:ext uri="{FF2B5EF4-FFF2-40B4-BE49-F238E27FC236}">
                <a16:creationId xmlns:a16="http://schemas.microsoft.com/office/drawing/2014/main" id="{0A4D8139-B670-4A02-9DD9-A4CF5421C392}"/>
              </a:ext>
            </a:extLst>
          </p:cNvPr>
          <p:cNvSpPr>
            <a:spLocks noGrp="1"/>
          </p:cNvSpPr>
          <p:nvPr>
            <p:ph idx="1"/>
          </p:nvPr>
        </p:nvSpPr>
        <p:spPr/>
        <p:txBody>
          <a:bodyPr/>
          <a:lstStyle/>
          <a:p>
            <a:r>
              <a:rPr lang="en-US" b="1" dirty="0"/>
              <a:t> STEP – 1 : THROW EVERYTHING THAT WE DON’T WANT </a:t>
            </a:r>
          </a:p>
          <a:p>
            <a:pPr marL="0" indent="0">
              <a:buNone/>
            </a:pPr>
            <a:endParaRPr lang="en-US" b="1" dirty="0"/>
          </a:p>
        </p:txBody>
      </p:sp>
      <p:pic>
        <p:nvPicPr>
          <p:cNvPr id="2052" name="Picture 4">
            <a:extLst>
              <a:ext uri="{FF2B5EF4-FFF2-40B4-BE49-F238E27FC236}">
                <a16:creationId xmlns:a16="http://schemas.microsoft.com/office/drawing/2014/main" id="{CCB45578-976B-4CC2-8274-518EB0A30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452" y="2236011"/>
            <a:ext cx="6735096" cy="2031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A288FC-6B89-46D7-AAF6-FAECC44DE1A8}"/>
              </a:ext>
            </a:extLst>
          </p:cNvPr>
          <p:cNvSpPr txBox="1"/>
          <p:nvPr/>
        </p:nvSpPr>
        <p:spPr>
          <a:xfrm>
            <a:off x="838200" y="4188542"/>
            <a:ext cx="11579942"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t> STEP – 2 : DECIDE WHAT NEW INFORMATION WE ARE GOING TO STORE </a:t>
            </a:r>
          </a:p>
          <a:p>
            <a:endParaRPr lang="en-US" sz="2800" b="1" dirty="0"/>
          </a:p>
          <a:p>
            <a:endParaRPr lang="en-US" sz="2800" dirty="0"/>
          </a:p>
        </p:txBody>
      </p:sp>
      <p:pic>
        <p:nvPicPr>
          <p:cNvPr id="2054" name="Picture 6">
            <a:extLst>
              <a:ext uri="{FF2B5EF4-FFF2-40B4-BE49-F238E27FC236}">
                <a16:creationId xmlns:a16="http://schemas.microsoft.com/office/drawing/2014/main" id="{0660DA10-E482-46EB-9C15-403D2F87F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723" y="4677589"/>
            <a:ext cx="6951406" cy="214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91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38408-652A-4C99-8155-555A64E27586}"/>
              </a:ext>
            </a:extLst>
          </p:cNvPr>
          <p:cNvSpPr>
            <a:spLocks noGrp="1"/>
          </p:cNvSpPr>
          <p:nvPr>
            <p:ph idx="1"/>
          </p:nvPr>
        </p:nvSpPr>
        <p:spPr>
          <a:xfrm>
            <a:off x="530290" y="323396"/>
            <a:ext cx="10515600" cy="4351338"/>
          </a:xfrm>
        </p:spPr>
        <p:txBody>
          <a:bodyPr/>
          <a:lstStyle/>
          <a:p>
            <a:r>
              <a:rPr lang="en-US" b="1" dirty="0"/>
              <a:t>STEP – 3 : UPDATE THE OLD CELL STATE INTO NEW CELL STATE</a:t>
            </a:r>
          </a:p>
        </p:txBody>
      </p:sp>
      <p:pic>
        <p:nvPicPr>
          <p:cNvPr id="3074" name="Picture 2">
            <a:extLst>
              <a:ext uri="{FF2B5EF4-FFF2-40B4-BE49-F238E27FC236}">
                <a16:creationId xmlns:a16="http://schemas.microsoft.com/office/drawing/2014/main" id="{B19BD6DD-0500-4DA5-8F90-E3D0B2E1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29" y="771489"/>
            <a:ext cx="7236542" cy="22350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26945BF-12A5-47F2-810F-7DB930177627}"/>
              </a:ext>
            </a:extLst>
          </p:cNvPr>
          <p:cNvSpPr/>
          <p:nvPr/>
        </p:nvSpPr>
        <p:spPr>
          <a:xfrm>
            <a:off x="530290" y="3578631"/>
            <a:ext cx="11754052" cy="523220"/>
          </a:xfrm>
          <a:prstGeom prst="rect">
            <a:avLst/>
          </a:prstGeom>
        </p:spPr>
        <p:txBody>
          <a:bodyPr wrap="none">
            <a:spAutoFit/>
          </a:bodyPr>
          <a:lstStyle/>
          <a:p>
            <a:pPr marL="285750" indent="-285750">
              <a:buFont typeface="Arial" panose="020B0604020202020204" pitchFamily="34" charset="0"/>
              <a:buChar char="•"/>
            </a:pPr>
            <a:r>
              <a:rPr lang="en-US" sz="2800" b="1" dirty="0"/>
              <a:t>STEP – 4 : FINALLY WE WILL BE DECIDING WHAT WE ARE GOING TO OUTPUT</a:t>
            </a:r>
          </a:p>
        </p:txBody>
      </p:sp>
      <p:pic>
        <p:nvPicPr>
          <p:cNvPr id="3076" name="Picture 4">
            <a:extLst>
              <a:ext uri="{FF2B5EF4-FFF2-40B4-BE49-F238E27FC236}">
                <a16:creationId xmlns:a16="http://schemas.microsoft.com/office/drawing/2014/main" id="{1F69D7C0-6B11-43B4-A875-1DE11B389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632" y="4380046"/>
            <a:ext cx="6862916" cy="211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5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514</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CMS</vt:lpstr>
      <vt:lpstr>Office Theme</vt:lpstr>
      <vt:lpstr>WHY NOT ARIMA OR SARIMA</vt:lpstr>
      <vt:lpstr>RNN FOR TIME SERIES FORECASTING</vt:lpstr>
      <vt:lpstr>RNN with LSTM</vt:lpstr>
      <vt:lpstr>The Problem of Long-Term Dependencies  </vt:lpstr>
      <vt:lpstr>LSTM NETWORKS </vt:lpstr>
      <vt:lpstr>STEP – BY – STEP LSTM WALK THROUGH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NOT ARIMA OR SARIMA</dc:title>
  <dc:creator>Ayush Yajnik</dc:creator>
  <cp:lastModifiedBy>Ayush Yajnik</cp:lastModifiedBy>
  <cp:revision>4</cp:revision>
  <dcterms:created xsi:type="dcterms:W3CDTF">2019-11-27T00:46:44Z</dcterms:created>
  <dcterms:modified xsi:type="dcterms:W3CDTF">2019-11-30T17:42:48Z</dcterms:modified>
</cp:coreProperties>
</file>