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241" r:id="rId2"/>
    <p:sldId id="2268" r:id="rId3"/>
    <p:sldId id="2417" r:id="rId4"/>
    <p:sldId id="263" r:id="rId5"/>
    <p:sldId id="1404" r:id="rId6"/>
    <p:sldId id="2475" r:id="rId7"/>
    <p:sldId id="2477" r:id="rId8"/>
    <p:sldId id="2437" r:id="rId9"/>
    <p:sldId id="2439" r:id="rId10"/>
    <p:sldId id="268" r:id="rId11"/>
    <p:sldId id="2440" r:id="rId12"/>
    <p:sldId id="270" r:id="rId13"/>
    <p:sldId id="2441" r:id="rId14"/>
    <p:sldId id="2442" r:id="rId15"/>
    <p:sldId id="2443" r:id="rId16"/>
    <p:sldId id="273" r:id="rId17"/>
    <p:sldId id="274" r:id="rId18"/>
    <p:sldId id="2444" r:id="rId19"/>
    <p:sldId id="276" r:id="rId20"/>
    <p:sldId id="277" r:id="rId21"/>
    <p:sldId id="278" r:id="rId22"/>
    <p:sldId id="279" r:id="rId23"/>
    <p:sldId id="280" r:id="rId24"/>
    <p:sldId id="2445" r:id="rId25"/>
    <p:sldId id="1410" r:id="rId26"/>
    <p:sldId id="2447" r:id="rId27"/>
    <p:sldId id="2446" r:id="rId28"/>
    <p:sldId id="2484" r:id="rId29"/>
    <p:sldId id="2485" r:id="rId30"/>
    <p:sldId id="2483" r:id="rId31"/>
    <p:sldId id="2481" r:id="rId32"/>
    <p:sldId id="2476" r:id="rId33"/>
    <p:sldId id="2433" r:id="rId34"/>
    <p:sldId id="1391" r:id="rId35"/>
    <p:sldId id="1392" r:id="rId36"/>
    <p:sldId id="2435" r:id="rId37"/>
    <p:sldId id="2436" r:id="rId38"/>
    <p:sldId id="2434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B"/>
    <a:srgbClr val="0432FF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79388" autoAdjust="0"/>
  </p:normalViewPr>
  <p:slideViewPr>
    <p:cSldViewPr>
      <p:cViewPr varScale="1">
        <p:scale>
          <a:sx n="120" d="100"/>
          <a:sy n="120" d="100"/>
        </p:scale>
        <p:origin x="2120" y="176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魏 星达" userId="ca17b13798aa44f7" providerId="LiveId" clId="{B5CA5263-9FEB-594C-9230-AF780A946E86}"/>
    <pc:docChg chg="undo custSel addSld delSld modSld">
      <pc:chgData name="魏 星达" userId="ca17b13798aa44f7" providerId="LiveId" clId="{B5CA5263-9FEB-594C-9230-AF780A946E86}" dt="2021-09-09T12:57:11.981" v="411" actId="20577"/>
      <pc:docMkLst>
        <pc:docMk/>
      </pc:docMkLst>
      <pc:sldChg chg="add del">
        <pc:chgData name="魏 星达" userId="ca17b13798aa44f7" providerId="LiveId" clId="{B5CA5263-9FEB-594C-9230-AF780A946E86}" dt="2021-09-09T12:17:02.560" v="18" actId="2696"/>
        <pc:sldMkLst>
          <pc:docMk/>
          <pc:sldMk cId="1203964273" sldId="281"/>
        </pc:sldMkLst>
      </pc:sldChg>
      <pc:sldChg chg="add del">
        <pc:chgData name="魏 星达" userId="ca17b13798aa44f7" providerId="LiveId" clId="{B5CA5263-9FEB-594C-9230-AF780A946E86}" dt="2021-09-09T12:32:59.233" v="41" actId="2696"/>
        <pc:sldMkLst>
          <pc:docMk/>
          <pc:sldMk cId="1017510318" sldId="282"/>
        </pc:sldMkLst>
      </pc:sldChg>
      <pc:sldChg chg="add del">
        <pc:chgData name="魏 星达" userId="ca17b13798aa44f7" providerId="LiveId" clId="{B5CA5263-9FEB-594C-9230-AF780A946E86}" dt="2021-09-09T12:34:01.312" v="54" actId="2696"/>
        <pc:sldMkLst>
          <pc:docMk/>
          <pc:sldMk cId="883633565" sldId="283"/>
        </pc:sldMkLst>
      </pc:sldChg>
      <pc:sldChg chg="modSp add mod">
        <pc:chgData name="魏 星达" userId="ca17b13798aa44f7" providerId="LiveId" clId="{B5CA5263-9FEB-594C-9230-AF780A946E86}" dt="2021-09-09T12:44:15.172" v="126" actId="255"/>
        <pc:sldMkLst>
          <pc:docMk/>
          <pc:sldMk cId="1254497317" sldId="286"/>
        </pc:sldMkLst>
        <pc:spChg chg="mod">
          <ac:chgData name="魏 星达" userId="ca17b13798aa44f7" providerId="LiveId" clId="{B5CA5263-9FEB-594C-9230-AF780A946E86}" dt="2021-09-09T12:44:15.172" v="126" actId="255"/>
          <ac:spMkLst>
            <pc:docMk/>
            <pc:sldMk cId="1254497317" sldId="286"/>
            <ac:spMk id="7" creationId="{00000000-0000-0000-0000-000000000000}"/>
          </ac:spMkLst>
        </pc:spChg>
        <pc:spChg chg="mod">
          <ac:chgData name="魏 星达" userId="ca17b13798aa44f7" providerId="LiveId" clId="{B5CA5263-9FEB-594C-9230-AF780A946E86}" dt="2021-09-09T12:44:15.172" v="126" actId="255"/>
          <ac:spMkLst>
            <pc:docMk/>
            <pc:sldMk cId="1254497317" sldId="286"/>
            <ac:spMk id="8" creationId="{00000000-0000-0000-0000-000000000000}"/>
          </ac:spMkLst>
        </pc:spChg>
      </pc:sldChg>
      <pc:sldChg chg="add">
        <pc:chgData name="魏 星达" userId="ca17b13798aa44f7" providerId="LiveId" clId="{B5CA5263-9FEB-594C-9230-AF780A946E86}" dt="2021-09-09T12:44:20.356" v="127"/>
        <pc:sldMkLst>
          <pc:docMk/>
          <pc:sldMk cId="341960573" sldId="287"/>
        </pc:sldMkLst>
      </pc:sldChg>
      <pc:sldChg chg="add del">
        <pc:chgData name="魏 星达" userId="ca17b13798aa44f7" providerId="LiveId" clId="{B5CA5263-9FEB-594C-9230-AF780A946E86}" dt="2021-09-09T12:48:05.205" v="140" actId="2696"/>
        <pc:sldMkLst>
          <pc:docMk/>
          <pc:sldMk cId="665111039" sldId="288"/>
        </pc:sldMkLst>
      </pc:sldChg>
      <pc:sldChg chg="add del">
        <pc:chgData name="魏 星达" userId="ca17b13798aa44f7" providerId="LiveId" clId="{B5CA5263-9FEB-594C-9230-AF780A946E86}" dt="2021-09-09T12:49:39.355" v="168" actId="2696"/>
        <pc:sldMkLst>
          <pc:docMk/>
          <pc:sldMk cId="868849838" sldId="289"/>
        </pc:sldMkLst>
      </pc:sldChg>
      <pc:sldChg chg="modSp add mod">
        <pc:chgData name="魏 星达" userId="ca17b13798aa44f7" providerId="LiveId" clId="{B5CA5263-9FEB-594C-9230-AF780A946E86}" dt="2021-09-09T12:49:54.874" v="170" actId="255"/>
        <pc:sldMkLst>
          <pc:docMk/>
          <pc:sldMk cId="2017911313" sldId="290"/>
        </pc:sldMkLst>
        <pc:spChg chg="mod">
          <ac:chgData name="魏 星达" userId="ca17b13798aa44f7" providerId="LiveId" clId="{B5CA5263-9FEB-594C-9230-AF780A946E86}" dt="2021-09-09T12:49:54.874" v="170" actId="255"/>
          <ac:spMkLst>
            <pc:docMk/>
            <pc:sldMk cId="2017911313" sldId="290"/>
            <ac:spMk id="5" creationId="{00000000-0000-0000-0000-000000000000}"/>
          </ac:spMkLst>
        </pc:spChg>
      </pc:sldChg>
      <pc:sldChg chg="add">
        <pc:chgData name="魏 星达" userId="ca17b13798aa44f7" providerId="LiveId" clId="{B5CA5263-9FEB-594C-9230-AF780A946E86}" dt="2021-09-09T12:50:27.737" v="171"/>
        <pc:sldMkLst>
          <pc:docMk/>
          <pc:sldMk cId="1973684167" sldId="291"/>
        </pc:sldMkLst>
      </pc:sldChg>
      <pc:sldChg chg="modSp add mod">
        <pc:chgData name="魏 星达" userId="ca17b13798aa44f7" providerId="LiveId" clId="{B5CA5263-9FEB-594C-9230-AF780A946E86}" dt="2021-09-09T12:50:43.250" v="173" actId="27636"/>
        <pc:sldMkLst>
          <pc:docMk/>
          <pc:sldMk cId="1677383207" sldId="292"/>
        </pc:sldMkLst>
        <pc:spChg chg="mod">
          <ac:chgData name="魏 星达" userId="ca17b13798aa44f7" providerId="LiveId" clId="{B5CA5263-9FEB-594C-9230-AF780A946E86}" dt="2021-09-09T12:50:43.250" v="173" actId="27636"/>
          <ac:spMkLst>
            <pc:docMk/>
            <pc:sldMk cId="1677383207" sldId="292"/>
            <ac:spMk id="3" creationId="{00000000-0000-0000-0000-000000000000}"/>
          </ac:spMkLst>
        </pc:spChg>
      </pc:sldChg>
      <pc:sldChg chg="modSp add mod">
        <pc:chgData name="魏 星达" userId="ca17b13798aa44f7" providerId="LiveId" clId="{B5CA5263-9FEB-594C-9230-AF780A946E86}" dt="2021-09-09T12:48:16.811" v="144" actId="207"/>
        <pc:sldMkLst>
          <pc:docMk/>
          <pc:sldMk cId="3425505050" sldId="303"/>
        </pc:sldMkLst>
        <pc:spChg chg="mod">
          <ac:chgData name="魏 星达" userId="ca17b13798aa44f7" providerId="LiveId" clId="{B5CA5263-9FEB-594C-9230-AF780A946E86}" dt="2021-09-09T12:48:16.811" v="144" actId="207"/>
          <ac:spMkLst>
            <pc:docMk/>
            <pc:sldMk cId="3425505050" sldId="303"/>
            <ac:spMk id="3" creationId="{00000000-0000-0000-0000-000000000000}"/>
          </ac:spMkLst>
        </pc:spChg>
      </pc:sldChg>
      <pc:sldChg chg="modSp mod">
        <pc:chgData name="魏 星达" userId="ca17b13798aa44f7" providerId="LiveId" clId="{B5CA5263-9FEB-594C-9230-AF780A946E86}" dt="2021-09-09T12:33:51.738" v="53" actId="20577"/>
        <pc:sldMkLst>
          <pc:docMk/>
          <pc:sldMk cId="2303685900" sldId="2448"/>
        </pc:sldMkLst>
        <pc:spChg chg="mod">
          <ac:chgData name="魏 星达" userId="ca17b13798aa44f7" providerId="LiveId" clId="{B5CA5263-9FEB-594C-9230-AF780A946E86}" dt="2021-09-09T12:33:11.334" v="43"/>
          <ac:spMkLst>
            <pc:docMk/>
            <pc:sldMk cId="2303685900" sldId="2448"/>
            <ac:spMk id="2" creationId="{75979E01-426C-554D-B78F-06A028D03B9B}"/>
          </ac:spMkLst>
        </pc:spChg>
        <pc:spChg chg="mod">
          <ac:chgData name="魏 星达" userId="ca17b13798aa44f7" providerId="LiveId" clId="{B5CA5263-9FEB-594C-9230-AF780A946E86}" dt="2021-09-09T12:33:51.738" v="53" actId="20577"/>
          <ac:spMkLst>
            <pc:docMk/>
            <pc:sldMk cId="2303685900" sldId="2448"/>
            <ac:spMk id="3" creationId="{3720CBF0-351C-5544-A2E6-7EB8BD519087}"/>
          </ac:spMkLst>
        </pc:spChg>
      </pc:sldChg>
      <pc:sldChg chg="modSp new mod">
        <pc:chgData name="魏 星达" userId="ca17b13798aa44f7" providerId="LiveId" clId="{B5CA5263-9FEB-594C-9230-AF780A946E86}" dt="2021-09-09T12:16:52.517" v="17" actId="207"/>
        <pc:sldMkLst>
          <pc:docMk/>
          <pc:sldMk cId="3397981972" sldId="2460"/>
        </pc:sldMkLst>
        <pc:spChg chg="mod">
          <ac:chgData name="魏 星达" userId="ca17b13798aa44f7" providerId="LiveId" clId="{B5CA5263-9FEB-594C-9230-AF780A946E86}" dt="2021-09-09T12:16:16.071" v="2"/>
          <ac:spMkLst>
            <pc:docMk/>
            <pc:sldMk cId="3397981972" sldId="2460"/>
            <ac:spMk id="2" creationId="{34242C27-BFC3-FB48-BF79-C9B2B6189F72}"/>
          </ac:spMkLst>
        </pc:spChg>
        <pc:spChg chg="mod">
          <ac:chgData name="魏 星达" userId="ca17b13798aa44f7" providerId="LiveId" clId="{B5CA5263-9FEB-594C-9230-AF780A946E86}" dt="2021-09-09T12:16:52.517" v="17" actId="207"/>
          <ac:spMkLst>
            <pc:docMk/>
            <pc:sldMk cId="3397981972" sldId="2460"/>
            <ac:spMk id="3" creationId="{06FCA833-A101-E54A-B64E-67AAECA10374}"/>
          </ac:spMkLst>
        </pc:spChg>
      </pc:sldChg>
      <pc:sldChg chg="modSp new mod">
        <pc:chgData name="魏 星达" userId="ca17b13798aa44f7" providerId="LiveId" clId="{B5CA5263-9FEB-594C-9230-AF780A946E86}" dt="2021-09-09T12:32:50.126" v="40" actId="207"/>
        <pc:sldMkLst>
          <pc:docMk/>
          <pc:sldMk cId="1582274066" sldId="2461"/>
        </pc:sldMkLst>
        <pc:spChg chg="mod">
          <ac:chgData name="魏 星达" userId="ca17b13798aa44f7" providerId="LiveId" clId="{B5CA5263-9FEB-594C-9230-AF780A946E86}" dt="2021-09-09T12:17:25.448" v="21"/>
          <ac:spMkLst>
            <pc:docMk/>
            <pc:sldMk cId="1582274066" sldId="2461"/>
            <ac:spMk id="2" creationId="{A3AB5297-6725-5048-B150-9D0E643FE4D5}"/>
          </ac:spMkLst>
        </pc:spChg>
        <pc:spChg chg="mod">
          <ac:chgData name="魏 星达" userId="ca17b13798aa44f7" providerId="LiveId" clId="{B5CA5263-9FEB-594C-9230-AF780A946E86}" dt="2021-09-09T12:32:50.126" v="40" actId="207"/>
          <ac:spMkLst>
            <pc:docMk/>
            <pc:sldMk cId="1582274066" sldId="2461"/>
            <ac:spMk id="3" creationId="{06CE5ACB-34E6-6E49-ABAB-7CA97D8E75A8}"/>
          </ac:spMkLst>
        </pc:spChg>
      </pc:sldChg>
      <pc:sldChg chg="delSp new del mod">
        <pc:chgData name="魏 星达" userId="ca17b13798aa44f7" providerId="LiveId" clId="{B5CA5263-9FEB-594C-9230-AF780A946E86}" dt="2021-09-09T12:56:59.252" v="362" actId="2696"/>
        <pc:sldMkLst>
          <pc:docMk/>
          <pc:sldMk cId="3216754061" sldId="2462"/>
        </pc:sldMkLst>
        <pc:spChg chg="del">
          <ac:chgData name="魏 星达" userId="ca17b13798aa44f7" providerId="LiveId" clId="{B5CA5263-9FEB-594C-9230-AF780A946E86}" dt="2021-09-09T12:56:54.735" v="360" actId="478"/>
          <ac:spMkLst>
            <pc:docMk/>
            <pc:sldMk cId="3216754061" sldId="2462"/>
            <ac:spMk id="3" creationId="{9FB0D193-339F-FC4D-A633-D9D12FFB7E7F}"/>
          </ac:spMkLst>
        </pc:spChg>
      </pc:sldChg>
      <pc:sldChg chg="modSp add mod">
        <pc:chgData name="魏 星达" userId="ca17b13798aa44f7" providerId="LiveId" clId="{B5CA5263-9FEB-594C-9230-AF780A946E86}" dt="2021-09-09T12:34:37.352" v="109" actId="114"/>
        <pc:sldMkLst>
          <pc:docMk/>
          <pc:sldMk cId="1734161157" sldId="2463"/>
        </pc:sldMkLst>
        <pc:spChg chg="mod">
          <ac:chgData name="魏 星达" userId="ca17b13798aa44f7" providerId="LiveId" clId="{B5CA5263-9FEB-594C-9230-AF780A946E86}" dt="2021-09-09T12:34:37.352" v="109" actId="114"/>
          <ac:spMkLst>
            <pc:docMk/>
            <pc:sldMk cId="1734161157" sldId="2463"/>
            <ac:spMk id="5" creationId="{375403D9-9667-EA4B-986A-9CD8EA818815}"/>
          </ac:spMkLst>
        </pc:spChg>
      </pc:sldChg>
      <pc:sldChg chg="modSp new mod">
        <pc:chgData name="魏 星达" userId="ca17b13798aa44f7" providerId="LiveId" clId="{B5CA5263-9FEB-594C-9230-AF780A946E86}" dt="2021-09-09T12:35:16.296" v="124" actId="113"/>
        <pc:sldMkLst>
          <pc:docMk/>
          <pc:sldMk cId="838330369" sldId="2464"/>
        </pc:sldMkLst>
        <pc:spChg chg="mod">
          <ac:chgData name="魏 星达" userId="ca17b13798aa44f7" providerId="LiveId" clId="{B5CA5263-9FEB-594C-9230-AF780A946E86}" dt="2021-09-09T12:34:44.555" v="111"/>
          <ac:spMkLst>
            <pc:docMk/>
            <pc:sldMk cId="838330369" sldId="2464"/>
            <ac:spMk id="2" creationId="{313CB2E1-12D6-9448-A61A-2ACA041C4B75}"/>
          </ac:spMkLst>
        </pc:spChg>
        <pc:spChg chg="mod">
          <ac:chgData name="魏 星达" userId="ca17b13798aa44f7" providerId="LiveId" clId="{B5CA5263-9FEB-594C-9230-AF780A946E86}" dt="2021-09-09T12:35:16.296" v="124" actId="113"/>
          <ac:spMkLst>
            <pc:docMk/>
            <pc:sldMk cId="838330369" sldId="2464"/>
            <ac:spMk id="3" creationId="{7261F357-7E2A-3742-9F6D-E3227197EC89}"/>
          </ac:spMkLst>
        </pc:spChg>
      </pc:sldChg>
      <pc:sldChg chg="modSp new mod">
        <pc:chgData name="魏 星达" userId="ca17b13798aa44f7" providerId="LiveId" clId="{B5CA5263-9FEB-594C-9230-AF780A946E86}" dt="2021-09-09T12:47:51.860" v="138" actId="113"/>
        <pc:sldMkLst>
          <pc:docMk/>
          <pc:sldMk cId="1195224069" sldId="2465"/>
        </pc:sldMkLst>
        <pc:spChg chg="mod">
          <ac:chgData name="魏 星达" userId="ca17b13798aa44f7" providerId="LiveId" clId="{B5CA5263-9FEB-594C-9230-AF780A946E86}" dt="2021-09-09T12:47:04.462" v="130"/>
          <ac:spMkLst>
            <pc:docMk/>
            <pc:sldMk cId="1195224069" sldId="2465"/>
            <ac:spMk id="2" creationId="{5C75651E-DA5A-C948-9F5C-44422682AF65}"/>
          </ac:spMkLst>
        </pc:spChg>
        <pc:spChg chg="mod">
          <ac:chgData name="魏 星达" userId="ca17b13798aa44f7" providerId="LiveId" clId="{B5CA5263-9FEB-594C-9230-AF780A946E86}" dt="2021-09-09T12:47:51.860" v="138" actId="113"/>
          <ac:spMkLst>
            <pc:docMk/>
            <pc:sldMk cId="1195224069" sldId="2465"/>
            <ac:spMk id="3" creationId="{D0A47430-F6AB-B44F-8DEE-E32E15875D7C}"/>
          </ac:spMkLst>
        </pc:spChg>
      </pc:sldChg>
      <pc:sldChg chg="modSp new mod">
        <pc:chgData name="魏 星达" userId="ca17b13798aa44f7" providerId="LiveId" clId="{B5CA5263-9FEB-594C-9230-AF780A946E86}" dt="2021-09-09T12:49:32.793" v="167" actId="113"/>
        <pc:sldMkLst>
          <pc:docMk/>
          <pc:sldMk cId="4027238674" sldId="2466"/>
        </pc:sldMkLst>
        <pc:spChg chg="mod">
          <ac:chgData name="魏 星达" userId="ca17b13798aa44f7" providerId="LiveId" clId="{B5CA5263-9FEB-594C-9230-AF780A946E86}" dt="2021-09-09T12:48:28.651" v="147"/>
          <ac:spMkLst>
            <pc:docMk/>
            <pc:sldMk cId="4027238674" sldId="2466"/>
            <ac:spMk id="2" creationId="{608850E7-F449-BB40-A7B1-F1F97217E7C7}"/>
          </ac:spMkLst>
        </pc:spChg>
        <pc:spChg chg="mod">
          <ac:chgData name="魏 星达" userId="ca17b13798aa44f7" providerId="LiveId" clId="{B5CA5263-9FEB-594C-9230-AF780A946E86}" dt="2021-09-09T12:49:32.793" v="167" actId="113"/>
          <ac:spMkLst>
            <pc:docMk/>
            <pc:sldMk cId="4027238674" sldId="2466"/>
            <ac:spMk id="3" creationId="{93D9B77A-37B3-DA44-8D46-40A4D8BDBAC2}"/>
          </ac:spMkLst>
        </pc:spChg>
      </pc:sldChg>
      <pc:sldChg chg="addSp delSp modSp add del mod">
        <pc:chgData name="魏 星达" userId="ca17b13798aa44f7" providerId="LiveId" clId="{B5CA5263-9FEB-594C-9230-AF780A946E86}" dt="2021-09-09T12:56:25.111" v="358" actId="2696"/>
        <pc:sldMkLst>
          <pc:docMk/>
          <pc:sldMk cId="3749122378" sldId="2467"/>
        </pc:sldMkLst>
        <pc:spChg chg="mod">
          <ac:chgData name="魏 星达" userId="ca17b13798aa44f7" providerId="LiveId" clId="{B5CA5263-9FEB-594C-9230-AF780A946E86}" dt="2021-09-09T12:52:23.089" v="285" actId="20577"/>
          <ac:spMkLst>
            <pc:docMk/>
            <pc:sldMk cId="3749122378" sldId="2467"/>
            <ac:spMk id="2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4" creationId="{FED1A94B-8476-264A-8DF3-10C1F6A3EEB4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9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0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1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2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3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4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5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6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7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8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9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0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1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2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3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4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5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6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7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8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9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30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31" creationId="{00000000-0000-0000-0000-000000000000}"/>
          </ac:spMkLst>
        </pc:spChg>
        <pc:picChg chg="add mod">
          <ac:chgData name="魏 星达" userId="ca17b13798aa44f7" providerId="LiveId" clId="{B5CA5263-9FEB-594C-9230-AF780A946E86}" dt="2021-09-09T12:53:32.085" v="307" actId="207"/>
          <ac:picMkLst>
            <pc:docMk/>
            <pc:sldMk cId="3749122378" sldId="2467"/>
            <ac:picMk id="5" creationId="{DED639BF-27DD-3A48-997D-E391773364ED}"/>
          </ac:picMkLst>
        </pc:picChg>
        <pc:cxnChg chg="del">
          <ac:chgData name="魏 星达" userId="ca17b13798aa44f7" providerId="LiveId" clId="{B5CA5263-9FEB-594C-9230-AF780A946E86}" dt="2021-09-09T12:52:52.940" v="294" actId="478"/>
          <ac:cxnSpMkLst>
            <pc:docMk/>
            <pc:sldMk cId="3749122378" sldId="2467"/>
            <ac:cxnSpMk id="6" creationId="{00000000-0000-0000-0000-000000000000}"/>
          </ac:cxnSpMkLst>
        </pc:cxnChg>
        <pc:cxnChg chg="del">
          <ac:chgData name="魏 星达" userId="ca17b13798aa44f7" providerId="LiveId" clId="{B5CA5263-9FEB-594C-9230-AF780A946E86}" dt="2021-09-09T12:52:52.940" v="294" actId="478"/>
          <ac:cxnSpMkLst>
            <pc:docMk/>
            <pc:sldMk cId="3749122378" sldId="2467"/>
            <ac:cxnSpMk id="8" creationId="{00000000-0000-0000-0000-000000000000}"/>
          </ac:cxnSpMkLst>
        </pc:cxnChg>
      </pc:sldChg>
      <pc:sldChg chg="addSp delSp modSp add mod">
        <pc:chgData name="魏 星达" userId="ca17b13798aa44f7" providerId="LiveId" clId="{B5CA5263-9FEB-594C-9230-AF780A946E86}" dt="2021-09-09T12:55:53.394" v="356" actId="207"/>
        <pc:sldMkLst>
          <pc:docMk/>
          <pc:sldMk cId="2491547404" sldId="2468"/>
        </pc:sldMkLst>
        <pc:spChg chg="mod">
          <ac:chgData name="魏 星达" userId="ca17b13798aa44f7" providerId="LiveId" clId="{B5CA5263-9FEB-594C-9230-AF780A946E86}" dt="2021-09-09T12:53:24.656" v="304"/>
          <ac:spMkLst>
            <pc:docMk/>
            <pc:sldMk cId="2491547404" sldId="2468"/>
            <ac:spMk id="2" creationId="{6968754C-6D49-064C-B39B-184FAC979391}"/>
          </ac:spMkLst>
        </pc:spChg>
        <pc:spChg chg="add del mod">
          <ac:chgData name="魏 星达" userId="ca17b13798aa44f7" providerId="LiveId" clId="{B5CA5263-9FEB-594C-9230-AF780A946E86}" dt="2021-09-09T12:53:19.206" v="303" actId="478"/>
          <ac:spMkLst>
            <pc:docMk/>
            <pc:sldMk cId="2491547404" sldId="2468"/>
            <ac:spMk id="28" creationId="{D878C31B-CC9F-6741-A0CE-07F0B6A696BD}"/>
          </ac:spMkLst>
        </pc:spChg>
        <pc:spChg chg="add mod">
          <ac:chgData name="魏 星达" userId="ca17b13798aa44f7" providerId="LiveId" clId="{B5CA5263-9FEB-594C-9230-AF780A946E86}" dt="2021-09-09T12:55:24.731" v="346" actId="207"/>
          <ac:spMkLst>
            <pc:docMk/>
            <pc:sldMk cId="2491547404" sldId="2468"/>
            <ac:spMk id="46" creationId="{507BA94D-8AB5-A24B-96EC-1A61E663A084}"/>
          </ac:spMkLst>
        </pc:spChg>
        <pc:spChg chg="del">
          <ac:chgData name="魏 星达" userId="ca17b13798aa44f7" providerId="LiveId" clId="{B5CA5263-9FEB-594C-9230-AF780A946E86}" dt="2021-09-09T12:53:15.995" v="302" actId="478"/>
          <ac:spMkLst>
            <pc:docMk/>
            <pc:sldMk cId="2491547404" sldId="2468"/>
            <ac:spMk id="132" creationId="{AE1AA0C4-A46C-C843-9D4E-695A271AF23B}"/>
          </ac:spMkLst>
        </pc:spChg>
        <pc:spChg chg="add del mod">
          <ac:chgData name="魏 星达" userId="ca17b13798aa44f7" providerId="LiveId" clId="{B5CA5263-9FEB-594C-9230-AF780A946E86}" dt="2021-09-09T12:54:58.853" v="336"/>
          <ac:spMkLst>
            <pc:docMk/>
            <pc:sldMk cId="2491547404" sldId="2468"/>
            <ac:spMk id="150" creationId="{727DBDFE-88C8-0E42-8F1F-551C3CC24073}"/>
          </ac:spMkLst>
        </pc:spChg>
        <pc:spChg chg="add mod">
          <ac:chgData name="魏 星达" userId="ca17b13798aa44f7" providerId="LiveId" clId="{B5CA5263-9FEB-594C-9230-AF780A946E86}" dt="2021-09-09T12:55:10.529" v="342" actId="1076"/>
          <ac:spMkLst>
            <pc:docMk/>
            <pc:sldMk cId="2491547404" sldId="2468"/>
            <ac:spMk id="152" creationId="{DFECF0F7-ECB6-B349-AC66-7FC280FE0179}"/>
          </ac:spMkLst>
        </pc:spChg>
        <pc:spChg chg="add mod">
          <ac:chgData name="魏 星达" userId="ca17b13798aa44f7" providerId="LiveId" clId="{B5CA5263-9FEB-594C-9230-AF780A946E86}" dt="2021-09-09T12:55:53.394" v="356" actId="207"/>
          <ac:spMkLst>
            <pc:docMk/>
            <pc:sldMk cId="2491547404" sldId="2468"/>
            <ac:spMk id="154" creationId="{3A15D479-48CF-CB40-B978-1868FA14E708}"/>
          </ac:spMkLst>
        </pc:spChg>
        <pc:spChg chg="add del mod">
          <ac:chgData name="魏 星达" userId="ca17b13798aa44f7" providerId="LiveId" clId="{B5CA5263-9FEB-594C-9230-AF780A946E86}" dt="2021-09-09T12:55:36.671" v="349"/>
          <ac:spMkLst>
            <pc:docMk/>
            <pc:sldMk cId="2491547404" sldId="2468"/>
            <ac:spMk id="157" creationId="{7C7ACF27-2475-FC43-A370-9BF1B4532BCD}"/>
          </ac:spMkLst>
        </pc:spChg>
        <pc:picChg chg="add mod">
          <ac:chgData name="魏 星达" userId="ca17b13798aa44f7" providerId="LiveId" clId="{B5CA5263-9FEB-594C-9230-AF780A946E86}" dt="2021-09-09T12:55:13.122" v="343" actId="166"/>
          <ac:picMkLst>
            <pc:docMk/>
            <pc:sldMk cId="2491547404" sldId="2468"/>
            <ac:picMk id="134" creationId="{6BFDC638-3295-7C49-8EAC-E41661882879}"/>
          </ac:picMkLst>
        </pc:picChg>
        <pc:picChg chg="add del mod">
          <ac:chgData name="魏 星达" userId="ca17b13798aa44f7" providerId="LiveId" clId="{B5CA5263-9FEB-594C-9230-AF780A946E86}" dt="2021-09-09T12:54:58.853" v="336"/>
          <ac:picMkLst>
            <pc:docMk/>
            <pc:sldMk cId="2491547404" sldId="2468"/>
            <ac:picMk id="144" creationId="{C460FEDF-886E-C546-920D-E3D7A5613DCF}"/>
          </ac:picMkLst>
        </pc:picChg>
        <pc:picChg chg="add mod">
          <ac:chgData name="魏 星达" userId="ca17b13798aa44f7" providerId="LiveId" clId="{B5CA5263-9FEB-594C-9230-AF780A946E86}" dt="2021-09-09T12:55:47.115" v="354" actId="1076"/>
          <ac:picMkLst>
            <pc:docMk/>
            <pc:sldMk cId="2491547404" sldId="2468"/>
            <ac:picMk id="153" creationId="{07EB4173-813F-834D-8A47-E6F74981DCD4}"/>
          </ac:picMkLst>
        </pc:picChg>
        <pc:picChg chg="add del mod">
          <ac:chgData name="魏 星达" userId="ca17b13798aa44f7" providerId="LiveId" clId="{B5CA5263-9FEB-594C-9230-AF780A946E86}" dt="2021-09-09T12:55:36.671" v="349"/>
          <ac:picMkLst>
            <pc:docMk/>
            <pc:sldMk cId="2491547404" sldId="2468"/>
            <ac:picMk id="156" creationId="{D492AAF7-B4CF-DF45-81A8-E01D8D6FC1AE}"/>
          </ac:picMkLst>
        </pc:picChg>
        <pc:cxnChg chg="add mod">
          <ac:chgData name="魏 星达" userId="ca17b13798aa44f7" providerId="LiveId" clId="{B5CA5263-9FEB-594C-9230-AF780A946E86}" dt="2021-09-09T12:54:34.278" v="327" actId="1076"/>
          <ac:cxnSpMkLst>
            <pc:docMk/>
            <pc:sldMk cId="2491547404" sldId="2468"/>
            <ac:cxnSpMk id="78" creationId="{AD1DC2A0-F4A7-AD4B-B720-597B2D2D89AD}"/>
          </ac:cxnSpMkLst>
        </pc:cxnChg>
        <pc:cxnChg chg="add mod">
          <ac:chgData name="魏 星达" userId="ca17b13798aa44f7" providerId="LiveId" clId="{B5CA5263-9FEB-594C-9230-AF780A946E86}" dt="2021-09-09T12:54:45.937" v="332" actId="14100"/>
          <ac:cxnSpMkLst>
            <pc:docMk/>
            <pc:sldMk cId="2491547404" sldId="2468"/>
            <ac:cxnSpMk id="139" creationId="{93742414-23D5-A34D-9D94-9DD0120E00E3}"/>
          </ac:cxnSpMkLst>
        </pc:cxnChg>
        <pc:cxnChg chg="add mod">
          <ac:chgData name="魏 星达" userId="ca17b13798aa44f7" providerId="LiveId" clId="{B5CA5263-9FEB-594C-9230-AF780A946E86}" dt="2021-09-09T12:55:48.793" v="355" actId="14100"/>
          <ac:cxnSpMkLst>
            <pc:docMk/>
            <pc:sldMk cId="2491547404" sldId="2468"/>
            <ac:cxnSpMk id="155" creationId="{4EF71910-95AF-BE42-8AD4-F9953AC88CA2}"/>
          </ac:cxnSpMkLst>
        </pc:cxnChg>
        <pc:cxnChg chg="add del mod">
          <ac:chgData name="魏 星达" userId="ca17b13798aa44f7" providerId="LiveId" clId="{B5CA5263-9FEB-594C-9230-AF780A946E86}" dt="2021-09-09T12:55:36.671" v="349"/>
          <ac:cxnSpMkLst>
            <pc:docMk/>
            <pc:sldMk cId="2491547404" sldId="2468"/>
            <ac:cxnSpMk id="158" creationId="{D0DD50EE-E58A-B844-8179-0D63657DD917}"/>
          </ac:cxnSpMkLst>
        </pc:cxnChg>
      </pc:sldChg>
      <pc:sldChg chg="modSp add">
        <pc:chgData name="魏 星达" userId="ca17b13798aa44f7" providerId="LiveId" clId="{B5CA5263-9FEB-594C-9230-AF780A946E86}" dt="2021-09-09T12:56:30.563" v="359"/>
        <pc:sldMkLst>
          <pc:docMk/>
          <pc:sldMk cId="2648105202" sldId="2469"/>
        </pc:sldMkLst>
        <pc:spChg chg="mod">
          <ac:chgData name="魏 星达" userId="ca17b13798aa44f7" providerId="LiveId" clId="{B5CA5263-9FEB-594C-9230-AF780A946E86}" dt="2021-09-09T12:56:30.563" v="359"/>
          <ac:spMkLst>
            <pc:docMk/>
            <pc:sldMk cId="2648105202" sldId="2469"/>
            <ac:spMk id="2" creationId="{6968754C-6D49-064C-B39B-184FAC979391}"/>
          </ac:spMkLst>
        </pc:spChg>
      </pc:sldChg>
      <pc:sldChg chg="modSp add mod">
        <pc:chgData name="魏 星达" userId="ca17b13798aa44f7" providerId="LiveId" clId="{B5CA5263-9FEB-594C-9230-AF780A946E86}" dt="2021-09-09T12:57:11.981" v="411" actId="20577"/>
        <pc:sldMkLst>
          <pc:docMk/>
          <pc:sldMk cId="4064550323" sldId="2470"/>
        </pc:sldMkLst>
        <pc:spChg chg="mod">
          <ac:chgData name="魏 星达" userId="ca17b13798aa44f7" providerId="LiveId" clId="{B5CA5263-9FEB-594C-9230-AF780A946E86}" dt="2021-09-09T12:57:11.981" v="411" actId="20577"/>
          <ac:spMkLst>
            <pc:docMk/>
            <pc:sldMk cId="4064550323" sldId="2470"/>
            <ac:spMk id="5" creationId="{375403D9-9667-EA4B-986A-9CD8EA818815}"/>
          </ac:spMkLst>
        </pc:spChg>
      </pc:sldChg>
    </pc:docChg>
  </pc:docChgLst>
  <pc:docChgLst>
    <pc:chgData name="魏 星达" userId="ca17b13798aa44f7" providerId="LiveId" clId="{A02F687D-1E8E-CA49-B66F-62A7EEC91250}"/>
    <pc:docChg chg="undo custSel addSld delSld modSld">
      <pc:chgData name="魏 星达" userId="ca17b13798aa44f7" providerId="LiveId" clId="{A02F687D-1E8E-CA49-B66F-62A7EEC91250}" dt="2021-09-16T09:39:08.714" v="3252" actId="2711"/>
      <pc:docMkLst>
        <pc:docMk/>
      </pc:docMkLst>
      <pc:sldChg chg="modSp mod">
        <pc:chgData name="魏 星达" userId="ca17b13798aa44f7" providerId="LiveId" clId="{A02F687D-1E8E-CA49-B66F-62A7EEC91250}" dt="2021-09-09T00:59:49.467" v="47" actId="20577"/>
        <pc:sldMkLst>
          <pc:docMk/>
          <pc:sldMk cId="430842411" sldId="260"/>
        </pc:sldMkLst>
        <pc:spChg chg="mod">
          <ac:chgData name="魏 星达" userId="ca17b13798aa44f7" providerId="LiveId" clId="{A02F687D-1E8E-CA49-B66F-62A7EEC91250}" dt="2021-09-09T00:59:49.467" v="47" actId="20577"/>
          <ac:spMkLst>
            <pc:docMk/>
            <pc:sldMk cId="430842411" sldId="260"/>
            <ac:spMk id="2" creationId="{00000000-0000-0000-0000-000000000000}"/>
          </ac:spMkLst>
        </pc:spChg>
      </pc:sldChg>
      <pc:sldChg chg="del">
        <pc:chgData name="魏 星达" userId="ca17b13798aa44f7" providerId="LiveId" clId="{A02F687D-1E8E-CA49-B66F-62A7EEC91250}" dt="2021-09-09T00:59:34.103" v="20" actId="2696"/>
        <pc:sldMkLst>
          <pc:docMk/>
          <pc:sldMk cId="1677633460" sldId="261"/>
        </pc:sldMkLst>
      </pc:sldChg>
      <pc:sldChg chg="modSp mod">
        <pc:chgData name="魏 星达" userId="ca17b13798aa44f7" providerId="LiveId" clId="{A02F687D-1E8E-CA49-B66F-62A7EEC91250}" dt="2021-09-09T00:59:58.535" v="55" actId="20577"/>
        <pc:sldMkLst>
          <pc:docMk/>
          <pc:sldMk cId="1381620022" sldId="263"/>
        </pc:sldMkLst>
        <pc:spChg chg="mod">
          <ac:chgData name="魏 星达" userId="ca17b13798aa44f7" providerId="LiveId" clId="{A02F687D-1E8E-CA49-B66F-62A7EEC91250}" dt="2021-09-09T00:59:58.535" v="55" actId="20577"/>
          <ac:spMkLst>
            <pc:docMk/>
            <pc:sldMk cId="1381620022" sldId="263"/>
            <ac:spMk id="8194" creationId="{00000000-0000-0000-0000-000000000000}"/>
          </ac:spMkLst>
        </pc:spChg>
      </pc:sldChg>
      <pc:sldChg chg="addSp delSp modSp add mod">
        <pc:chgData name="魏 星达" userId="ca17b13798aa44f7" providerId="LiveId" clId="{A02F687D-1E8E-CA49-B66F-62A7EEC91250}" dt="2021-09-09T04:47:06.477" v="479" actId="692"/>
        <pc:sldMkLst>
          <pc:docMk/>
          <pc:sldMk cId="2296385725" sldId="268"/>
        </pc:sldMkLst>
        <pc:spChg chg="add mod">
          <ac:chgData name="魏 星达" userId="ca17b13798aa44f7" providerId="LiveId" clId="{A02F687D-1E8E-CA49-B66F-62A7EEC91250}" dt="2021-09-09T04:46:32.993" v="473" actId="167"/>
          <ac:spMkLst>
            <pc:docMk/>
            <pc:sldMk cId="2296385725" sldId="268"/>
            <ac:spMk id="7" creationId="{C21549A1-8255-304A-A8C4-8D48EB1AF73A}"/>
          </ac:spMkLst>
        </pc:spChg>
        <pc:spChg chg="mod">
          <ac:chgData name="魏 星达" userId="ca17b13798aa44f7" providerId="LiveId" clId="{A02F687D-1E8E-CA49-B66F-62A7EEC91250}" dt="2021-09-09T04:47:00.366" v="477" actId="167"/>
          <ac:spMkLst>
            <pc:docMk/>
            <pc:sldMk cId="2296385725" sldId="268"/>
            <ac:spMk id="50180" creationId="{00000000-0000-0000-0000-000000000000}"/>
          </ac:spMkLst>
        </pc:spChg>
        <pc:spChg chg="mod">
          <ac:chgData name="魏 星达" userId="ca17b13798aa44f7" providerId="LiveId" clId="{A02F687D-1E8E-CA49-B66F-62A7EEC91250}" dt="2021-09-09T04:47:06.477" v="479" actId="692"/>
          <ac:spMkLst>
            <pc:docMk/>
            <pc:sldMk cId="2296385725" sldId="268"/>
            <ac:spMk id="50182" creationId="{00000000-0000-0000-0000-000000000000}"/>
          </ac:spMkLst>
        </pc:spChg>
        <pc:picChg chg="del mod">
          <ac:chgData name="魏 星达" userId="ca17b13798aa44f7" providerId="LiveId" clId="{A02F687D-1E8E-CA49-B66F-62A7EEC91250}" dt="2021-09-09T04:46:24.401" v="471" actId="478"/>
          <ac:picMkLst>
            <pc:docMk/>
            <pc:sldMk cId="2296385725" sldId="268"/>
            <ac:picMk id="50178" creationId="{00000000-0000-0000-0000-000000000000}"/>
          </ac:picMkLst>
        </pc:picChg>
      </pc:sldChg>
      <pc:sldChg chg="modSp add mod">
        <pc:chgData name="魏 星达" userId="ca17b13798aa44f7" providerId="LiveId" clId="{A02F687D-1E8E-CA49-B66F-62A7EEC91250}" dt="2021-09-09T05:46:59.180" v="562" actId="207"/>
        <pc:sldMkLst>
          <pc:docMk/>
          <pc:sldMk cId="1828192982" sldId="270"/>
        </pc:sldMkLst>
        <pc:spChg chg="mod">
          <ac:chgData name="魏 星达" userId="ca17b13798aa44f7" providerId="LiveId" clId="{A02F687D-1E8E-CA49-B66F-62A7EEC91250}" dt="2021-09-09T05:46:59.180" v="562" actId="207"/>
          <ac:spMkLst>
            <pc:docMk/>
            <pc:sldMk cId="1828192982" sldId="270"/>
            <ac:spMk id="52227" creationId="{00000000-0000-0000-0000-000000000000}"/>
          </ac:spMkLst>
        </pc:spChg>
      </pc:sldChg>
      <pc:sldChg chg="add">
        <pc:chgData name="魏 星达" userId="ca17b13798aa44f7" providerId="LiveId" clId="{A02F687D-1E8E-CA49-B66F-62A7EEC91250}" dt="2021-09-09T09:05:18.118" v="3038"/>
        <pc:sldMkLst>
          <pc:docMk/>
          <pc:sldMk cId="114368941" sldId="272"/>
        </pc:sldMkLst>
      </pc:sldChg>
      <pc:sldChg chg="modSp add mod">
        <pc:chgData name="魏 星达" userId="ca17b13798aa44f7" providerId="LiveId" clId="{A02F687D-1E8E-CA49-B66F-62A7EEC91250}" dt="2021-09-09T05:56:40.494" v="606" actId="255"/>
        <pc:sldMkLst>
          <pc:docMk/>
          <pc:sldMk cId="1924382202" sldId="273"/>
        </pc:sldMkLst>
        <pc:spChg chg="mod">
          <ac:chgData name="魏 星达" userId="ca17b13798aa44f7" providerId="LiveId" clId="{A02F687D-1E8E-CA49-B66F-62A7EEC91250}" dt="2021-09-09T05:56:30.060" v="605" actId="166"/>
          <ac:spMkLst>
            <pc:docMk/>
            <pc:sldMk cId="1924382202" sldId="273"/>
            <ac:spMk id="2" creationId="{99E07AE4-3305-3B46-8A23-314829E9E5B1}"/>
          </ac:spMkLst>
        </pc:spChg>
        <pc:spChg chg="mod">
          <ac:chgData name="魏 星达" userId="ca17b13798aa44f7" providerId="LiveId" clId="{A02F687D-1E8E-CA49-B66F-62A7EEC91250}" dt="2021-09-09T05:56:40.494" v="606" actId="255"/>
          <ac:spMkLst>
            <pc:docMk/>
            <pc:sldMk cId="1924382202" sldId="273"/>
            <ac:spMk id="55304" creationId="{00000000-0000-0000-0000-000000000000}"/>
          </ac:spMkLst>
        </pc:spChg>
        <pc:spChg chg="mod">
          <ac:chgData name="魏 星达" userId="ca17b13798aa44f7" providerId="LiveId" clId="{A02F687D-1E8E-CA49-B66F-62A7EEC91250}" dt="2021-09-09T05:56:17.541" v="602" actId="1076"/>
          <ac:spMkLst>
            <pc:docMk/>
            <pc:sldMk cId="1924382202" sldId="273"/>
            <ac:spMk id="55316" creationId="{00000000-0000-0000-0000-000000000000}"/>
          </ac:spMkLst>
        </pc:spChg>
        <pc:spChg chg="mod">
          <ac:chgData name="魏 星达" userId="ca17b13798aa44f7" providerId="LiveId" clId="{A02F687D-1E8E-CA49-B66F-62A7EEC91250}" dt="2021-09-09T05:56:40.494" v="606" actId="255"/>
          <ac:spMkLst>
            <pc:docMk/>
            <pc:sldMk cId="1924382202" sldId="273"/>
            <ac:spMk id="55331" creationId="{00000000-0000-0000-0000-000000000000}"/>
          </ac:spMkLst>
        </pc:spChg>
      </pc:sldChg>
      <pc:sldChg chg="addSp delSp modSp add mod">
        <pc:chgData name="魏 星达" userId="ca17b13798aa44f7" providerId="LiveId" clId="{A02F687D-1E8E-CA49-B66F-62A7EEC91250}" dt="2021-09-09T07:43:37.548" v="2059" actId="2711"/>
        <pc:sldMkLst>
          <pc:docMk/>
          <pc:sldMk cId="3149396385" sldId="274"/>
        </pc:sldMkLst>
        <pc:spChg chg="add del mod">
          <ac:chgData name="魏 星达" userId="ca17b13798aa44f7" providerId="LiveId" clId="{A02F687D-1E8E-CA49-B66F-62A7EEC91250}" dt="2021-09-09T07:31:02.946" v="1976"/>
          <ac:spMkLst>
            <pc:docMk/>
            <pc:sldMk cId="3149396385" sldId="274"/>
            <ac:spMk id="2" creationId="{B727B083-8176-084D-A380-B82A38852970}"/>
          </ac:spMkLst>
        </pc:spChg>
        <pc:spChg chg="add mod">
          <ac:chgData name="魏 星达" userId="ca17b13798aa44f7" providerId="LiveId" clId="{A02F687D-1E8E-CA49-B66F-62A7EEC91250}" dt="2021-09-09T07:42:08.304" v="2048" actId="692"/>
          <ac:spMkLst>
            <pc:docMk/>
            <pc:sldMk cId="3149396385" sldId="274"/>
            <ac:spMk id="3" creationId="{EF45CF30-A4DF-5347-B43E-63DF49FE0B67}"/>
          </ac:spMkLst>
        </pc:spChg>
        <pc:spChg chg="add mod">
          <ac:chgData name="魏 星达" userId="ca17b13798aa44f7" providerId="LiveId" clId="{A02F687D-1E8E-CA49-B66F-62A7EEC91250}" dt="2021-09-09T07:41:07.210" v="2046" actId="948"/>
          <ac:spMkLst>
            <pc:docMk/>
            <pc:sldMk cId="3149396385" sldId="274"/>
            <ac:spMk id="9" creationId="{B3C56822-F63C-534F-9C80-84092259880C}"/>
          </ac:spMkLst>
        </pc:spChg>
        <pc:spChg chg="add mod">
          <ac:chgData name="魏 星达" userId="ca17b13798aa44f7" providerId="LiveId" clId="{A02F687D-1E8E-CA49-B66F-62A7EEC91250}" dt="2021-09-09T07:42:28.666" v="2050" actId="1076"/>
          <ac:spMkLst>
            <pc:docMk/>
            <pc:sldMk cId="3149396385" sldId="274"/>
            <ac:spMk id="12" creationId="{0D2A8B5B-7128-F04D-9641-56ED46318F2A}"/>
          </ac:spMkLst>
        </pc:spChg>
        <pc:spChg chg="add mod">
          <ac:chgData name="魏 星达" userId="ca17b13798aa44f7" providerId="LiveId" clId="{A02F687D-1E8E-CA49-B66F-62A7EEC91250}" dt="2021-09-09T07:42:46.892" v="2054" actId="1035"/>
          <ac:spMkLst>
            <pc:docMk/>
            <pc:sldMk cId="3149396385" sldId="274"/>
            <ac:spMk id="13" creationId="{DABB6109-B494-1547-81D4-06194C428D8F}"/>
          </ac:spMkLst>
        </pc:spChg>
        <pc:spChg chg="add mod">
          <ac:chgData name="魏 星达" userId="ca17b13798aa44f7" providerId="LiveId" clId="{A02F687D-1E8E-CA49-B66F-62A7EEC91250}" dt="2021-09-09T07:43:02.947" v="2058" actId="1035"/>
          <ac:spMkLst>
            <pc:docMk/>
            <pc:sldMk cId="3149396385" sldId="274"/>
            <ac:spMk id="14" creationId="{040CDC80-E765-7745-9D7D-F87AD03BFBA6}"/>
          </ac:spMkLst>
        </pc:spChg>
        <pc:spChg chg="mod">
          <ac:chgData name="魏 星达" userId="ca17b13798aa44f7" providerId="LiveId" clId="{A02F687D-1E8E-CA49-B66F-62A7EEC91250}" dt="2021-09-09T07:43:37.548" v="2059" actId="2711"/>
          <ac:spMkLst>
            <pc:docMk/>
            <pc:sldMk cId="3149396385" sldId="274"/>
            <ac:spMk id="56322" creationId="{00000000-0000-0000-0000-000000000000}"/>
          </ac:spMkLst>
        </pc:spChg>
        <pc:picChg chg="del mod">
          <ac:chgData name="魏 星达" userId="ca17b13798aa44f7" providerId="LiveId" clId="{A02F687D-1E8E-CA49-B66F-62A7EEC91250}" dt="2021-09-09T07:30:56.091" v="1971" actId="478"/>
          <ac:picMkLst>
            <pc:docMk/>
            <pc:sldMk cId="3149396385" sldId="274"/>
            <ac:picMk id="56324" creationId="{00000000-0000-0000-0000-000000000000}"/>
          </ac:picMkLst>
        </pc:pic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5" creationId="{00000000-0000-0000-0000-000000000000}"/>
          </ac:cxnSpMkLst>
        </pc:cxn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6" creationId="{00000000-0000-0000-0000-000000000000}"/>
          </ac:cxnSpMkLst>
        </pc:cxn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7" creationId="{00000000-0000-0000-0000-000000000000}"/>
          </ac:cxnSpMkLst>
        </pc:cxn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8" creationId="{00000000-0000-0000-0000-000000000000}"/>
          </ac:cxnSpMkLst>
        </pc:cxnChg>
      </pc:sldChg>
      <pc:sldChg chg="add">
        <pc:chgData name="魏 星达" userId="ca17b13798aa44f7" providerId="LiveId" clId="{A02F687D-1E8E-CA49-B66F-62A7EEC91250}" dt="2021-09-09T08:42:49.525" v="2848"/>
        <pc:sldMkLst>
          <pc:docMk/>
          <pc:sldMk cId="3589193161" sldId="276"/>
        </pc:sldMkLst>
      </pc:sldChg>
      <pc:sldChg chg="modSp add mod">
        <pc:chgData name="魏 星达" userId="ca17b13798aa44f7" providerId="LiveId" clId="{A02F687D-1E8E-CA49-B66F-62A7EEC91250}" dt="2021-09-09T08:43:24.500" v="2856" actId="207"/>
        <pc:sldMkLst>
          <pc:docMk/>
          <pc:sldMk cId="281278503" sldId="277"/>
        </pc:sldMkLst>
        <pc:spChg chg="mod">
          <ac:chgData name="魏 星达" userId="ca17b13798aa44f7" providerId="LiveId" clId="{A02F687D-1E8E-CA49-B66F-62A7EEC91250}" dt="2021-09-09T08:43:19.176" v="2855" actId="207"/>
          <ac:spMkLst>
            <pc:docMk/>
            <pc:sldMk cId="281278503" sldId="277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8:43:24.500" v="2856" actId="207"/>
          <ac:spMkLst>
            <pc:docMk/>
            <pc:sldMk cId="281278503" sldId="277"/>
            <ac:spMk id="8" creationId="{00000000-0000-0000-0000-000000000000}"/>
          </ac:spMkLst>
        </pc:spChg>
      </pc:sldChg>
      <pc:sldChg chg="modSp add mod">
        <pc:chgData name="魏 星达" userId="ca17b13798aa44f7" providerId="LiveId" clId="{A02F687D-1E8E-CA49-B66F-62A7EEC91250}" dt="2021-09-09T08:43:46.674" v="2861" actId="2711"/>
        <pc:sldMkLst>
          <pc:docMk/>
          <pc:sldMk cId="554873604" sldId="278"/>
        </pc:sldMkLst>
        <pc:spChg chg="mod">
          <ac:chgData name="魏 星达" userId="ca17b13798aa44f7" providerId="LiveId" clId="{A02F687D-1E8E-CA49-B66F-62A7EEC91250}" dt="2021-09-09T08:43:46.674" v="2861" actId="2711"/>
          <ac:spMkLst>
            <pc:docMk/>
            <pc:sldMk cId="554873604" sldId="278"/>
            <ac:spMk id="3" creationId="{00000000-0000-0000-0000-000000000000}"/>
          </ac:spMkLst>
        </pc:spChg>
      </pc:sldChg>
      <pc:sldChg chg="modSp add mod">
        <pc:chgData name="魏 星达" userId="ca17b13798aa44f7" providerId="LiveId" clId="{A02F687D-1E8E-CA49-B66F-62A7EEC91250}" dt="2021-09-09T08:45:03.366" v="2864" actId="207"/>
        <pc:sldMkLst>
          <pc:docMk/>
          <pc:sldMk cId="4020601062" sldId="279"/>
        </pc:sldMkLst>
        <pc:spChg chg="mod">
          <ac:chgData name="魏 星达" userId="ca17b13798aa44f7" providerId="LiveId" clId="{A02F687D-1E8E-CA49-B66F-62A7EEC91250}" dt="2021-09-09T08:45:03.366" v="2864" actId="207"/>
          <ac:spMkLst>
            <pc:docMk/>
            <pc:sldMk cId="4020601062" sldId="279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8:44:59.057" v="2863" actId="207"/>
          <ac:spMkLst>
            <pc:docMk/>
            <pc:sldMk cId="4020601062" sldId="279"/>
            <ac:spMk id="5" creationId="{00000000-0000-0000-0000-000000000000}"/>
          </ac:spMkLst>
        </pc:spChg>
      </pc:sldChg>
      <pc:sldChg chg="add">
        <pc:chgData name="魏 星达" userId="ca17b13798aa44f7" providerId="LiveId" clId="{A02F687D-1E8E-CA49-B66F-62A7EEC91250}" dt="2021-09-09T08:45:17.420" v="2865"/>
        <pc:sldMkLst>
          <pc:docMk/>
          <pc:sldMk cId="3924649347" sldId="280"/>
        </pc:sldMkLst>
      </pc:sldChg>
      <pc:sldChg chg="add del">
        <pc:chgData name="魏 星达" userId="ca17b13798aa44f7" providerId="LiveId" clId="{A02F687D-1E8E-CA49-B66F-62A7EEC91250}" dt="2021-09-09T08:47:02.659" v="2887" actId="2696"/>
        <pc:sldMkLst>
          <pc:docMk/>
          <pc:sldMk cId="983460545" sldId="281"/>
        </pc:sldMkLst>
      </pc:sldChg>
      <pc:sldChg chg="del">
        <pc:chgData name="魏 星达" userId="ca17b13798aa44f7" providerId="LiveId" clId="{A02F687D-1E8E-CA49-B66F-62A7EEC91250}" dt="2021-09-09T01:00:25.473" v="74" actId="2696"/>
        <pc:sldMkLst>
          <pc:docMk/>
          <pc:sldMk cId="561220064" sldId="282"/>
        </pc:sldMkLst>
      </pc:sldChg>
      <pc:sldChg chg="del">
        <pc:chgData name="魏 星达" userId="ca17b13798aa44f7" providerId="LiveId" clId="{A02F687D-1E8E-CA49-B66F-62A7EEC91250}" dt="2021-09-09T01:00:25.648" v="75" actId="2696"/>
        <pc:sldMkLst>
          <pc:docMk/>
          <pc:sldMk cId="677438024" sldId="283"/>
        </pc:sldMkLst>
      </pc:sldChg>
      <pc:sldChg chg="del">
        <pc:chgData name="魏 星达" userId="ca17b13798aa44f7" providerId="LiveId" clId="{A02F687D-1E8E-CA49-B66F-62A7EEC91250}" dt="2021-09-09T01:00:26.288" v="76" actId="2696"/>
        <pc:sldMkLst>
          <pc:docMk/>
          <pc:sldMk cId="1890056621" sldId="284"/>
        </pc:sldMkLst>
      </pc:sldChg>
      <pc:sldChg chg="del">
        <pc:chgData name="魏 星达" userId="ca17b13798aa44f7" providerId="LiveId" clId="{A02F687D-1E8E-CA49-B66F-62A7EEC91250}" dt="2021-09-09T01:00:26.468" v="77" actId="2696"/>
        <pc:sldMkLst>
          <pc:docMk/>
          <pc:sldMk cId="603522723" sldId="285"/>
        </pc:sldMkLst>
      </pc:sldChg>
      <pc:sldChg chg="del">
        <pc:chgData name="魏 星达" userId="ca17b13798aa44f7" providerId="LiveId" clId="{A02F687D-1E8E-CA49-B66F-62A7EEC91250}" dt="2021-09-09T01:00:26.631" v="78" actId="2696"/>
        <pc:sldMkLst>
          <pc:docMk/>
          <pc:sldMk cId="841140680" sldId="286"/>
        </pc:sldMkLst>
      </pc:sldChg>
      <pc:sldChg chg="del">
        <pc:chgData name="魏 星达" userId="ca17b13798aa44f7" providerId="LiveId" clId="{A02F687D-1E8E-CA49-B66F-62A7EEC91250}" dt="2021-09-09T01:00:26.798" v="79" actId="2696"/>
        <pc:sldMkLst>
          <pc:docMk/>
          <pc:sldMk cId="166560559" sldId="287"/>
        </pc:sldMkLst>
      </pc:sldChg>
      <pc:sldChg chg="del">
        <pc:chgData name="魏 星达" userId="ca17b13798aa44f7" providerId="LiveId" clId="{A02F687D-1E8E-CA49-B66F-62A7EEC91250}" dt="2021-09-09T01:00:26.947" v="80" actId="2696"/>
        <pc:sldMkLst>
          <pc:docMk/>
          <pc:sldMk cId="1212123072" sldId="288"/>
        </pc:sldMkLst>
      </pc:sldChg>
      <pc:sldChg chg="del">
        <pc:chgData name="魏 星达" userId="ca17b13798aa44f7" providerId="LiveId" clId="{A02F687D-1E8E-CA49-B66F-62A7EEC91250}" dt="2021-09-09T01:00:27.123" v="81" actId="2696"/>
        <pc:sldMkLst>
          <pc:docMk/>
          <pc:sldMk cId="1122595662" sldId="289"/>
        </pc:sldMkLst>
      </pc:sldChg>
      <pc:sldChg chg="del">
        <pc:chgData name="魏 星达" userId="ca17b13798aa44f7" providerId="LiveId" clId="{A02F687D-1E8E-CA49-B66F-62A7EEC91250}" dt="2021-09-09T01:00:27.275" v="82" actId="2696"/>
        <pc:sldMkLst>
          <pc:docMk/>
          <pc:sldMk cId="1821452339" sldId="290"/>
        </pc:sldMkLst>
      </pc:sldChg>
      <pc:sldChg chg="del">
        <pc:chgData name="魏 星达" userId="ca17b13798aa44f7" providerId="LiveId" clId="{A02F687D-1E8E-CA49-B66F-62A7EEC91250}" dt="2021-09-09T01:00:27.433" v="83" actId="2696"/>
        <pc:sldMkLst>
          <pc:docMk/>
          <pc:sldMk cId="770073588" sldId="291"/>
        </pc:sldMkLst>
      </pc:sldChg>
      <pc:sldChg chg="add del">
        <pc:chgData name="魏 星达" userId="ca17b13798aa44f7" providerId="LiveId" clId="{A02F687D-1E8E-CA49-B66F-62A7EEC91250}" dt="2021-09-09T01:04:16.845" v="184" actId="2696"/>
        <pc:sldMkLst>
          <pc:docMk/>
          <pc:sldMk cId="3146349181" sldId="294"/>
        </pc:sldMkLst>
      </pc:sldChg>
      <pc:sldChg chg="addSp delSp modSp add del mod">
        <pc:chgData name="魏 星达" userId="ca17b13798aa44f7" providerId="LiveId" clId="{A02F687D-1E8E-CA49-B66F-62A7EEC91250}" dt="2021-09-09T03:53:49.091" v="207" actId="2696"/>
        <pc:sldMkLst>
          <pc:docMk/>
          <pc:sldMk cId="626392731" sldId="296"/>
        </pc:sldMkLst>
        <pc:spChg chg="del">
          <ac:chgData name="魏 星达" userId="ca17b13798aa44f7" providerId="LiveId" clId="{A02F687D-1E8E-CA49-B66F-62A7EEC91250}" dt="2021-09-09T03:53:39.393" v="204" actId="478"/>
          <ac:spMkLst>
            <pc:docMk/>
            <pc:sldMk cId="626392731" sldId="296"/>
            <ac:spMk id="3" creationId="{882FC28F-7644-2043-9C83-613A25BCF931}"/>
          </ac:spMkLst>
        </pc:spChg>
        <pc:spChg chg="add del mod">
          <ac:chgData name="魏 星达" userId="ca17b13798aa44f7" providerId="LiveId" clId="{A02F687D-1E8E-CA49-B66F-62A7EEC91250}" dt="2021-09-09T03:53:41.242" v="205" actId="478"/>
          <ac:spMkLst>
            <pc:docMk/>
            <pc:sldMk cId="626392731" sldId="296"/>
            <ac:spMk id="6" creationId="{107B9976-AD8C-BE47-88D7-83949881B744}"/>
          </ac:spMkLst>
        </pc:spChg>
      </pc:sldChg>
      <pc:sldChg chg="modSp add mod">
        <pc:chgData name="魏 星达" userId="ca17b13798aa44f7" providerId="LiveId" clId="{A02F687D-1E8E-CA49-B66F-62A7EEC91250}" dt="2021-09-09T01:23:59.073" v="189" actId="207"/>
        <pc:sldMkLst>
          <pc:docMk/>
          <pc:sldMk cId="3513041570" sldId="1391"/>
        </pc:sldMkLst>
        <pc:spChg chg="mod">
          <ac:chgData name="魏 星达" userId="ca17b13798aa44f7" providerId="LiveId" clId="{A02F687D-1E8E-CA49-B66F-62A7EEC91250}" dt="2021-09-09T01:23:59.073" v="189" actId="207"/>
          <ac:spMkLst>
            <pc:docMk/>
            <pc:sldMk cId="3513041570" sldId="1391"/>
            <ac:spMk id="54" creationId="{3EE37CD5-DF35-6F45-9D10-75EF16B806D2}"/>
          </ac:spMkLst>
        </pc:spChg>
      </pc:sldChg>
      <pc:sldChg chg="modSp add">
        <pc:chgData name="魏 星达" userId="ca17b13798aa44f7" providerId="LiveId" clId="{A02F687D-1E8E-CA49-B66F-62A7EEC91250}" dt="2021-09-09T03:52:12.148" v="196" actId="207"/>
        <pc:sldMkLst>
          <pc:docMk/>
          <pc:sldMk cId="3845595837" sldId="1392"/>
        </pc:sldMkLst>
        <pc:spChg chg="mod">
          <ac:chgData name="魏 星达" userId="ca17b13798aa44f7" providerId="LiveId" clId="{A02F687D-1E8E-CA49-B66F-62A7EEC91250}" dt="2021-09-09T03:52:12.148" v="196" actId="207"/>
          <ac:spMkLst>
            <pc:docMk/>
            <pc:sldMk cId="3845595837" sldId="1392"/>
            <ac:spMk id="3" creationId="{00000000-0000-0000-0000-000000000000}"/>
          </ac:spMkLst>
        </pc:spChg>
      </pc:sldChg>
      <pc:sldChg chg="add del">
        <pc:chgData name="魏 星达" userId="ca17b13798aa44f7" providerId="LiveId" clId="{A02F687D-1E8E-CA49-B66F-62A7EEC91250}" dt="2021-09-09T03:57:18.303" v="236" actId="2696"/>
        <pc:sldMkLst>
          <pc:docMk/>
          <pc:sldMk cId="1048979714" sldId="1396"/>
        </pc:sldMkLst>
      </pc:sldChg>
      <pc:sldChg chg="del">
        <pc:chgData name="魏 星达" userId="ca17b13798aa44f7" providerId="LiveId" clId="{A02F687D-1E8E-CA49-B66F-62A7EEC91250}" dt="2021-09-09T01:00:27.607" v="84" actId="2696"/>
        <pc:sldMkLst>
          <pc:docMk/>
          <pc:sldMk cId="829121981" sldId="1400"/>
        </pc:sldMkLst>
      </pc:sldChg>
      <pc:sldChg chg="del">
        <pc:chgData name="魏 星达" userId="ca17b13798aa44f7" providerId="LiveId" clId="{A02F687D-1E8E-CA49-B66F-62A7EEC91250}" dt="2021-09-09T01:00:27.753" v="85" actId="2696"/>
        <pc:sldMkLst>
          <pc:docMk/>
          <pc:sldMk cId="2747685317" sldId="1401"/>
        </pc:sldMkLst>
      </pc:sldChg>
      <pc:sldChg chg="del">
        <pc:chgData name="魏 星达" userId="ca17b13798aa44f7" providerId="LiveId" clId="{A02F687D-1E8E-CA49-B66F-62A7EEC91250}" dt="2021-09-09T01:00:28.277" v="88" actId="2696"/>
        <pc:sldMkLst>
          <pc:docMk/>
          <pc:sldMk cId="3568903678" sldId="1404"/>
        </pc:sldMkLst>
      </pc:sldChg>
      <pc:sldChg chg="del">
        <pc:chgData name="魏 星达" userId="ca17b13798aa44f7" providerId="LiveId" clId="{A02F687D-1E8E-CA49-B66F-62A7EEC91250}" dt="2021-09-09T00:59:34.826" v="21" actId="2696"/>
        <pc:sldMkLst>
          <pc:docMk/>
          <pc:sldMk cId="3600690544" sldId="1408"/>
        </pc:sldMkLst>
      </pc:sldChg>
      <pc:sldChg chg="modSp add mod">
        <pc:chgData name="魏 星达" userId="ca17b13798aa44f7" providerId="LiveId" clId="{A02F687D-1E8E-CA49-B66F-62A7EEC91250}" dt="2021-09-09T08:47:16.425" v="2891" actId="207"/>
        <pc:sldMkLst>
          <pc:docMk/>
          <pc:sldMk cId="1732764661" sldId="1410"/>
        </pc:sldMkLst>
        <pc:spChg chg="mod">
          <ac:chgData name="魏 星达" userId="ca17b13798aa44f7" providerId="LiveId" clId="{A02F687D-1E8E-CA49-B66F-62A7EEC91250}" dt="2021-09-09T08:47:16.425" v="2891" actId="207"/>
          <ac:spMkLst>
            <pc:docMk/>
            <pc:sldMk cId="1732764661" sldId="1410"/>
            <ac:spMk id="59395" creationId="{00000000-0000-0000-0000-000000000000}"/>
          </ac:spMkLst>
        </pc:spChg>
      </pc:sldChg>
      <pc:sldChg chg="add del">
        <pc:chgData name="魏 星达" userId="ca17b13798aa44f7" providerId="LiveId" clId="{A02F687D-1E8E-CA49-B66F-62A7EEC91250}" dt="2021-09-09T08:49:04.978" v="2913" actId="2696"/>
        <pc:sldMkLst>
          <pc:docMk/>
          <pc:sldMk cId="1077513224" sldId="1411"/>
        </pc:sldMkLst>
      </pc:sldChg>
      <pc:sldChg chg="add del">
        <pc:chgData name="魏 星达" userId="ca17b13798aa44f7" providerId="LiveId" clId="{A02F687D-1E8E-CA49-B66F-62A7EEC91250}" dt="2021-09-09T08:50:12.225" v="2931" actId="2696"/>
        <pc:sldMkLst>
          <pc:docMk/>
          <pc:sldMk cId="238090837" sldId="1412"/>
        </pc:sldMkLst>
      </pc:sldChg>
      <pc:sldChg chg="modSp mod">
        <pc:chgData name="魏 星达" userId="ca17b13798aa44f7" providerId="LiveId" clId="{A02F687D-1E8E-CA49-B66F-62A7EEC91250}" dt="2021-09-09T00:59:11.890" v="18" actId="20577"/>
        <pc:sldMkLst>
          <pc:docMk/>
          <pc:sldMk cId="3628960693" sldId="2241"/>
        </pc:sldMkLst>
        <pc:spChg chg="mod">
          <ac:chgData name="魏 星达" userId="ca17b13798aa44f7" providerId="LiveId" clId="{A02F687D-1E8E-CA49-B66F-62A7EEC91250}" dt="2021-09-09T00:59:11.890" v="18" actId="20577"/>
          <ac:spMkLst>
            <pc:docMk/>
            <pc:sldMk cId="3628960693" sldId="2241"/>
            <ac:spMk id="5" creationId="{2C7C6228-E47F-EA4B-8DD8-28647C76DDD6}"/>
          </ac:spMkLst>
        </pc:spChg>
      </pc:sldChg>
      <pc:sldChg chg="del">
        <pc:chgData name="魏 星达" userId="ca17b13798aa44f7" providerId="LiveId" clId="{A02F687D-1E8E-CA49-B66F-62A7EEC91250}" dt="2021-09-09T00:59:22.086" v="19" actId="2696"/>
        <pc:sldMkLst>
          <pc:docMk/>
          <pc:sldMk cId="1424638512" sldId="2268"/>
        </pc:sldMkLst>
      </pc:sldChg>
      <pc:sldChg chg="modSp mod">
        <pc:chgData name="魏 星达" userId="ca17b13798aa44f7" providerId="LiveId" clId="{A02F687D-1E8E-CA49-B66F-62A7EEC91250}" dt="2021-09-09T00:59:43.717" v="33" actId="20577"/>
        <pc:sldMkLst>
          <pc:docMk/>
          <pc:sldMk cId="2248593067" sldId="2430"/>
        </pc:sldMkLst>
        <pc:spChg chg="mod">
          <ac:chgData name="魏 星达" userId="ca17b13798aa44f7" providerId="LiveId" clId="{A02F687D-1E8E-CA49-B66F-62A7EEC91250}" dt="2021-09-09T00:59:43.717" v="33" actId="20577"/>
          <ac:spMkLst>
            <pc:docMk/>
            <pc:sldMk cId="2248593067" sldId="2430"/>
            <ac:spMk id="2" creationId="{D0838BC4-7FCE-D84A-865F-FA68B484EAB3}"/>
          </ac:spMkLst>
        </pc:spChg>
      </pc:sldChg>
      <pc:sldChg chg="modSp add mod">
        <pc:chgData name="魏 星达" userId="ca17b13798aa44f7" providerId="LiveId" clId="{A02F687D-1E8E-CA49-B66F-62A7EEC91250}" dt="2021-09-09T01:01:13.625" v="145" actId="1076"/>
        <pc:sldMkLst>
          <pc:docMk/>
          <pc:sldMk cId="1080899072" sldId="2431"/>
        </pc:sldMkLst>
        <pc:spChg chg="mod">
          <ac:chgData name="魏 星达" userId="ca17b13798aa44f7" providerId="LiveId" clId="{A02F687D-1E8E-CA49-B66F-62A7EEC91250}" dt="2021-09-09T01:01:13.625" v="145" actId="1076"/>
          <ac:spMkLst>
            <pc:docMk/>
            <pc:sldMk cId="1080899072" sldId="2431"/>
            <ac:spMk id="5" creationId="{375403D9-9667-EA4B-986A-9CD8EA818815}"/>
          </ac:spMkLst>
        </pc:spChg>
      </pc:sldChg>
      <pc:sldChg chg="del">
        <pc:chgData name="魏 星达" userId="ca17b13798aa44f7" providerId="LiveId" clId="{A02F687D-1E8E-CA49-B66F-62A7EEC91250}" dt="2021-09-09T00:59:35.383" v="22" actId="2696"/>
        <pc:sldMkLst>
          <pc:docMk/>
          <pc:sldMk cId="1090415593" sldId="2431"/>
        </pc:sldMkLst>
      </pc:sldChg>
      <pc:sldChg chg="add del">
        <pc:chgData name="魏 星达" userId="ca17b13798aa44f7" providerId="LiveId" clId="{A02F687D-1E8E-CA49-B66F-62A7EEC91250}" dt="2021-09-09T01:01:33.849" v="149" actId="2696"/>
        <pc:sldMkLst>
          <pc:docMk/>
          <pc:sldMk cId="1486313758" sldId="2432"/>
        </pc:sldMkLst>
      </pc:sldChg>
      <pc:sldChg chg="del">
        <pc:chgData name="魏 星达" userId="ca17b13798aa44f7" providerId="LiveId" clId="{A02F687D-1E8E-CA49-B66F-62A7EEC91250}" dt="2021-09-09T00:59:36.330" v="23" actId="2696"/>
        <pc:sldMkLst>
          <pc:docMk/>
          <pc:sldMk cId="2127797743" sldId="2432"/>
        </pc:sldMkLst>
      </pc:sldChg>
      <pc:sldChg chg="addSp modSp new mod">
        <pc:chgData name="魏 星达" userId="ca17b13798aa44f7" providerId="LiveId" clId="{A02F687D-1E8E-CA49-B66F-62A7EEC91250}" dt="2021-09-09T01:04:03.910" v="181" actId="207"/>
        <pc:sldMkLst>
          <pc:docMk/>
          <pc:sldMk cId="2598662096" sldId="2433"/>
        </pc:sldMkLst>
        <pc:spChg chg="mod">
          <ac:chgData name="魏 星达" userId="ca17b13798aa44f7" providerId="LiveId" clId="{A02F687D-1E8E-CA49-B66F-62A7EEC91250}" dt="2021-09-09T01:01:39.123" v="150"/>
          <ac:spMkLst>
            <pc:docMk/>
            <pc:sldMk cId="2598662096" sldId="2433"/>
            <ac:spMk id="2" creationId="{16541B54-C977-BB40-8E7F-74FECB780463}"/>
          </ac:spMkLst>
        </pc:spChg>
        <pc:spChg chg="mod">
          <ac:chgData name="魏 星达" userId="ca17b13798aa44f7" providerId="LiveId" clId="{A02F687D-1E8E-CA49-B66F-62A7EEC91250}" dt="2021-09-09T01:03:28.465" v="175" actId="14100"/>
          <ac:spMkLst>
            <pc:docMk/>
            <pc:sldMk cId="2598662096" sldId="2433"/>
            <ac:spMk id="3" creationId="{AD8A1785-AE0F-C242-B86E-F737E6A5B268}"/>
          </ac:spMkLst>
        </pc:spChg>
        <pc:spChg chg="add mod">
          <ac:chgData name="魏 星达" userId="ca17b13798aa44f7" providerId="LiveId" clId="{A02F687D-1E8E-CA49-B66F-62A7EEC91250}" dt="2021-09-09T01:03:22.311" v="174" actId="1076"/>
          <ac:spMkLst>
            <pc:docMk/>
            <pc:sldMk cId="2598662096" sldId="2433"/>
            <ac:spMk id="5" creationId="{69B896FA-73FC-2246-B6ED-84C878A1FCB1}"/>
          </ac:spMkLst>
        </pc:spChg>
        <pc:spChg chg="add mod">
          <ac:chgData name="魏 星达" userId="ca17b13798aa44f7" providerId="LiveId" clId="{A02F687D-1E8E-CA49-B66F-62A7EEC91250}" dt="2021-09-09T01:04:03.910" v="181" actId="207"/>
          <ac:spMkLst>
            <pc:docMk/>
            <pc:sldMk cId="2598662096" sldId="2433"/>
            <ac:spMk id="6" creationId="{51888196-857B-BA4A-AF39-EF70A39940B2}"/>
          </ac:spMkLst>
        </pc:spChg>
      </pc:sldChg>
      <pc:sldChg chg="del">
        <pc:chgData name="魏 星达" userId="ca17b13798aa44f7" providerId="LiveId" clId="{A02F687D-1E8E-CA49-B66F-62A7EEC91250}" dt="2021-09-09T01:00:22.619" v="56" actId="2696"/>
        <pc:sldMkLst>
          <pc:docMk/>
          <pc:sldMk cId="3112605320" sldId="2433"/>
        </pc:sldMkLst>
      </pc:sldChg>
      <pc:sldChg chg="del">
        <pc:chgData name="魏 星达" userId="ca17b13798aa44f7" providerId="LiveId" clId="{A02F687D-1E8E-CA49-B66F-62A7EEC91250}" dt="2021-09-09T01:00:22.796" v="57" actId="2696"/>
        <pc:sldMkLst>
          <pc:docMk/>
          <pc:sldMk cId="745382191" sldId="2434"/>
        </pc:sldMkLst>
      </pc:sldChg>
      <pc:sldChg chg="modSp new mod">
        <pc:chgData name="魏 星达" userId="ca17b13798aa44f7" providerId="LiveId" clId="{A02F687D-1E8E-CA49-B66F-62A7EEC91250}" dt="2021-09-09T04:09:34.049" v="263" actId="113"/>
        <pc:sldMkLst>
          <pc:docMk/>
          <pc:sldMk cId="1079377853" sldId="2434"/>
        </pc:sldMkLst>
        <pc:spChg chg="mod">
          <ac:chgData name="魏 星达" userId="ca17b13798aa44f7" providerId="LiveId" clId="{A02F687D-1E8E-CA49-B66F-62A7EEC91250}" dt="2021-09-09T04:09:25.440" v="260" actId="113"/>
          <ac:spMkLst>
            <pc:docMk/>
            <pc:sldMk cId="1079377853" sldId="2434"/>
            <ac:spMk id="2" creationId="{CCCED881-A59A-A545-9E0B-B6FDD70C405A}"/>
          </ac:spMkLst>
        </pc:spChg>
        <pc:spChg chg="mod">
          <ac:chgData name="魏 星达" userId="ca17b13798aa44f7" providerId="LiveId" clId="{A02F687D-1E8E-CA49-B66F-62A7EEC91250}" dt="2021-09-09T04:09:34.049" v="263" actId="113"/>
          <ac:spMkLst>
            <pc:docMk/>
            <pc:sldMk cId="1079377853" sldId="2434"/>
            <ac:spMk id="3" creationId="{32BBC4F5-61AB-3742-AA86-ACCD87598672}"/>
          </ac:spMkLst>
        </pc:spChg>
      </pc:sldChg>
      <pc:sldChg chg="del">
        <pc:chgData name="魏 星达" userId="ca17b13798aa44f7" providerId="LiveId" clId="{A02F687D-1E8E-CA49-B66F-62A7EEC91250}" dt="2021-09-09T01:00:22.976" v="58" actId="2696"/>
        <pc:sldMkLst>
          <pc:docMk/>
          <pc:sldMk cId="1788846644" sldId="2435"/>
        </pc:sldMkLst>
      </pc:sldChg>
      <pc:sldChg chg="addSp modSp new mod">
        <pc:chgData name="魏 星达" userId="ca17b13798aa44f7" providerId="LiveId" clId="{A02F687D-1E8E-CA49-B66F-62A7EEC91250}" dt="2021-09-09T03:53:46.022" v="206"/>
        <pc:sldMkLst>
          <pc:docMk/>
          <pc:sldMk cId="2005894065" sldId="2435"/>
        </pc:sldMkLst>
        <pc:spChg chg="mod">
          <ac:chgData name="魏 星达" userId="ca17b13798aa44f7" providerId="LiveId" clId="{A02F687D-1E8E-CA49-B66F-62A7EEC91250}" dt="2021-09-09T03:53:18.311" v="199"/>
          <ac:spMkLst>
            <pc:docMk/>
            <pc:sldMk cId="2005894065" sldId="2435"/>
            <ac:spMk id="2" creationId="{6BE557B3-6C29-D145-8E7C-A187479BAA4B}"/>
          </ac:spMkLst>
        </pc:spChg>
        <pc:spChg chg="mod">
          <ac:chgData name="魏 星达" userId="ca17b13798aa44f7" providerId="LiveId" clId="{A02F687D-1E8E-CA49-B66F-62A7EEC91250}" dt="2021-09-09T03:53:33.923" v="203" actId="15"/>
          <ac:spMkLst>
            <pc:docMk/>
            <pc:sldMk cId="2005894065" sldId="2435"/>
            <ac:spMk id="3" creationId="{0B18C468-859C-A143-B336-573B7CF8FE12}"/>
          </ac:spMkLst>
        </pc:spChg>
        <pc:picChg chg="add mod">
          <ac:chgData name="魏 星达" userId="ca17b13798aa44f7" providerId="LiveId" clId="{A02F687D-1E8E-CA49-B66F-62A7EEC91250}" dt="2021-09-09T03:53:46.022" v="206"/>
          <ac:picMkLst>
            <pc:docMk/>
            <pc:sldMk cId="2005894065" sldId="2435"/>
            <ac:picMk id="5" creationId="{6F52D1DC-7670-6043-B006-335C865E9B6D}"/>
          </ac:picMkLst>
        </pc:picChg>
      </pc:sldChg>
      <pc:sldChg chg="addSp modSp new mod">
        <pc:chgData name="魏 星达" userId="ca17b13798aa44f7" providerId="LiveId" clId="{A02F687D-1E8E-CA49-B66F-62A7EEC91250}" dt="2021-09-09T03:57:00.203" v="235"/>
        <pc:sldMkLst>
          <pc:docMk/>
          <pc:sldMk cId="632149878" sldId="2436"/>
        </pc:sldMkLst>
        <pc:spChg chg="mod">
          <ac:chgData name="魏 星达" userId="ca17b13798aa44f7" providerId="LiveId" clId="{A02F687D-1E8E-CA49-B66F-62A7EEC91250}" dt="2021-09-09T03:54:37.036" v="210"/>
          <ac:spMkLst>
            <pc:docMk/>
            <pc:sldMk cId="632149878" sldId="2436"/>
            <ac:spMk id="2" creationId="{8D4C1C43-CEAC-4C4B-9EA0-1433A4595293}"/>
          </ac:spMkLst>
        </pc:spChg>
        <pc:spChg chg="mod">
          <ac:chgData name="魏 星达" userId="ca17b13798aa44f7" providerId="LiveId" clId="{A02F687D-1E8E-CA49-B66F-62A7EEC91250}" dt="2021-09-09T03:56:55.292" v="234" actId="113"/>
          <ac:spMkLst>
            <pc:docMk/>
            <pc:sldMk cId="632149878" sldId="2436"/>
            <ac:spMk id="3" creationId="{85C9FBAA-0CE4-4D45-856E-FF740F2BAAAC}"/>
          </ac:spMkLst>
        </pc:spChg>
        <pc:picChg chg="add mod">
          <ac:chgData name="魏 星达" userId="ca17b13798aa44f7" providerId="LiveId" clId="{A02F687D-1E8E-CA49-B66F-62A7EEC91250}" dt="2021-09-09T03:57:00.203" v="235"/>
          <ac:picMkLst>
            <pc:docMk/>
            <pc:sldMk cId="632149878" sldId="2436"/>
            <ac:picMk id="5" creationId="{32649594-CF6C-F04E-A2A9-363BEB1972AB}"/>
          </ac:picMkLst>
        </pc:picChg>
      </pc:sldChg>
      <pc:sldChg chg="del">
        <pc:chgData name="魏 星达" userId="ca17b13798aa44f7" providerId="LiveId" clId="{A02F687D-1E8E-CA49-B66F-62A7EEC91250}" dt="2021-09-09T01:00:23.295" v="60" actId="2696"/>
        <pc:sldMkLst>
          <pc:docMk/>
          <pc:sldMk cId="4104469828" sldId="2436"/>
        </pc:sldMkLst>
      </pc:sldChg>
      <pc:sldChg chg="modSp new mod">
        <pc:chgData name="魏 星达" userId="ca17b13798aa44f7" providerId="LiveId" clId="{A02F687D-1E8E-CA49-B66F-62A7EEC91250}" dt="2021-09-16T09:38:20.263" v="3156" actId="20577"/>
        <pc:sldMkLst>
          <pc:docMk/>
          <pc:sldMk cId="3177029414" sldId="2437"/>
        </pc:sldMkLst>
        <pc:spChg chg="mod">
          <ac:chgData name="魏 星达" userId="ca17b13798aa44f7" providerId="LiveId" clId="{A02F687D-1E8E-CA49-B66F-62A7EEC91250}" dt="2021-09-09T04:10:25.336" v="293"/>
          <ac:spMkLst>
            <pc:docMk/>
            <pc:sldMk cId="3177029414" sldId="2437"/>
            <ac:spMk id="2" creationId="{C652718D-BD5F-C94A-BD95-8078096EE5F1}"/>
          </ac:spMkLst>
        </pc:spChg>
        <pc:spChg chg="mod">
          <ac:chgData name="魏 星达" userId="ca17b13798aa44f7" providerId="LiveId" clId="{A02F687D-1E8E-CA49-B66F-62A7EEC91250}" dt="2021-09-16T09:38:20.263" v="3156" actId="20577"/>
          <ac:spMkLst>
            <pc:docMk/>
            <pc:sldMk cId="3177029414" sldId="2437"/>
            <ac:spMk id="3" creationId="{AE05EF97-FBDF-A14B-920F-8813BBE8F8FE}"/>
          </ac:spMkLst>
        </pc:spChg>
      </pc:sldChg>
      <pc:sldChg chg="del">
        <pc:chgData name="魏 星达" userId="ca17b13798aa44f7" providerId="LiveId" clId="{A02F687D-1E8E-CA49-B66F-62A7EEC91250}" dt="2021-09-09T01:00:23.435" v="61" actId="2696"/>
        <pc:sldMkLst>
          <pc:docMk/>
          <pc:sldMk cId="3856402147" sldId="2437"/>
        </pc:sldMkLst>
      </pc:sldChg>
      <pc:sldChg chg="del">
        <pc:chgData name="魏 星达" userId="ca17b13798aa44f7" providerId="LiveId" clId="{A02F687D-1E8E-CA49-B66F-62A7EEC91250}" dt="2021-09-09T01:00:23.625" v="62" actId="2696"/>
        <pc:sldMkLst>
          <pc:docMk/>
          <pc:sldMk cId="647981954" sldId="2438"/>
        </pc:sldMkLst>
      </pc:sldChg>
      <pc:sldChg chg="modSp add mod">
        <pc:chgData name="魏 星达" userId="ca17b13798aa44f7" providerId="LiveId" clId="{A02F687D-1E8E-CA49-B66F-62A7EEC91250}" dt="2021-09-09T04:10:15.610" v="292" actId="20577"/>
        <pc:sldMkLst>
          <pc:docMk/>
          <pc:sldMk cId="2534524655" sldId="2438"/>
        </pc:sldMkLst>
        <pc:spChg chg="mod">
          <ac:chgData name="魏 星达" userId="ca17b13798aa44f7" providerId="LiveId" clId="{A02F687D-1E8E-CA49-B66F-62A7EEC91250}" dt="2021-09-09T04:10:15.610" v="292" actId="20577"/>
          <ac:spMkLst>
            <pc:docMk/>
            <pc:sldMk cId="2534524655" sldId="2438"/>
            <ac:spMk id="5" creationId="{375403D9-9667-EA4B-986A-9CD8EA818815}"/>
          </ac:spMkLst>
        </pc:spChg>
      </pc:sldChg>
      <pc:sldChg chg="modSp new mod">
        <pc:chgData name="魏 星达" userId="ca17b13798aa44f7" providerId="LiveId" clId="{A02F687D-1E8E-CA49-B66F-62A7EEC91250}" dt="2021-09-09T04:42:35.568" v="314" actId="2711"/>
        <pc:sldMkLst>
          <pc:docMk/>
          <pc:sldMk cId="307686461" sldId="2439"/>
        </pc:sldMkLst>
        <pc:spChg chg="mod">
          <ac:chgData name="魏 星达" userId="ca17b13798aa44f7" providerId="LiveId" clId="{A02F687D-1E8E-CA49-B66F-62A7EEC91250}" dt="2021-09-09T04:11:35.366" v="304" actId="2711"/>
          <ac:spMkLst>
            <pc:docMk/>
            <pc:sldMk cId="307686461" sldId="2439"/>
            <ac:spMk id="2" creationId="{C027FEC3-06DD-364D-B430-508C848D20DD}"/>
          </ac:spMkLst>
        </pc:spChg>
        <pc:spChg chg="mod">
          <ac:chgData name="魏 星达" userId="ca17b13798aa44f7" providerId="LiveId" clId="{A02F687D-1E8E-CA49-B66F-62A7EEC91250}" dt="2021-09-09T04:42:35.568" v="314" actId="2711"/>
          <ac:spMkLst>
            <pc:docMk/>
            <pc:sldMk cId="307686461" sldId="2439"/>
            <ac:spMk id="3" creationId="{4EF37EAA-EB2A-9F4A-9646-360CD1891506}"/>
          </ac:spMkLst>
        </pc:spChg>
      </pc:sldChg>
      <pc:sldChg chg="del">
        <pc:chgData name="魏 星达" userId="ca17b13798aa44f7" providerId="LiveId" clId="{A02F687D-1E8E-CA49-B66F-62A7EEC91250}" dt="2021-09-09T01:00:23.770" v="63" actId="2696"/>
        <pc:sldMkLst>
          <pc:docMk/>
          <pc:sldMk cId="1507637737" sldId="2439"/>
        </pc:sldMkLst>
      </pc:sldChg>
      <pc:sldChg chg="modSp new mod">
        <pc:chgData name="魏 星达" userId="ca17b13798aa44f7" providerId="LiveId" clId="{A02F687D-1E8E-CA49-B66F-62A7EEC91250}" dt="2021-09-09T04:48:10.901" v="492" actId="113"/>
        <pc:sldMkLst>
          <pc:docMk/>
          <pc:sldMk cId="976558679" sldId="2440"/>
        </pc:sldMkLst>
        <pc:spChg chg="mod">
          <ac:chgData name="魏 星达" userId="ca17b13798aa44f7" providerId="LiveId" clId="{A02F687D-1E8E-CA49-B66F-62A7EEC91250}" dt="2021-09-09T04:47:25.214" v="482" actId="2711"/>
          <ac:spMkLst>
            <pc:docMk/>
            <pc:sldMk cId="976558679" sldId="2440"/>
            <ac:spMk id="2" creationId="{1E949579-1CA4-6241-90B1-037C37CFE7C7}"/>
          </ac:spMkLst>
        </pc:spChg>
        <pc:spChg chg="mod">
          <ac:chgData name="魏 星达" userId="ca17b13798aa44f7" providerId="LiveId" clId="{A02F687D-1E8E-CA49-B66F-62A7EEC91250}" dt="2021-09-09T04:48:10.901" v="492" actId="113"/>
          <ac:spMkLst>
            <pc:docMk/>
            <pc:sldMk cId="976558679" sldId="2440"/>
            <ac:spMk id="3" creationId="{5AF4B0C9-EAF2-DC4A-B882-E020105F64DD}"/>
          </ac:spMkLst>
        </pc:spChg>
      </pc:sldChg>
      <pc:sldChg chg="new del">
        <pc:chgData name="魏 星达" userId="ca17b13798aa44f7" providerId="LiveId" clId="{A02F687D-1E8E-CA49-B66F-62A7EEC91250}" dt="2021-09-09T04:43:25.575" v="322" actId="2696"/>
        <pc:sldMkLst>
          <pc:docMk/>
          <pc:sldMk cId="3133256539" sldId="2440"/>
        </pc:sldMkLst>
      </pc:sldChg>
      <pc:sldChg chg="del">
        <pc:chgData name="魏 星达" userId="ca17b13798aa44f7" providerId="LiveId" clId="{A02F687D-1E8E-CA49-B66F-62A7EEC91250}" dt="2021-09-09T01:00:23.134" v="59" actId="2696"/>
        <pc:sldMkLst>
          <pc:docMk/>
          <pc:sldMk cId="3501489542" sldId="2440"/>
        </pc:sldMkLst>
      </pc:sldChg>
      <pc:sldChg chg="del">
        <pc:chgData name="魏 星达" userId="ca17b13798aa44f7" providerId="LiveId" clId="{A02F687D-1E8E-CA49-B66F-62A7EEC91250}" dt="2021-09-09T01:00:23.937" v="64" actId="2696"/>
        <pc:sldMkLst>
          <pc:docMk/>
          <pc:sldMk cId="2200012772" sldId="2441"/>
        </pc:sldMkLst>
      </pc:sldChg>
      <pc:sldChg chg="modSp new">
        <pc:chgData name="魏 星达" userId="ca17b13798aa44f7" providerId="LiveId" clId="{A02F687D-1E8E-CA49-B66F-62A7EEC91250}" dt="2021-09-09T05:47:17.301" v="564"/>
        <pc:sldMkLst>
          <pc:docMk/>
          <pc:sldMk cId="3863721427" sldId="2441"/>
        </pc:sldMkLst>
        <pc:spChg chg="mod">
          <ac:chgData name="魏 星达" userId="ca17b13798aa44f7" providerId="LiveId" clId="{A02F687D-1E8E-CA49-B66F-62A7EEC91250}" dt="2021-09-09T05:47:11.544" v="563"/>
          <ac:spMkLst>
            <pc:docMk/>
            <pc:sldMk cId="3863721427" sldId="2441"/>
            <ac:spMk id="2" creationId="{352E1424-7810-3844-9965-3AEC619D7B91}"/>
          </ac:spMkLst>
        </pc:spChg>
        <pc:spChg chg="mod">
          <ac:chgData name="魏 星达" userId="ca17b13798aa44f7" providerId="LiveId" clId="{A02F687D-1E8E-CA49-B66F-62A7EEC91250}" dt="2021-09-09T05:47:17.301" v="564"/>
          <ac:spMkLst>
            <pc:docMk/>
            <pc:sldMk cId="3863721427" sldId="2441"/>
            <ac:spMk id="3" creationId="{CCEE0CD1-64FF-BB42-8177-85A134EFC8AD}"/>
          </ac:spMkLst>
        </pc:spChg>
      </pc:sldChg>
      <pc:sldChg chg="del">
        <pc:chgData name="魏 星达" userId="ca17b13798aa44f7" providerId="LiveId" clId="{A02F687D-1E8E-CA49-B66F-62A7EEC91250}" dt="2021-09-09T01:00:24.088" v="65" actId="2696"/>
        <pc:sldMkLst>
          <pc:docMk/>
          <pc:sldMk cId="334743252" sldId="2442"/>
        </pc:sldMkLst>
      </pc:sldChg>
      <pc:sldChg chg="addSp modSp new mod">
        <pc:chgData name="魏 星达" userId="ca17b13798aa44f7" providerId="LiveId" clId="{A02F687D-1E8E-CA49-B66F-62A7EEC91250}" dt="2021-09-09T05:49:26.128" v="582"/>
        <pc:sldMkLst>
          <pc:docMk/>
          <pc:sldMk cId="2748150672" sldId="2442"/>
        </pc:sldMkLst>
        <pc:spChg chg="mod">
          <ac:chgData name="魏 星达" userId="ca17b13798aa44f7" providerId="LiveId" clId="{A02F687D-1E8E-CA49-B66F-62A7EEC91250}" dt="2021-09-09T05:47:57.463" v="566"/>
          <ac:spMkLst>
            <pc:docMk/>
            <pc:sldMk cId="2748150672" sldId="2442"/>
            <ac:spMk id="2" creationId="{0A86093C-43D1-6F47-ABD1-1A1F13558ED2}"/>
          </ac:spMkLst>
        </pc:spChg>
        <pc:spChg chg="mod">
          <ac:chgData name="魏 星达" userId="ca17b13798aa44f7" providerId="LiveId" clId="{A02F687D-1E8E-CA49-B66F-62A7EEC91250}" dt="2021-09-09T05:48:56.854" v="580" actId="207"/>
          <ac:spMkLst>
            <pc:docMk/>
            <pc:sldMk cId="2748150672" sldId="2442"/>
            <ac:spMk id="3" creationId="{1A27F377-171F-5048-A5E4-AA66BBE08563}"/>
          </ac:spMkLst>
        </pc:spChg>
        <pc:spChg chg="add mod">
          <ac:chgData name="魏 星达" userId="ca17b13798aa44f7" providerId="LiveId" clId="{A02F687D-1E8E-CA49-B66F-62A7EEC91250}" dt="2021-09-09T05:49:26.128" v="582"/>
          <ac:spMkLst>
            <pc:docMk/>
            <pc:sldMk cId="2748150672" sldId="2442"/>
            <ac:spMk id="5" creationId="{EA84BA63-97F3-704A-98C0-9B0265F700D4}"/>
          </ac:spMkLst>
        </pc:spChg>
        <pc:spChg chg="add mod">
          <ac:chgData name="魏 星达" userId="ca17b13798aa44f7" providerId="LiveId" clId="{A02F687D-1E8E-CA49-B66F-62A7EEC91250}" dt="2021-09-09T05:49:26.128" v="582"/>
          <ac:spMkLst>
            <pc:docMk/>
            <pc:sldMk cId="2748150672" sldId="2442"/>
            <ac:spMk id="6" creationId="{5EA5351C-CA83-2B47-8A3B-B38C13D9AF7B}"/>
          </ac:spMkLst>
        </pc:spChg>
        <pc:spChg chg="add mod">
          <ac:chgData name="魏 星达" userId="ca17b13798aa44f7" providerId="LiveId" clId="{A02F687D-1E8E-CA49-B66F-62A7EEC91250}" dt="2021-09-09T05:49:26.128" v="582"/>
          <ac:spMkLst>
            <pc:docMk/>
            <pc:sldMk cId="2748150672" sldId="2442"/>
            <ac:spMk id="8" creationId="{EC256D06-BD4A-B24B-A384-515934471A21}"/>
          </ac:spMkLst>
        </pc:spChg>
        <pc:cxnChg chg="add mod">
          <ac:chgData name="魏 星达" userId="ca17b13798aa44f7" providerId="LiveId" clId="{A02F687D-1E8E-CA49-B66F-62A7EEC91250}" dt="2021-09-09T05:49:26.128" v="582"/>
          <ac:cxnSpMkLst>
            <pc:docMk/>
            <pc:sldMk cId="2748150672" sldId="2442"/>
            <ac:cxnSpMk id="7" creationId="{7BBF5465-E2BA-354B-AF5D-2019666ECFCC}"/>
          </ac:cxnSpMkLst>
        </pc:cxnChg>
      </pc:sldChg>
      <pc:sldChg chg="modSp new mod">
        <pc:chgData name="魏 星达" userId="ca17b13798aa44f7" providerId="LiveId" clId="{A02F687D-1E8E-CA49-B66F-62A7EEC91250}" dt="2021-09-09T05:50:27.265" v="596" actId="207"/>
        <pc:sldMkLst>
          <pc:docMk/>
          <pc:sldMk cId="599862411" sldId="2443"/>
        </pc:sldMkLst>
        <pc:spChg chg="mod">
          <ac:chgData name="魏 星达" userId="ca17b13798aa44f7" providerId="LiveId" clId="{A02F687D-1E8E-CA49-B66F-62A7EEC91250}" dt="2021-09-09T05:49:38.805" v="583"/>
          <ac:spMkLst>
            <pc:docMk/>
            <pc:sldMk cId="599862411" sldId="2443"/>
            <ac:spMk id="2" creationId="{571FEA5A-5ABD-2A41-8235-BEBAE965C9CC}"/>
          </ac:spMkLst>
        </pc:spChg>
        <pc:spChg chg="mod">
          <ac:chgData name="魏 星达" userId="ca17b13798aa44f7" providerId="LiveId" clId="{A02F687D-1E8E-CA49-B66F-62A7EEC91250}" dt="2021-09-09T05:50:27.265" v="596" actId="207"/>
          <ac:spMkLst>
            <pc:docMk/>
            <pc:sldMk cId="599862411" sldId="2443"/>
            <ac:spMk id="3" creationId="{40FF42E8-C0FD-264F-9213-2335BE92317C}"/>
          </ac:spMkLst>
        </pc:spChg>
      </pc:sldChg>
      <pc:sldChg chg="del">
        <pc:chgData name="魏 星达" userId="ca17b13798aa44f7" providerId="LiveId" clId="{A02F687D-1E8E-CA49-B66F-62A7EEC91250}" dt="2021-09-09T01:00:24.246" v="66" actId="2696"/>
        <pc:sldMkLst>
          <pc:docMk/>
          <pc:sldMk cId="634769711" sldId="2443"/>
        </pc:sldMkLst>
      </pc:sldChg>
      <pc:sldChg chg="del">
        <pc:chgData name="魏 星达" userId="ca17b13798aa44f7" providerId="LiveId" clId="{A02F687D-1E8E-CA49-B66F-62A7EEC91250}" dt="2021-09-09T01:00:24.403" v="67" actId="2696"/>
        <pc:sldMkLst>
          <pc:docMk/>
          <pc:sldMk cId="131122047" sldId="2444"/>
        </pc:sldMkLst>
      </pc:sldChg>
      <pc:sldChg chg="addSp delSp modSp new mod">
        <pc:chgData name="魏 星达" userId="ca17b13798aa44f7" providerId="LiveId" clId="{A02F687D-1E8E-CA49-B66F-62A7EEC91250}" dt="2021-09-16T09:37:37.396" v="3148" actId="113"/>
        <pc:sldMkLst>
          <pc:docMk/>
          <pc:sldMk cId="982543224" sldId="2444"/>
        </pc:sldMkLst>
        <pc:spChg chg="mod">
          <ac:chgData name="魏 星达" userId="ca17b13798aa44f7" providerId="LiveId" clId="{A02F687D-1E8E-CA49-B66F-62A7EEC91250}" dt="2021-09-09T07:43:42.733" v="2064" actId="20577"/>
          <ac:spMkLst>
            <pc:docMk/>
            <pc:sldMk cId="982543224" sldId="2444"/>
            <ac:spMk id="2" creationId="{CE2C5409-4BFE-CD46-A69A-8EDE431EF5B8}"/>
          </ac:spMkLst>
        </pc:spChg>
        <pc:spChg chg="del">
          <ac:chgData name="魏 星达" userId="ca17b13798aa44f7" providerId="LiveId" clId="{A02F687D-1E8E-CA49-B66F-62A7EEC91250}" dt="2021-09-09T07:43:46.079" v="2065" actId="478"/>
          <ac:spMkLst>
            <pc:docMk/>
            <pc:sldMk cId="982543224" sldId="2444"/>
            <ac:spMk id="3" creationId="{CEF33A55-F18A-E842-B373-87BBF7A3853D}"/>
          </ac:spMkLst>
        </pc:spChg>
        <pc:spChg chg="add del mod">
          <ac:chgData name="魏 星达" userId="ca17b13798aa44f7" providerId="LiveId" clId="{A02F687D-1E8E-CA49-B66F-62A7EEC91250}" dt="2021-09-09T07:43:49.866" v="2067"/>
          <ac:spMkLst>
            <pc:docMk/>
            <pc:sldMk cId="982543224" sldId="2444"/>
            <ac:spMk id="5" creationId="{C1365AD9-C8FA-F947-AD6C-3B4A63A389B5}"/>
          </ac:spMkLst>
        </pc:spChg>
        <pc:spChg chg="add mod">
          <ac:chgData name="魏 星达" userId="ca17b13798aa44f7" providerId="LiveId" clId="{A02F687D-1E8E-CA49-B66F-62A7EEC91250}" dt="2021-09-16T09:37:37.396" v="3148" actId="113"/>
          <ac:spMkLst>
            <pc:docMk/>
            <pc:sldMk cId="982543224" sldId="2444"/>
            <ac:spMk id="6" creationId="{D9EA67AA-C596-C748-A16C-0D06728BBED6}"/>
          </ac:spMkLst>
        </pc:spChg>
        <pc:picChg chg="add del mod">
          <ac:chgData name="魏 星达" userId="ca17b13798aa44f7" providerId="LiveId" clId="{A02F687D-1E8E-CA49-B66F-62A7EEC91250}" dt="2021-09-09T07:53:38.307" v="2799" actId="478"/>
          <ac:picMkLst>
            <pc:docMk/>
            <pc:sldMk cId="982543224" sldId="2444"/>
            <ac:picMk id="7" creationId="{968B8749-D71B-A74C-B7FD-4799D5A2D54D}"/>
          </ac:picMkLst>
        </pc:picChg>
      </pc:sldChg>
      <pc:sldChg chg="modSp new del">
        <pc:chgData name="魏 星达" userId="ca17b13798aa44f7" providerId="LiveId" clId="{A02F687D-1E8E-CA49-B66F-62A7EEC91250}" dt="2021-09-09T05:56:49.795" v="607" actId="2696"/>
        <pc:sldMkLst>
          <pc:docMk/>
          <pc:sldMk cId="2092955537" sldId="2444"/>
        </pc:sldMkLst>
        <pc:spChg chg="mod">
          <ac:chgData name="魏 星达" userId="ca17b13798aa44f7" providerId="LiveId" clId="{A02F687D-1E8E-CA49-B66F-62A7EEC91250}" dt="2021-09-09T05:55:46.447" v="598"/>
          <ac:spMkLst>
            <pc:docMk/>
            <pc:sldMk cId="2092955537" sldId="2444"/>
            <ac:spMk id="2" creationId="{F66C5222-6DC5-224E-93C6-459EFF569555}"/>
          </ac:spMkLst>
        </pc:spChg>
      </pc:sldChg>
      <pc:sldChg chg="modSp new mod">
        <pc:chgData name="魏 星达" userId="ca17b13798aa44f7" providerId="LiveId" clId="{A02F687D-1E8E-CA49-B66F-62A7EEC91250}" dt="2021-09-16T09:39:08.714" v="3252" actId="2711"/>
        <pc:sldMkLst>
          <pc:docMk/>
          <pc:sldMk cId="3217001079" sldId="2445"/>
        </pc:sldMkLst>
        <pc:spChg chg="mod">
          <ac:chgData name="魏 星达" userId="ca17b13798aa44f7" providerId="LiveId" clId="{A02F687D-1E8E-CA49-B66F-62A7EEC91250}" dt="2021-09-16T09:38:32.842" v="3164" actId="20577"/>
          <ac:spMkLst>
            <pc:docMk/>
            <pc:sldMk cId="3217001079" sldId="2445"/>
            <ac:spMk id="2" creationId="{27B5B69A-BF36-CE40-A85E-E28F1D3EBA18}"/>
          </ac:spMkLst>
        </pc:spChg>
        <pc:spChg chg="mod">
          <ac:chgData name="魏 星达" userId="ca17b13798aa44f7" providerId="LiveId" clId="{A02F687D-1E8E-CA49-B66F-62A7EEC91250}" dt="2021-09-16T09:39:08.714" v="3252" actId="2711"/>
          <ac:spMkLst>
            <pc:docMk/>
            <pc:sldMk cId="3217001079" sldId="2445"/>
            <ac:spMk id="3" creationId="{BD5200DA-CB81-1441-BD2F-80138A953E88}"/>
          </ac:spMkLst>
        </pc:spChg>
      </pc:sldChg>
      <pc:sldChg chg="del">
        <pc:chgData name="魏 星达" userId="ca17b13798aa44f7" providerId="LiveId" clId="{A02F687D-1E8E-CA49-B66F-62A7EEC91250}" dt="2021-09-09T01:00:24.561" v="68" actId="2696"/>
        <pc:sldMkLst>
          <pc:docMk/>
          <pc:sldMk cId="3438708797" sldId="2445"/>
        </pc:sldMkLst>
      </pc:sldChg>
      <pc:sldChg chg="del">
        <pc:chgData name="魏 星达" userId="ca17b13798aa44f7" providerId="LiveId" clId="{A02F687D-1E8E-CA49-B66F-62A7EEC91250}" dt="2021-09-09T01:00:24.740" v="69" actId="2696"/>
        <pc:sldMkLst>
          <pc:docMk/>
          <pc:sldMk cId="3717355801" sldId="2446"/>
        </pc:sldMkLst>
      </pc:sldChg>
      <pc:sldChg chg="modSp new mod">
        <pc:chgData name="魏 星达" userId="ca17b13798aa44f7" providerId="LiveId" clId="{A02F687D-1E8E-CA49-B66F-62A7EEC91250}" dt="2021-09-09T08:48:47.682" v="2912" actId="207"/>
        <pc:sldMkLst>
          <pc:docMk/>
          <pc:sldMk cId="3810933418" sldId="2446"/>
        </pc:sldMkLst>
        <pc:spChg chg="mod">
          <ac:chgData name="魏 星达" userId="ca17b13798aa44f7" providerId="LiveId" clId="{A02F687D-1E8E-CA49-B66F-62A7EEC91250}" dt="2021-09-09T08:48:04.342" v="2901" actId="2711"/>
          <ac:spMkLst>
            <pc:docMk/>
            <pc:sldMk cId="3810933418" sldId="2446"/>
            <ac:spMk id="2" creationId="{4287D90C-54EF-274F-9D56-4DB56E7BC274}"/>
          </ac:spMkLst>
        </pc:spChg>
        <pc:spChg chg="mod">
          <ac:chgData name="魏 星达" userId="ca17b13798aa44f7" providerId="LiveId" clId="{A02F687D-1E8E-CA49-B66F-62A7EEC91250}" dt="2021-09-09T08:48:47.682" v="2912" actId="207"/>
          <ac:spMkLst>
            <pc:docMk/>
            <pc:sldMk cId="3810933418" sldId="2446"/>
            <ac:spMk id="3" creationId="{AFB296E5-5D3E-134D-B71F-25E1EAB91EFA}"/>
          </ac:spMkLst>
        </pc:spChg>
      </pc:sldChg>
      <pc:sldChg chg="del">
        <pc:chgData name="魏 星达" userId="ca17b13798aa44f7" providerId="LiveId" clId="{A02F687D-1E8E-CA49-B66F-62A7EEC91250}" dt="2021-09-09T01:00:24.883" v="70" actId="2696"/>
        <pc:sldMkLst>
          <pc:docMk/>
          <pc:sldMk cId="1169239132" sldId="2447"/>
        </pc:sldMkLst>
      </pc:sldChg>
      <pc:sldChg chg="addSp delSp modSp new mod">
        <pc:chgData name="魏 星达" userId="ca17b13798aa44f7" providerId="LiveId" clId="{A02F687D-1E8E-CA49-B66F-62A7EEC91250}" dt="2021-09-09T09:01:17.353" v="2934"/>
        <pc:sldMkLst>
          <pc:docMk/>
          <pc:sldMk cId="1422967193" sldId="2447"/>
        </pc:sldMkLst>
        <pc:spChg chg="mod">
          <ac:chgData name="魏 星达" userId="ca17b13798aa44f7" providerId="LiveId" clId="{A02F687D-1E8E-CA49-B66F-62A7EEC91250}" dt="2021-09-09T08:49:22.100" v="2917" actId="2711"/>
          <ac:spMkLst>
            <pc:docMk/>
            <pc:sldMk cId="1422967193" sldId="2447"/>
            <ac:spMk id="2" creationId="{F174D01A-87AF-B645-AF05-65C87B474287}"/>
          </ac:spMkLst>
        </pc:spChg>
        <pc:spChg chg="mod">
          <ac:chgData name="魏 星达" userId="ca17b13798aa44f7" providerId="LiveId" clId="{A02F687D-1E8E-CA49-B66F-62A7EEC91250}" dt="2021-09-09T08:50:10.185" v="2930" actId="2711"/>
          <ac:spMkLst>
            <pc:docMk/>
            <pc:sldMk cId="1422967193" sldId="2447"/>
            <ac:spMk id="3" creationId="{A3002DC5-A910-8548-A117-142B32A099B0}"/>
          </ac:spMkLst>
        </pc:spChg>
        <pc:spChg chg="add del mod">
          <ac:chgData name="魏 星达" userId="ca17b13798aa44f7" providerId="LiveId" clId="{A02F687D-1E8E-CA49-B66F-62A7EEC91250}" dt="2021-09-09T09:01:17.353" v="2934"/>
          <ac:spMkLst>
            <pc:docMk/>
            <pc:sldMk cId="1422967193" sldId="2447"/>
            <ac:spMk id="5" creationId="{26F27C82-D57F-0146-82B1-3BD89258B335}"/>
          </ac:spMkLst>
        </pc:spChg>
      </pc:sldChg>
      <pc:sldChg chg="new">
        <pc:chgData name="魏 星达" userId="ca17b13798aa44f7" providerId="LiveId" clId="{A02F687D-1E8E-CA49-B66F-62A7EEC91250}" dt="2021-09-09T09:01:15.043" v="2932" actId="680"/>
        <pc:sldMkLst>
          <pc:docMk/>
          <pc:sldMk cId="2303685900" sldId="2448"/>
        </pc:sldMkLst>
      </pc:sldChg>
      <pc:sldChg chg="del">
        <pc:chgData name="魏 星达" userId="ca17b13798aa44f7" providerId="LiveId" clId="{A02F687D-1E8E-CA49-B66F-62A7EEC91250}" dt="2021-09-09T01:00:24.998" v="71" actId="2696"/>
        <pc:sldMkLst>
          <pc:docMk/>
          <pc:sldMk cId="4213489535" sldId="2448"/>
        </pc:sldMkLst>
      </pc:sldChg>
      <pc:sldChg chg="del">
        <pc:chgData name="魏 星达" userId="ca17b13798aa44f7" providerId="LiveId" clId="{A02F687D-1E8E-CA49-B66F-62A7EEC91250}" dt="2021-09-09T01:00:25.183" v="72" actId="2696"/>
        <pc:sldMkLst>
          <pc:docMk/>
          <pc:sldMk cId="453647886" sldId="2449"/>
        </pc:sldMkLst>
      </pc:sldChg>
      <pc:sldChg chg="addSp modSp add mod">
        <pc:chgData name="魏 星达" userId="ca17b13798aa44f7" providerId="LiveId" clId="{A02F687D-1E8E-CA49-B66F-62A7EEC91250}" dt="2021-09-09T09:02:06.550" v="2954" actId="2085"/>
        <pc:sldMkLst>
          <pc:docMk/>
          <pc:sldMk cId="2900133323" sldId="2449"/>
        </pc:sldMkLst>
        <pc:spChg chg="mod">
          <ac:chgData name="魏 星达" userId="ca17b13798aa44f7" providerId="LiveId" clId="{A02F687D-1E8E-CA49-B66F-62A7EEC91250}" dt="2021-09-09T09:01:28.493" v="2949" actId="20577"/>
          <ac:spMkLst>
            <pc:docMk/>
            <pc:sldMk cId="2900133323" sldId="2449"/>
            <ac:spMk id="2" creationId="{00000000-0000-0000-0000-000000000000}"/>
          </ac:spMkLst>
        </pc:spChg>
        <pc:spChg chg="add mod">
          <ac:chgData name="魏 星达" userId="ca17b13798aa44f7" providerId="LiveId" clId="{A02F687D-1E8E-CA49-B66F-62A7EEC91250}" dt="2021-09-09T09:02:06.550" v="2954" actId="2085"/>
          <ac:spMkLst>
            <pc:docMk/>
            <pc:sldMk cId="2900133323" sldId="2449"/>
            <ac:spMk id="5" creationId="{BB11BADF-3F15-0D43-BAED-0A328D7AE94B}"/>
          </ac:spMkLst>
        </pc:spChg>
      </pc:sldChg>
      <pc:sldChg chg="addSp delSp modSp add mod">
        <pc:chgData name="魏 星达" userId="ca17b13798aa44f7" providerId="LiveId" clId="{A02F687D-1E8E-CA49-B66F-62A7EEC91250}" dt="2021-09-09T09:05:10.193" v="3037"/>
        <pc:sldMkLst>
          <pc:docMk/>
          <pc:sldMk cId="389931959" sldId="2450"/>
        </pc:sldMkLst>
        <pc:spChg chg="add del mod">
          <ac:chgData name="魏 星达" userId="ca17b13798aa44f7" providerId="LiveId" clId="{A02F687D-1E8E-CA49-B66F-62A7EEC91250}" dt="2021-09-09T09:05:10.193" v="3037"/>
          <ac:spMkLst>
            <pc:docMk/>
            <pc:sldMk cId="389931959" sldId="2450"/>
            <ac:spMk id="3" creationId="{1CBEB6A3-8766-524A-9CF9-16BBAF00F59C}"/>
          </ac:spMkLst>
        </pc:spChg>
        <pc:spChg chg="mod">
          <ac:chgData name="魏 星达" userId="ca17b13798aa44f7" providerId="LiveId" clId="{A02F687D-1E8E-CA49-B66F-62A7EEC91250}" dt="2021-09-09T09:04:49.657" v="3035" actId="948"/>
          <ac:spMkLst>
            <pc:docMk/>
            <pc:sldMk cId="389931959" sldId="2450"/>
            <ac:spMk id="5" creationId="{375403D9-9667-EA4B-986A-9CD8EA818815}"/>
          </ac:spMkLst>
        </pc:spChg>
      </pc:sldChg>
      <pc:sldChg chg="del">
        <pc:chgData name="魏 星达" userId="ca17b13798aa44f7" providerId="LiveId" clId="{A02F687D-1E8E-CA49-B66F-62A7EEC91250}" dt="2021-09-09T01:00:25.334" v="73" actId="2696"/>
        <pc:sldMkLst>
          <pc:docMk/>
          <pc:sldMk cId="3533846024" sldId="2450"/>
        </pc:sldMkLst>
      </pc:sldChg>
      <pc:sldChg chg="modSp add mod">
        <pc:chgData name="魏 星达" userId="ca17b13798aa44f7" providerId="LiveId" clId="{A02F687D-1E8E-CA49-B66F-62A7EEC91250}" dt="2021-09-09T09:09:17.087" v="3089" actId="1076"/>
        <pc:sldMkLst>
          <pc:docMk/>
          <pc:sldMk cId="200927322" sldId="2451"/>
        </pc:sldMkLst>
        <pc:spChg chg="mod">
          <ac:chgData name="魏 星达" userId="ca17b13798aa44f7" providerId="LiveId" clId="{A02F687D-1E8E-CA49-B66F-62A7EEC91250}" dt="2021-09-09T09:09:17.087" v="3089" actId="1076"/>
          <ac:spMkLst>
            <pc:docMk/>
            <pc:sldMk cId="200927322" sldId="2451"/>
            <ac:spMk id="3" creationId="{00000000-0000-0000-0000-000000000000}"/>
          </ac:spMkLst>
        </pc:spChg>
      </pc:sldChg>
      <pc:sldChg chg="del">
        <pc:chgData name="魏 星达" userId="ca17b13798aa44f7" providerId="LiveId" clId="{A02F687D-1E8E-CA49-B66F-62A7EEC91250}" dt="2021-09-09T01:00:27.922" v="86" actId="2696"/>
        <pc:sldMkLst>
          <pc:docMk/>
          <pc:sldMk cId="839293459" sldId="2452"/>
        </pc:sldMkLst>
      </pc:sldChg>
      <pc:sldChg chg="addSp modSp add mod">
        <pc:chgData name="魏 星达" userId="ca17b13798aa44f7" providerId="LiveId" clId="{A02F687D-1E8E-CA49-B66F-62A7EEC91250}" dt="2021-09-09T09:09:12.800" v="3088" actId="1076"/>
        <pc:sldMkLst>
          <pc:docMk/>
          <pc:sldMk cId="1383398276" sldId="2452"/>
        </pc:sldMkLst>
        <pc:spChg chg="mod">
          <ac:chgData name="魏 星达" userId="ca17b13798aa44f7" providerId="LiveId" clId="{A02F687D-1E8E-CA49-B66F-62A7EEC91250}" dt="2021-09-09T09:09:12.800" v="3088" actId="1076"/>
          <ac:spMkLst>
            <pc:docMk/>
            <pc:sldMk cId="1383398276" sldId="2452"/>
            <ac:spMk id="3" creationId="{00000000-0000-0000-0000-000000000000}"/>
          </ac:spMkLst>
        </pc:spChg>
        <pc:spChg chg="add mod">
          <ac:chgData name="魏 星达" userId="ca17b13798aa44f7" providerId="LiveId" clId="{A02F687D-1E8E-CA49-B66F-62A7EEC91250}" dt="2021-09-09T09:07:44.486" v="3076" actId="113"/>
          <ac:spMkLst>
            <pc:docMk/>
            <pc:sldMk cId="1383398276" sldId="2452"/>
            <ac:spMk id="5" creationId="{32685CAE-108F-754E-A5A0-03477DAC743F}"/>
          </ac:spMkLst>
        </pc:spChg>
      </pc:sldChg>
      <pc:sldChg chg="del">
        <pc:chgData name="魏 星达" userId="ca17b13798aa44f7" providerId="LiveId" clId="{A02F687D-1E8E-CA49-B66F-62A7EEC91250}" dt="2021-09-09T01:00:28.085" v="87" actId="2696"/>
        <pc:sldMkLst>
          <pc:docMk/>
          <pc:sldMk cId="230939582" sldId="2453"/>
        </pc:sldMkLst>
      </pc:sldChg>
      <pc:sldChg chg="addSp modSp add mod">
        <pc:chgData name="魏 星达" userId="ca17b13798aa44f7" providerId="LiveId" clId="{A02F687D-1E8E-CA49-B66F-62A7EEC91250}" dt="2021-09-09T09:09:23.933" v="3090" actId="1076"/>
        <pc:sldMkLst>
          <pc:docMk/>
          <pc:sldMk cId="2672519222" sldId="2453"/>
        </pc:sldMkLst>
        <pc:spChg chg="mod">
          <ac:chgData name="魏 星达" userId="ca17b13798aa44f7" providerId="LiveId" clId="{A02F687D-1E8E-CA49-B66F-62A7EEC91250}" dt="2021-09-09T09:09:23.933" v="3090" actId="1076"/>
          <ac:spMkLst>
            <pc:docMk/>
            <pc:sldMk cId="2672519222" sldId="2453"/>
            <ac:spMk id="3" creationId="{00000000-0000-0000-0000-000000000000}"/>
          </ac:spMkLst>
        </pc:spChg>
        <pc:spChg chg="add mod">
          <ac:chgData name="魏 星达" userId="ca17b13798aa44f7" providerId="LiveId" clId="{A02F687D-1E8E-CA49-B66F-62A7EEC91250}" dt="2021-09-09T09:08:53.031" v="3086" actId="113"/>
          <ac:spMkLst>
            <pc:docMk/>
            <pc:sldMk cId="2672519222" sldId="2453"/>
            <ac:spMk id="5" creationId="{76356FFF-D7B3-7040-BCF8-0C0C3DF35681}"/>
          </ac:spMkLst>
        </pc:spChg>
      </pc:sldChg>
      <pc:sldChg chg="modSp add mod">
        <pc:chgData name="魏 星达" userId="ca17b13798aa44f7" providerId="LiveId" clId="{A02F687D-1E8E-CA49-B66F-62A7EEC91250}" dt="2021-09-09T09:10:36.780" v="3097"/>
        <pc:sldMkLst>
          <pc:docMk/>
          <pc:sldMk cId="2006893257" sldId="2454"/>
        </pc:sldMkLst>
        <pc:spChg chg="mod">
          <ac:chgData name="魏 星达" userId="ca17b13798aa44f7" providerId="LiveId" clId="{A02F687D-1E8E-CA49-B66F-62A7EEC91250}" dt="2021-09-09T09:10:24.140" v="3095" actId="113"/>
          <ac:spMkLst>
            <pc:docMk/>
            <pc:sldMk cId="2006893257" sldId="2454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0:36.780" v="3097"/>
          <ac:spMkLst>
            <pc:docMk/>
            <pc:sldMk cId="2006893257" sldId="2454"/>
            <ac:spMk id="5" creationId="{76356FFF-D7B3-7040-BCF8-0C0C3DF35681}"/>
          </ac:spMkLst>
        </pc:spChg>
      </pc:sldChg>
      <pc:sldChg chg="del">
        <pc:chgData name="魏 星达" userId="ca17b13798aa44f7" providerId="LiveId" clId="{A02F687D-1E8E-CA49-B66F-62A7EEC91250}" dt="2021-09-09T01:00:28.715" v="89" actId="2696"/>
        <pc:sldMkLst>
          <pc:docMk/>
          <pc:sldMk cId="3392463987" sldId="2454"/>
        </pc:sldMkLst>
      </pc:sldChg>
      <pc:sldChg chg="add del">
        <pc:chgData name="魏 星达" userId="ca17b13798aa44f7" providerId="LiveId" clId="{A02F687D-1E8E-CA49-B66F-62A7EEC91250}" dt="2021-09-09T09:10:49.936" v="3099"/>
        <pc:sldMkLst>
          <pc:docMk/>
          <pc:sldMk cId="1594131602" sldId="2455"/>
        </pc:sldMkLst>
      </pc:sldChg>
      <pc:sldChg chg="modSp add mod">
        <pc:chgData name="魏 星达" userId="ca17b13798aa44f7" providerId="LiveId" clId="{A02F687D-1E8E-CA49-B66F-62A7EEC91250}" dt="2021-09-09T09:11:31.307" v="3108" actId="207"/>
        <pc:sldMkLst>
          <pc:docMk/>
          <pc:sldMk cId="2245987874" sldId="2455"/>
        </pc:sldMkLst>
        <pc:spChg chg="mod">
          <ac:chgData name="魏 星达" userId="ca17b13798aa44f7" providerId="LiveId" clId="{A02F687D-1E8E-CA49-B66F-62A7EEC91250}" dt="2021-09-09T09:11:31.307" v="3108" actId="207"/>
          <ac:spMkLst>
            <pc:docMk/>
            <pc:sldMk cId="2245987874" sldId="2455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1:19.420" v="3107"/>
          <ac:spMkLst>
            <pc:docMk/>
            <pc:sldMk cId="2245987874" sldId="2455"/>
            <ac:spMk id="5" creationId="{76356FFF-D7B3-7040-BCF8-0C0C3DF35681}"/>
          </ac:spMkLst>
        </pc:spChg>
      </pc:sldChg>
      <pc:sldChg chg="del">
        <pc:chgData name="魏 星达" userId="ca17b13798aa44f7" providerId="LiveId" clId="{A02F687D-1E8E-CA49-B66F-62A7EEC91250}" dt="2021-09-09T01:00:29.187" v="90" actId="2696"/>
        <pc:sldMkLst>
          <pc:docMk/>
          <pc:sldMk cId="4023493979" sldId="2455"/>
        </pc:sldMkLst>
      </pc:sldChg>
      <pc:sldChg chg="addSp delSp modSp add mod">
        <pc:chgData name="魏 星达" userId="ca17b13798aa44f7" providerId="LiveId" clId="{A02F687D-1E8E-CA49-B66F-62A7EEC91250}" dt="2021-09-09T09:12:29.302" v="3121" actId="207"/>
        <pc:sldMkLst>
          <pc:docMk/>
          <pc:sldMk cId="74818885" sldId="2456"/>
        </pc:sldMkLst>
        <pc:spChg chg="del">
          <ac:chgData name="魏 星达" userId="ca17b13798aa44f7" providerId="LiveId" clId="{A02F687D-1E8E-CA49-B66F-62A7EEC91250}" dt="2021-09-09T09:11:58.362" v="3110" actId="478"/>
          <ac:spMkLst>
            <pc:docMk/>
            <pc:sldMk cId="74818885" sldId="2456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2:29.302" v="3121" actId="207"/>
          <ac:spMkLst>
            <pc:docMk/>
            <pc:sldMk cId="74818885" sldId="2456"/>
            <ac:spMk id="5" creationId="{76356FFF-D7B3-7040-BCF8-0C0C3DF35681}"/>
          </ac:spMkLst>
        </pc:spChg>
        <pc:spChg chg="add del mod">
          <ac:chgData name="魏 星达" userId="ca17b13798aa44f7" providerId="LiveId" clId="{A02F687D-1E8E-CA49-B66F-62A7EEC91250}" dt="2021-09-09T09:12:06.348" v="3112" actId="478"/>
          <ac:spMkLst>
            <pc:docMk/>
            <pc:sldMk cId="74818885" sldId="2456"/>
            <ac:spMk id="7" creationId="{208F6D39-52F3-A043-AD6D-CFC8E123200D}"/>
          </ac:spMkLst>
        </pc:spChg>
        <pc:spChg chg="add mod">
          <ac:chgData name="魏 星达" userId="ca17b13798aa44f7" providerId="LiveId" clId="{A02F687D-1E8E-CA49-B66F-62A7EEC91250}" dt="2021-09-09T09:12:03.849" v="3111"/>
          <ac:spMkLst>
            <pc:docMk/>
            <pc:sldMk cId="74818885" sldId="2456"/>
            <ac:spMk id="8" creationId="{9023AC2D-D090-BD4E-8A81-496D79732AA2}"/>
          </ac:spMkLst>
        </pc:spChg>
      </pc:sldChg>
      <pc:sldChg chg="del">
        <pc:chgData name="魏 星达" userId="ca17b13798aa44f7" providerId="LiveId" clId="{A02F687D-1E8E-CA49-B66F-62A7EEC91250}" dt="2021-09-09T01:00:35.856" v="91" actId="2696"/>
        <pc:sldMkLst>
          <pc:docMk/>
          <pc:sldMk cId="2371754013" sldId="2456"/>
        </pc:sldMkLst>
      </pc:sldChg>
      <pc:sldChg chg="del">
        <pc:chgData name="魏 星达" userId="ca17b13798aa44f7" providerId="LiveId" clId="{A02F687D-1E8E-CA49-B66F-62A7EEC91250}" dt="2021-09-09T01:00:36.048" v="92" actId="2696"/>
        <pc:sldMkLst>
          <pc:docMk/>
          <pc:sldMk cId="63493472" sldId="2457"/>
        </pc:sldMkLst>
      </pc:sldChg>
      <pc:sldChg chg="modSp add del mod">
        <pc:chgData name="魏 星达" userId="ca17b13798aa44f7" providerId="LiveId" clId="{A02F687D-1E8E-CA49-B66F-62A7EEC91250}" dt="2021-09-09T09:13:57.385" v="3141" actId="2696"/>
        <pc:sldMkLst>
          <pc:docMk/>
          <pc:sldMk cId="2010478930" sldId="2457"/>
        </pc:sldMkLst>
        <pc:spChg chg="mod">
          <ac:chgData name="魏 星达" userId="ca17b13798aa44f7" providerId="LiveId" clId="{A02F687D-1E8E-CA49-B66F-62A7EEC91250}" dt="2021-09-09T09:12:57.934" v="3123" actId="27636"/>
          <ac:spMkLst>
            <pc:docMk/>
            <pc:sldMk cId="2010478930" sldId="2457"/>
            <ac:spMk id="2" creationId="{00000000-0000-0000-0000-000000000000}"/>
          </ac:spMkLst>
        </pc:spChg>
      </pc:sldChg>
      <pc:sldChg chg="modSp new mod">
        <pc:chgData name="魏 星达" userId="ca17b13798aa44f7" providerId="LiveId" clId="{A02F687D-1E8E-CA49-B66F-62A7EEC91250}" dt="2021-09-09T09:13:49.053" v="3140" actId="207"/>
        <pc:sldMkLst>
          <pc:docMk/>
          <pc:sldMk cId="3910951367" sldId="2458"/>
        </pc:sldMkLst>
        <pc:spChg chg="mod">
          <ac:chgData name="魏 星达" userId="ca17b13798aa44f7" providerId="LiveId" clId="{A02F687D-1E8E-CA49-B66F-62A7EEC91250}" dt="2021-09-09T09:13:10.456" v="3125"/>
          <ac:spMkLst>
            <pc:docMk/>
            <pc:sldMk cId="3910951367" sldId="2458"/>
            <ac:spMk id="2" creationId="{7F831472-BA83-6D41-B7B4-17B04B44696D}"/>
          </ac:spMkLst>
        </pc:spChg>
        <pc:spChg chg="mod">
          <ac:chgData name="魏 星达" userId="ca17b13798aa44f7" providerId="LiveId" clId="{A02F687D-1E8E-CA49-B66F-62A7EEC91250}" dt="2021-09-09T09:13:49.053" v="3140" actId="207"/>
          <ac:spMkLst>
            <pc:docMk/>
            <pc:sldMk cId="3910951367" sldId="2458"/>
            <ac:spMk id="3" creationId="{22155611-73DA-FE4A-88A8-BC519EA1E492}"/>
          </ac:spMkLst>
        </pc:spChg>
      </pc:sldChg>
      <pc:sldChg chg="modSp add mod">
        <pc:chgData name="魏 星达" userId="ca17b13798aa44f7" providerId="LiveId" clId="{A02F687D-1E8E-CA49-B66F-62A7EEC91250}" dt="2021-09-09T09:14:11.375" v="3146" actId="113"/>
        <pc:sldMkLst>
          <pc:docMk/>
          <pc:sldMk cId="1611674612" sldId="2459"/>
        </pc:sldMkLst>
        <pc:spChg chg="mod">
          <ac:chgData name="魏 星达" userId="ca17b13798aa44f7" providerId="LiveId" clId="{A02F687D-1E8E-CA49-B66F-62A7EEC91250}" dt="2021-09-09T09:13:59.608" v="3143" actId="27636"/>
          <ac:spMkLst>
            <pc:docMk/>
            <pc:sldMk cId="1611674612" sldId="2459"/>
            <ac:spMk id="2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4:11.375" v="3146" actId="113"/>
          <ac:spMkLst>
            <pc:docMk/>
            <pc:sldMk cId="1611674612" sldId="2459"/>
            <ac:spMk id="7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4:11.375" v="3146" actId="113"/>
          <ac:spMkLst>
            <pc:docMk/>
            <pc:sldMk cId="1611674612" sldId="2459"/>
            <ac:spMk id="8" creationId="{00000000-0000-0000-0000-000000000000}"/>
          </ac:spMkLst>
        </pc:spChg>
      </pc:sldChg>
    </pc:docChg>
  </pc:docChgLst>
  <pc:docChgLst>
    <pc:chgData name="魏 星达" userId="ca17b13798aa44f7" providerId="LiveId" clId="{B04E4866-35E2-034E-B2A9-9183E713BE91}"/>
    <pc:docChg chg="undo custSel addSld delSld modSld">
      <pc:chgData name="魏 星达" userId="ca17b13798aa44f7" providerId="LiveId" clId="{B04E4866-35E2-034E-B2A9-9183E713BE91}" dt="2021-09-09T00:58:14.398" v="138" actId="2696"/>
      <pc:docMkLst>
        <pc:docMk/>
      </pc:docMkLst>
      <pc:sldChg chg="del">
        <pc:chgData name="魏 星达" userId="ca17b13798aa44f7" providerId="LiveId" clId="{B04E4866-35E2-034E-B2A9-9183E713BE91}" dt="2021-09-09T00:57:58.656" v="137" actId="2696"/>
        <pc:sldMkLst>
          <pc:docMk/>
          <pc:sldMk cId="1705286572" sldId="276"/>
        </pc:sldMkLst>
      </pc:sldChg>
      <pc:sldChg chg="add del">
        <pc:chgData name="魏 星达" userId="ca17b13798aa44f7" providerId="LiveId" clId="{B04E4866-35E2-034E-B2A9-9183E713BE91}" dt="2021-09-09T00:49:25.945" v="19" actId="2696"/>
        <pc:sldMkLst>
          <pc:docMk/>
          <pc:sldMk cId="1015742340" sldId="293"/>
        </pc:sldMkLst>
      </pc:sldChg>
      <pc:sldChg chg="add del">
        <pc:chgData name="魏 星达" userId="ca17b13798aa44f7" providerId="LiveId" clId="{B04E4866-35E2-034E-B2A9-9183E713BE91}" dt="2021-09-09T00:50:05.898" v="27" actId="2696"/>
        <pc:sldMkLst>
          <pc:docMk/>
          <pc:sldMk cId="3760529100" sldId="1403"/>
        </pc:sldMkLst>
      </pc:sldChg>
      <pc:sldChg chg="modSp add mod">
        <pc:chgData name="魏 星达" userId="ca17b13798aa44f7" providerId="LiveId" clId="{B04E4866-35E2-034E-B2A9-9183E713BE91}" dt="2021-09-09T00:50:33.806" v="30" actId="1076"/>
        <pc:sldMkLst>
          <pc:docMk/>
          <pc:sldMk cId="3568903678" sldId="1404"/>
        </pc:sldMkLst>
        <pc:picChg chg="mod">
          <ac:chgData name="魏 星达" userId="ca17b13798aa44f7" providerId="LiveId" clId="{B04E4866-35E2-034E-B2A9-9183E713BE91}" dt="2021-09-09T00:50:33.806" v="30" actId="1076"/>
          <ac:picMkLst>
            <pc:docMk/>
            <pc:sldMk cId="3568903678" sldId="1404"/>
            <ac:picMk id="5" creationId="{00000000-0000-0000-0000-000000000000}"/>
          </ac:picMkLst>
        </pc:picChg>
      </pc:sldChg>
      <pc:sldChg chg="modSp add del mod">
        <pc:chgData name="魏 星达" userId="ca17b13798aa44f7" providerId="LiveId" clId="{B04E4866-35E2-034E-B2A9-9183E713BE91}" dt="2021-09-09T00:52:49.005" v="53" actId="2696"/>
        <pc:sldMkLst>
          <pc:docMk/>
          <pc:sldMk cId="2321958981" sldId="1405"/>
        </pc:sldMkLst>
        <pc:spChg chg="mod">
          <ac:chgData name="魏 星达" userId="ca17b13798aa44f7" providerId="LiveId" clId="{B04E4866-35E2-034E-B2A9-9183E713BE91}" dt="2021-09-09T00:51:08.145" v="32" actId="27636"/>
          <ac:spMkLst>
            <pc:docMk/>
            <pc:sldMk cId="2321958981" sldId="1405"/>
            <ac:spMk id="40963" creationId="{00000000-0000-0000-0000-000000000000}"/>
          </ac:spMkLst>
        </pc:spChg>
      </pc:sldChg>
      <pc:sldChg chg="add del">
        <pc:chgData name="魏 星达" userId="ca17b13798aa44f7" providerId="LiveId" clId="{B04E4866-35E2-034E-B2A9-9183E713BE91}" dt="2021-09-09T00:54:39.273" v="70" actId="2696"/>
        <pc:sldMkLst>
          <pc:docMk/>
          <pc:sldMk cId="2203519837" sldId="1406"/>
        </pc:sldMkLst>
      </pc:sldChg>
      <pc:sldChg chg="add del">
        <pc:chgData name="魏 星达" userId="ca17b13798aa44f7" providerId="LiveId" clId="{B04E4866-35E2-034E-B2A9-9183E713BE91}" dt="2021-09-09T00:56:06.182" v="93" actId="2696"/>
        <pc:sldMkLst>
          <pc:docMk/>
          <pc:sldMk cId="540933918" sldId="1407"/>
        </pc:sldMkLst>
      </pc:sldChg>
      <pc:sldChg chg="del">
        <pc:chgData name="魏 星达" userId="ca17b13798aa44f7" providerId="LiveId" clId="{B04E4866-35E2-034E-B2A9-9183E713BE91}" dt="2021-09-09T00:58:14.398" v="138" actId="2696"/>
        <pc:sldMkLst>
          <pc:docMk/>
          <pc:sldMk cId="3786286352" sldId="2451"/>
        </pc:sldMkLst>
      </pc:sldChg>
      <pc:sldChg chg="addSp modSp new mod">
        <pc:chgData name="魏 星达" userId="ca17b13798aa44f7" providerId="LiveId" clId="{B04E4866-35E2-034E-B2A9-9183E713BE91}" dt="2021-09-09T00:49:24.124" v="18" actId="207"/>
        <pc:sldMkLst>
          <pc:docMk/>
          <pc:sldMk cId="839293459" sldId="2452"/>
        </pc:sldMkLst>
        <pc:spChg chg="mod">
          <ac:chgData name="魏 星达" userId="ca17b13798aa44f7" providerId="LiveId" clId="{B04E4866-35E2-034E-B2A9-9183E713BE91}" dt="2021-09-09T00:48:36.197" v="11" actId="20577"/>
          <ac:spMkLst>
            <pc:docMk/>
            <pc:sldMk cId="839293459" sldId="2452"/>
            <ac:spMk id="2" creationId="{5B35CAD9-B1D6-6844-8C86-ADF76393653C}"/>
          </ac:spMkLst>
        </pc:spChg>
        <pc:spChg chg="mod">
          <ac:chgData name="魏 星达" userId="ca17b13798aa44f7" providerId="LiveId" clId="{B04E4866-35E2-034E-B2A9-9183E713BE91}" dt="2021-09-09T00:49:24.124" v="18" actId="207"/>
          <ac:spMkLst>
            <pc:docMk/>
            <pc:sldMk cId="839293459" sldId="2452"/>
            <ac:spMk id="3" creationId="{5249CAD0-C115-4F46-8F9B-E61294F8E817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5" creationId="{E961329C-61BF-A344-A2A3-5D7F0F354580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6" creationId="{6DD577C6-8B87-B24F-A95E-673C5002070D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7" creationId="{69B6AEF0-9426-7B4A-A44F-9C76EDDAD5E5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8" creationId="{5A3ED0B6-16D3-0A49-9220-50545D648D52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9" creationId="{D087E621-384B-704A-8720-02241C433594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0" creationId="{F442BD70-FD0C-0041-A21F-8FB95BD59A58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1" creationId="{3DE90398-0836-8443-AB13-888C06B88CA9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2" creationId="{58670DCA-FBE4-3142-A386-D88CE23DFFB5}"/>
          </ac:spMkLst>
        </pc:spChg>
      </pc:sldChg>
      <pc:sldChg chg="addSp delSp modSp new mod modAnim">
        <pc:chgData name="魏 星达" userId="ca17b13798aa44f7" providerId="LiveId" clId="{B04E4866-35E2-034E-B2A9-9183E713BE91}" dt="2021-09-09T00:50:04.583" v="26" actId="207"/>
        <pc:sldMkLst>
          <pc:docMk/>
          <pc:sldMk cId="230939582" sldId="2453"/>
        </pc:sldMkLst>
        <pc:spChg chg="mod">
          <ac:chgData name="魏 星达" userId="ca17b13798aa44f7" providerId="LiveId" clId="{B04E4866-35E2-034E-B2A9-9183E713BE91}" dt="2021-09-09T00:49:49.815" v="22"/>
          <ac:spMkLst>
            <pc:docMk/>
            <pc:sldMk cId="230939582" sldId="2453"/>
            <ac:spMk id="2" creationId="{6C2AC268-FBF9-054E-B97F-56096079D416}"/>
          </ac:spMkLst>
        </pc:spChg>
        <pc:spChg chg="del">
          <ac:chgData name="魏 星达" userId="ca17b13798aa44f7" providerId="LiveId" clId="{B04E4866-35E2-034E-B2A9-9183E713BE91}" dt="2021-09-09T00:49:59.084" v="24" actId="478"/>
          <ac:spMkLst>
            <pc:docMk/>
            <pc:sldMk cId="230939582" sldId="2453"/>
            <ac:spMk id="3" creationId="{16D8DFBA-2307-4A40-A6B5-2590B35DD359}"/>
          </ac:spMkLst>
        </pc:spChg>
        <pc:spChg chg="add mod">
          <ac:chgData name="魏 星达" userId="ca17b13798aa44f7" providerId="LiveId" clId="{B04E4866-35E2-034E-B2A9-9183E713BE91}" dt="2021-09-09T00:49:57.288" v="23"/>
          <ac:spMkLst>
            <pc:docMk/>
            <pc:sldMk cId="230939582" sldId="2453"/>
            <ac:spMk id="5" creationId="{DD2A4E74-54B1-5A45-B34D-CDFB98AA71A5}"/>
          </ac:spMkLst>
        </pc:spChg>
        <pc:spChg chg="add mod">
          <ac:chgData name="魏 星达" userId="ca17b13798aa44f7" providerId="LiveId" clId="{B04E4866-35E2-034E-B2A9-9183E713BE91}" dt="2021-09-09T00:50:01.949" v="25" actId="207"/>
          <ac:spMkLst>
            <pc:docMk/>
            <pc:sldMk cId="230939582" sldId="2453"/>
            <ac:spMk id="6" creationId="{406A86C9-E625-1240-B303-893D985888DD}"/>
          </ac:spMkLst>
        </pc:spChg>
        <pc:spChg chg="add mod">
          <ac:chgData name="魏 星达" userId="ca17b13798aa44f7" providerId="LiveId" clId="{B04E4866-35E2-034E-B2A9-9183E713BE91}" dt="2021-09-09T00:50:04.583" v="26" actId="207"/>
          <ac:spMkLst>
            <pc:docMk/>
            <pc:sldMk cId="230939582" sldId="2453"/>
            <ac:spMk id="8" creationId="{3E63CF55-0941-A646-B108-C1BADCD2E84E}"/>
          </ac:spMkLst>
        </pc:spChg>
        <pc:cxnChg chg="add mod">
          <ac:chgData name="魏 星达" userId="ca17b13798aa44f7" providerId="LiveId" clId="{B04E4866-35E2-034E-B2A9-9183E713BE91}" dt="2021-09-09T00:49:57.288" v="23"/>
          <ac:cxnSpMkLst>
            <pc:docMk/>
            <pc:sldMk cId="230939582" sldId="2453"/>
            <ac:cxnSpMk id="7" creationId="{49297DD9-11CE-E349-A9CD-C1CB11C56838}"/>
          </ac:cxnSpMkLst>
        </pc:cxnChg>
      </pc:sldChg>
      <pc:sldChg chg="modSp new mod modAnim">
        <pc:chgData name="魏 星达" userId="ca17b13798aa44f7" providerId="LiveId" clId="{B04E4866-35E2-034E-B2A9-9183E713BE91}" dt="2021-09-09T00:52:42.720" v="52"/>
        <pc:sldMkLst>
          <pc:docMk/>
          <pc:sldMk cId="3392463987" sldId="2454"/>
        </pc:sldMkLst>
        <pc:spChg chg="mod">
          <ac:chgData name="魏 星达" userId="ca17b13798aa44f7" providerId="LiveId" clId="{B04E4866-35E2-034E-B2A9-9183E713BE91}" dt="2021-09-09T00:51:16.306" v="34"/>
          <ac:spMkLst>
            <pc:docMk/>
            <pc:sldMk cId="3392463987" sldId="2454"/>
            <ac:spMk id="2" creationId="{1D9532C2-9C13-9C46-B502-5AB922732EFA}"/>
          </ac:spMkLst>
        </pc:spChg>
        <pc:spChg chg="mod">
          <ac:chgData name="魏 星达" userId="ca17b13798aa44f7" providerId="LiveId" clId="{B04E4866-35E2-034E-B2A9-9183E713BE91}" dt="2021-09-09T00:52:17.601" v="51" actId="15"/>
          <ac:spMkLst>
            <pc:docMk/>
            <pc:sldMk cId="3392463987" sldId="2454"/>
            <ac:spMk id="3" creationId="{DAAD236E-77D6-3147-9583-9D780F65457B}"/>
          </ac:spMkLst>
        </pc:spChg>
      </pc:sldChg>
      <pc:sldChg chg="addSp modSp new mod">
        <pc:chgData name="魏 星达" userId="ca17b13798aa44f7" providerId="LiveId" clId="{B04E4866-35E2-034E-B2A9-9183E713BE91}" dt="2021-09-09T00:54:25.551" v="69" actId="1076"/>
        <pc:sldMkLst>
          <pc:docMk/>
          <pc:sldMk cId="4023493979" sldId="2455"/>
        </pc:sldMkLst>
        <pc:spChg chg="mod">
          <ac:chgData name="魏 星达" userId="ca17b13798aa44f7" providerId="LiveId" clId="{B04E4866-35E2-034E-B2A9-9183E713BE91}" dt="2021-09-09T00:53:05.608" v="56"/>
          <ac:spMkLst>
            <pc:docMk/>
            <pc:sldMk cId="4023493979" sldId="2455"/>
            <ac:spMk id="2" creationId="{3F5A8033-7709-6345-BD01-23165B695DD0}"/>
          </ac:spMkLst>
        </pc:spChg>
        <pc:spChg chg="mod">
          <ac:chgData name="魏 星达" userId="ca17b13798aa44f7" providerId="LiveId" clId="{B04E4866-35E2-034E-B2A9-9183E713BE91}" dt="2021-09-09T00:54:15.733" v="67" actId="114"/>
          <ac:spMkLst>
            <pc:docMk/>
            <pc:sldMk cId="4023493979" sldId="2455"/>
            <ac:spMk id="3" creationId="{9990E470-6C79-5E4D-AE00-EF263076BF4B}"/>
          </ac:spMkLst>
        </pc:spChg>
        <pc:spChg chg="add mod">
          <ac:chgData name="魏 星达" userId="ca17b13798aa44f7" providerId="LiveId" clId="{B04E4866-35E2-034E-B2A9-9183E713BE91}" dt="2021-09-09T00:54:25.551" v="69" actId="1076"/>
          <ac:spMkLst>
            <pc:docMk/>
            <pc:sldMk cId="4023493979" sldId="2455"/>
            <ac:spMk id="5" creationId="{1572B327-3E52-F748-83B5-FC6007B00221}"/>
          </ac:spMkLst>
        </pc:spChg>
      </pc:sldChg>
      <pc:sldChg chg="modSp new mod">
        <pc:chgData name="魏 星达" userId="ca17b13798aa44f7" providerId="LiveId" clId="{B04E4866-35E2-034E-B2A9-9183E713BE91}" dt="2021-09-09T00:55:52.969" v="92" actId="14100"/>
        <pc:sldMkLst>
          <pc:docMk/>
          <pc:sldMk cId="2371754013" sldId="2456"/>
        </pc:sldMkLst>
        <pc:spChg chg="mod">
          <ac:chgData name="魏 星达" userId="ca17b13798aa44f7" providerId="LiveId" clId="{B04E4866-35E2-034E-B2A9-9183E713BE91}" dt="2021-09-09T00:54:48.007" v="73"/>
          <ac:spMkLst>
            <pc:docMk/>
            <pc:sldMk cId="2371754013" sldId="2456"/>
            <ac:spMk id="2" creationId="{5E38C334-948B-754E-83EB-EBF51642972C}"/>
          </ac:spMkLst>
        </pc:spChg>
        <pc:spChg chg="mod">
          <ac:chgData name="魏 星达" userId="ca17b13798aa44f7" providerId="LiveId" clId="{B04E4866-35E2-034E-B2A9-9183E713BE91}" dt="2021-09-09T00:55:52.969" v="92" actId="14100"/>
          <ac:spMkLst>
            <pc:docMk/>
            <pc:sldMk cId="2371754013" sldId="2456"/>
            <ac:spMk id="3" creationId="{048C7627-CCD9-2B43-8659-9E952F80CCB9}"/>
          </ac:spMkLst>
        </pc:spChg>
      </pc:sldChg>
      <pc:sldChg chg="modSp add mod">
        <pc:chgData name="魏 星达" userId="ca17b13798aa44f7" providerId="LiveId" clId="{B04E4866-35E2-034E-B2A9-9183E713BE91}" dt="2021-09-09T00:56:20.822" v="136" actId="20577"/>
        <pc:sldMkLst>
          <pc:docMk/>
          <pc:sldMk cId="63493472" sldId="2457"/>
        </pc:sldMkLst>
        <pc:spChg chg="mod">
          <ac:chgData name="魏 星达" userId="ca17b13798aa44f7" providerId="LiveId" clId="{B04E4866-35E2-034E-B2A9-9183E713BE91}" dt="2021-09-09T00:56:20.822" v="136" actId="20577"/>
          <ac:spMkLst>
            <pc:docMk/>
            <pc:sldMk cId="63493472" sldId="2457"/>
            <ac:spMk id="5" creationId="{375403D9-9667-EA4B-986A-9CD8EA818815}"/>
          </ac:spMkLst>
        </pc:spChg>
      </pc:sldChg>
    </pc:docChg>
  </pc:docChgLst>
  <pc:docChgLst>
    <pc:chgData name="魏 星达" userId="ca17b13798aa44f7" providerId="LiveId" clId="{75CCE3A2-A443-534E-9148-3643B39C005F}"/>
    <pc:docChg chg="modSld">
      <pc:chgData name="魏 星达" userId="ca17b13798aa44f7" providerId="LiveId" clId="{75CCE3A2-A443-534E-9148-3643B39C005F}" dt="2022-08-31T11:01:22.331" v="1" actId="20577"/>
      <pc:docMkLst>
        <pc:docMk/>
      </pc:docMkLst>
      <pc:sldChg chg="modSp mod">
        <pc:chgData name="魏 星达" userId="ca17b13798aa44f7" providerId="LiveId" clId="{75CCE3A2-A443-534E-9148-3643B39C005F}" dt="2022-08-31T11:01:22.331" v="1" actId="20577"/>
        <pc:sldMkLst>
          <pc:docMk/>
          <pc:sldMk cId="3628960693" sldId="2241"/>
        </pc:sldMkLst>
        <pc:spChg chg="mod">
          <ac:chgData name="魏 星达" userId="ca17b13798aa44f7" providerId="LiveId" clId="{75CCE3A2-A443-534E-9148-3643B39C005F}" dt="2022-08-31T11:01:22.331" v="1" actId="20577"/>
          <ac:spMkLst>
            <pc:docMk/>
            <pc:sldMk cId="3628960693" sldId="2241"/>
            <ac:spMk id="7" creationId="{E2120B98-7095-B94B-B13B-75606426BF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9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2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9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1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0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9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TODO: redraw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What is the difference</a:t>
            </a:r>
            <a:r>
              <a:rPr kumimoji="1" lang="en-US" altLang="zh-CN" baseline="0" dirty="0"/>
              <a:t> between FILE* and </a:t>
            </a:r>
            <a:r>
              <a:rPr kumimoji="1" lang="en-US" altLang="zh-CN" baseline="0" dirty="0" err="1"/>
              <a:t>fd</a:t>
            </a:r>
            <a:r>
              <a:rPr kumimoji="1" lang="en-US" altLang="zh-CN" baseline="0" dirty="0"/>
              <a:t>? </a:t>
            </a:r>
            <a:r>
              <a:rPr kumimoji="1" lang="en-US" altLang="zh-CN" baseline="0" dirty="0" err="1"/>
              <a:t>Fopen</a:t>
            </a:r>
            <a:r>
              <a:rPr kumimoji="1" lang="en-US" altLang="zh-CN" baseline="0" dirty="0"/>
              <a:t> and open?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1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 are three more mode bits: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s</a:t>
            </a:r>
            <a:r>
              <a:rPr kumimoji="1" lang="en-US" altLang="zh-CN" dirty="0" err="1"/>
              <a:t>etuid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setgid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stick_bit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7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en-US" altLang="zh-CN" baseline="0" dirty="0"/>
              <a:t> is the different between </a:t>
            </a:r>
            <a:r>
              <a:rPr kumimoji="1" lang="en-US" altLang="zh-CN" baseline="0" dirty="0" err="1"/>
              <a:t>fd</a:t>
            </a:r>
            <a:r>
              <a:rPr kumimoji="1" lang="en-US" altLang="zh-CN" baseline="0" dirty="0"/>
              <a:t> and </a:t>
            </a:r>
            <a:r>
              <a:rPr kumimoji="1" lang="en-US" altLang="zh-CN" baseline="0" dirty="0" err="1"/>
              <a:t>inode</a:t>
            </a:r>
            <a:r>
              <a:rPr kumimoji="1" lang="en-US" altLang="zh-CN" baseline="0" dirty="0"/>
              <a:t>?</a:t>
            </a:r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More details on device as a 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6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4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File System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API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and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Disk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I/O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(2023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Owner ID</a:t>
            </a:r>
          </a:p>
          <a:p>
            <a:pPr lvl="1"/>
            <a:r>
              <a:rPr lang="en-US" altLang="zh-CN" dirty="0"/>
              <a:t>User ID and group ID that own this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Types of permission</a:t>
            </a:r>
          </a:p>
          <a:p>
            <a:pPr lvl="1"/>
            <a:r>
              <a:rPr lang="en-US" altLang="zh-CN" dirty="0"/>
              <a:t>Owner, group, other</a:t>
            </a:r>
          </a:p>
          <a:p>
            <a:pPr lvl="1"/>
            <a:r>
              <a:rPr lang="en-US" altLang="zh-CN" dirty="0"/>
              <a:t>Read, write, execute</a:t>
            </a:r>
          </a:p>
          <a:p>
            <a:r>
              <a:rPr lang="en-US" altLang="zh-CN" dirty="0"/>
              <a:t>Time stamps</a:t>
            </a:r>
          </a:p>
          <a:p>
            <a:pPr lvl="1"/>
            <a:r>
              <a:rPr lang="en-US" altLang="zh-CN" dirty="0"/>
              <a:t>Last access (by READ)</a:t>
            </a:r>
          </a:p>
          <a:p>
            <a:pPr lvl="1"/>
            <a:r>
              <a:rPr lang="en-US" altLang="zh-CN" dirty="0"/>
              <a:t>Last modification (by WRITE)</a:t>
            </a:r>
          </a:p>
          <a:p>
            <a:pPr lvl="1"/>
            <a:r>
              <a:rPr lang="en-US" altLang="zh-CN" dirty="0"/>
              <a:t>Last change of </a:t>
            </a:r>
            <a:r>
              <a:rPr lang="en-US" altLang="zh-CN" dirty="0" err="1"/>
              <a:t>inode</a:t>
            </a:r>
            <a:r>
              <a:rPr lang="en-US" altLang="zh-CN" dirty="0"/>
              <a:t> (by LINK)</a:t>
            </a:r>
          </a:p>
          <a:p>
            <a:pPr lvl="1"/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1549A1-8255-304A-A8C4-8D48EB1AF73A}"/>
              </a:ext>
            </a:extLst>
          </p:cNvPr>
          <p:cNvSpPr txBox="1"/>
          <p:nvPr/>
        </p:nvSpPr>
        <p:spPr>
          <a:xfrm>
            <a:off x="4827282" y="2133920"/>
            <a:ext cx="383658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refcnt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Meta-data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endParaRPr kumimoji="1" lang="zh-CN" altLang="en-US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50182" name="矩形 4"/>
          <p:cNvSpPr>
            <a:spLocks noChangeArrowheads="1"/>
          </p:cNvSpPr>
          <p:nvPr/>
        </p:nvSpPr>
        <p:spPr bwMode="auto">
          <a:xfrm>
            <a:off x="5076056" y="3361555"/>
            <a:ext cx="2160240" cy="1573131"/>
          </a:xfrm>
          <a:prstGeom prst="rect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solidFill>
                <a:srgbClr val="BE384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9579-1CA4-6241-90B1-037C37CF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/>
              <a:t> a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4B0C9-EAF2-DC4A-B882-E020105F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Check </a:t>
            </a:r>
            <a:r>
              <a:rPr lang="en-US" altLang="zh-CN" dirty="0">
                <a:solidFill>
                  <a:srgbClr val="BE384B"/>
                </a:solidFill>
              </a:rPr>
              <a:t>user's permission</a:t>
            </a:r>
          </a:p>
          <a:p>
            <a:r>
              <a:rPr lang="en-US" altLang="zh-CN" b="0" dirty="0"/>
              <a:t>Update </a:t>
            </a:r>
            <a:r>
              <a:rPr lang="en-US" altLang="zh-CN" dirty="0">
                <a:solidFill>
                  <a:srgbClr val="BE384B"/>
                </a:solidFill>
              </a:rPr>
              <a:t>last access time</a:t>
            </a:r>
          </a:p>
          <a:p>
            <a:r>
              <a:rPr lang="en-US" altLang="zh-CN" b="0" dirty="0"/>
              <a:t>Return a short name for a file</a:t>
            </a:r>
          </a:p>
          <a:p>
            <a:pPr lvl="1"/>
            <a:r>
              <a:rPr lang="en-US" altLang="zh-CN" dirty="0"/>
              <a:t>File descriptor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BE384B"/>
                </a:solidFill>
              </a:rPr>
              <a:t>(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)</a:t>
            </a:r>
          </a:p>
          <a:p>
            <a:pPr lvl="1"/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 by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94A5-B53A-5F49-AD4A-77CC962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5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Descriptor</a:t>
            </a:r>
            <a:endParaRPr kumimoji="1"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Each process starts with three </a:t>
            </a:r>
            <a:r>
              <a:rPr lang="en-US" altLang="zh-CN" dirty="0">
                <a:solidFill>
                  <a:srgbClr val="BE384B"/>
                </a:solidFill>
              </a:rPr>
              <a:t>default open files</a:t>
            </a:r>
          </a:p>
          <a:p>
            <a:pPr lvl="1"/>
            <a:r>
              <a:rPr lang="en-US" altLang="zh-CN" dirty="0"/>
              <a:t>Standard in(stdin)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standard out(</a:t>
            </a:r>
            <a:r>
              <a:rPr lang="en-US" altLang="zh-CN" dirty="0" err="1"/>
              <a:t>stdout</a:t>
            </a:r>
            <a:r>
              <a:rPr lang="en-US" altLang="zh-CN" dirty="0"/>
              <a:t>): </a:t>
            </a:r>
            <a:r>
              <a:rPr lang="en-US" altLang="zh-CN" b="1" dirty="0" err="1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standard error(stderr): </a:t>
            </a:r>
            <a:r>
              <a:rPr lang="en-US" altLang="zh-CN" b="1" dirty="0" err="1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zh-CN" b="0" dirty="0"/>
              <a:t>Can also use </a:t>
            </a:r>
            <a:r>
              <a:rPr lang="en-US" altLang="zh-CN" b="0" dirty="0" err="1"/>
              <a:t>fd</a:t>
            </a:r>
            <a:r>
              <a:rPr lang="en-US" altLang="zh-CN" b="0" dirty="0"/>
              <a:t> to name opened </a:t>
            </a:r>
            <a:r>
              <a:rPr lang="en-US" altLang="zh-CN" dirty="0">
                <a:solidFill>
                  <a:srgbClr val="BE384B"/>
                </a:solidFill>
              </a:rPr>
              <a:t>devices</a:t>
            </a:r>
          </a:p>
          <a:p>
            <a:pPr lvl="1"/>
            <a:r>
              <a:rPr lang="en-US" altLang="zh-CN" dirty="0"/>
              <a:t>Keyboard, display, etc.</a:t>
            </a:r>
          </a:p>
          <a:p>
            <a:pPr lvl="1"/>
            <a:r>
              <a:rPr lang="en-US" altLang="zh-CN" dirty="0"/>
              <a:t>Allow a designer not to worry about input/output</a:t>
            </a:r>
          </a:p>
          <a:p>
            <a:pPr marL="944563" lvl="2" indent="-271463"/>
            <a:r>
              <a:rPr lang="en-US" altLang="zh-CN" dirty="0"/>
              <a:t>Just read from 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 0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and write to 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 1</a:t>
            </a:r>
          </a:p>
          <a:p>
            <a:r>
              <a:rPr lang="en-US" altLang="zh-CN" b="0" dirty="0"/>
              <a:t>Each process has its </a:t>
            </a:r>
            <a:r>
              <a:rPr lang="en-US" altLang="zh-CN" dirty="0">
                <a:solidFill>
                  <a:srgbClr val="BE384B"/>
                </a:solidFill>
              </a:rPr>
              <a:t>own </a:t>
            </a:r>
            <a:r>
              <a:rPr lang="en-US" altLang="zh-CN" dirty="0" err="1">
                <a:solidFill>
                  <a:srgbClr val="BE384B"/>
                </a:solidFill>
              </a:rPr>
              <a:t>fd</a:t>
            </a:r>
            <a:r>
              <a:rPr lang="en-US" altLang="zh-CN" dirty="0">
                <a:solidFill>
                  <a:srgbClr val="BE384B"/>
                </a:solidFill>
              </a:rPr>
              <a:t> name space</a:t>
            </a:r>
            <a:endParaRPr lang="zh-CN" altLang="en-US" dirty="0">
              <a:solidFill>
                <a:srgbClr val="BE384B"/>
              </a:solidFill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C0A1CE4-DDA1-5441-810F-C6EBE5AB38CF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12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9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1424-7810-3844-9965-3AEC619D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E0CD1-64FF-BB42-8177-85A134EF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0"/>
            <a:ext cx="8229600" cy="3483604"/>
          </a:xfrm>
        </p:spPr>
        <p:txBody>
          <a:bodyPr/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options</a:t>
            </a:r>
          </a:p>
          <a:p>
            <a:pPr lvl="1"/>
            <a:r>
              <a:rPr kumimoji="1" lang="en-US" altLang="zh-CN" dirty="0"/>
              <a:t>Option-1: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pPr lvl="1"/>
            <a:r>
              <a:rPr kumimoji="1" lang="en-US" altLang="zh-CN" dirty="0"/>
              <a:t>Option-2: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Reasons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considerations</a:t>
            </a:r>
          </a:p>
          <a:p>
            <a:pPr lvl="1"/>
            <a:r>
              <a:rPr kumimoji="1" lang="en-US" altLang="zh-CN" dirty="0"/>
              <a:t>Security: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kernel's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Non-</a:t>
            </a:r>
            <a:r>
              <a:rPr kumimoji="1" lang="en-US" altLang="zh-CN" dirty="0" err="1"/>
              <a:t>bypassability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</a:p>
          <a:p>
            <a:pPr lvl="2"/>
            <a:r>
              <a:rPr kumimoji="1" lang="en-US" altLang="zh-CN" dirty="0"/>
              <a:t>Aka.,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complete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mediation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03919-2233-5B49-81A9-7AE6228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2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093C-43D1-6F47-ABD1-1A1F135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Cursor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7F377-171F-5048-A5E4-AA66BBE0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/>
          <a:lstStyle/>
          <a:p>
            <a:r>
              <a:rPr lang="en-US" altLang="zh-CN" dirty="0"/>
              <a:t>File cursor</a:t>
            </a:r>
          </a:p>
          <a:p>
            <a:pPr lvl="1"/>
            <a:r>
              <a:rPr lang="en-US" altLang="zh-CN" dirty="0"/>
              <a:t>Keep track of operation position within a file</a:t>
            </a:r>
          </a:p>
          <a:p>
            <a:pPr lvl="1"/>
            <a:r>
              <a:rPr lang="en-US" altLang="zh-CN" dirty="0"/>
              <a:t>Can be changed by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en-US" altLang="zh-CN" dirty="0"/>
              <a:t> operation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Case-1: Sharing file cursor</a:t>
            </a:r>
          </a:p>
          <a:p>
            <a:pPr lvl="1"/>
            <a:r>
              <a:rPr lang="en-US" altLang="zh-CN" dirty="0"/>
              <a:t>Parent passes its </a:t>
            </a:r>
            <a:r>
              <a:rPr lang="en-US" altLang="zh-CN" dirty="0" err="1"/>
              <a:t>fd</a:t>
            </a:r>
            <a:r>
              <a:rPr lang="en-US" altLang="zh-CN" dirty="0"/>
              <a:t> to its child</a:t>
            </a:r>
          </a:p>
          <a:p>
            <a:pPr lvl="2"/>
            <a:r>
              <a:rPr lang="en-US" altLang="zh-CN" dirty="0"/>
              <a:t>In UNIX, a</a:t>
            </a:r>
            <a:r>
              <a:rPr lang="zh-CN" altLang="en-US" dirty="0"/>
              <a:t> </a:t>
            </a:r>
            <a:r>
              <a:rPr lang="en-US" altLang="zh-CN" dirty="0"/>
              <a:t>child process</a:t>
            </a:r>
            <a:r>
              <a:rPr lang="zh-CN" altLang="en-US" dirty="0"/>
              <a:t> </a:t>
            </a:r>
            <a:r>
              <a:rPr lang="en-US" altLang="zh-CN" dirty="0"/>
              <a:t>inherits all open </a:t>
            </a:r>
            <a:r>
              <a:rPr lang="en-US" altLang="zh-CN" dirty="0" err="1"/>
              <a:t>fds</a:t>
            </a:r>
            <a:r>
              <a:rPr lang="en-US" altLang="zh-CN" dirty="0"/>
              <a:t> from its parent</a:t>
            </a:r>
          </a:p>
          <a:p>
            <a:pPr lvl="1"/>
            <a:r>
              <a:rPr lang="en-US" altLang="zh-CN" dirty="0"/>
              <a:t>Allow both</a:t>
            </a:r>
            <a:r>
              <a:rPr lang="zh-CN" altLang="en-US" dirty="0"/>
              <a:t> </a:t>
            </a:r>
            <a:r>
              <a:rPr lang="en-US" altLang="zh-CN" dirty="0"/>
              <a:t>parent and child to share one</a:t>
            </a:r>
            <a:r>
              <a:rPr lang="zh-CN" altLang="en-US" dirty="0"/>
              <a:t> </a:t>
            </a:r>
            <a:r>
              <a:rPr lang="en-US" altLang="zh-CN" dirty="0"/>
              <a:t>output file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Case-2: Not sharing file cursor</a:t>
            </a:r>
          </a:p>
          <a:p>
            <a:pPr lvl="1"/>
            <a:r>
              <a:rPr lang="en-US" altLang="zh-CN" dirty="0"/>
              <a:t>Two processes open the same file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82E7BA-616C-1F45-B4FF-AB06443A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84BA63-97F3-704A-98C0-9B0265F700D4}"/>
              </a:ext>
            </a:extLst>
          </p:cNvPr>
          <p:cNvSpPr/>
          <p:nvPr/>
        </p:nvSpPr>
        <p:spPr>
          <a:xfrm>
            <a:off x="6156176" y="625252"/>
            <a:ext cx="2376264" cy="1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5EA5351C-CA83-2B47-8A3B-B38C13D9AF7B}"/>
              </a:ext>
            </a:extLst>
          </p:cNvPr>
          <p:cNvSpPr/>
          <p:nvPr/>
        </p:nvSpPr>
        <p:spPr>
          <a:xfrm>
            <a:off x="6660232" y="913284"/>
            <a:ext cx="251048" cy="348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BBF5465-E2BA-354B-AF5D-2019666ECFC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85756" y="481236"/>
            <a:ext cx="0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56D06-BD4A-B24B-A384-515934471A21}"/>
              </a:ext>
            </a:extLst>
          </p:cNvPr>
          <p:cNvSpPr/>
          <p:nvPr/>
        </p:nvSpPr>
        <p:spPr>
          <a:xfrm>
            <a:off x="6386832" y="130797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Cursor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15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FEA5A-5ABD-2A41-8235-BEBAE965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fd_table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file_table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42E8-C0FD-264F-9213-2335BE92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One </a:t>
            </a:r>
            <a:r>
              <a:rPr lang="en-US" altLang="zh-CN" dirty="0" err="1">
                <a:solidFill>
                  <a:srgbClr val="BE384B"/>
                </a:solidFill>
              </a:rPr>
              <a:t>file_table</a:t>
            </a:r>
            <a:r>
              <a:rPr lang="en-US" altLang="zh-CN" b="0" dirty="0">
                <a:solidFill>
                  <a:srgbClr val="BE384B"/>
                </a:solidFill>
              </a:rPr>
              <a:t> </a:t>
            </a:r>
            <a:r>
              <a:rPr lang="en-US" altLang="zh-CN" b="0" dirty="0"/>
              <a:t>for the whole system</a:t>
            </a:r>
          </a:p>
          <a:p>
            <a:pPr lvl="1"/>
            <a:r>
              <a:rPr lang="en-US" altLang="zh-CN" dirty="0"/>
              <a:t>Records information for opened files</a:t>
            </a:r>
          </a:p>
          <a:p>
            <a:pPr lvl="1"/>
            <a:r>
              <a:rPr lang="en-US" altLang="zh-CN" dirty="0" err="1"/>
              <a:t>inode</a:t>
            </a:r>
            <a:r>
              <a:rPr lang="en-US" altLang="zh-CN" dirty="0"/>
              <a:t> num, file cursor, </a:t>
            </a:r>
            <a:r>
              <a:rPr lang="en-US" altLang="zh-CN" dirty="0" err="1"/>
              <a:t>ref_count</a:t>
            </a:r>
            <a:r>
              <a:rPr lang="en-US" altLang="zh-CN" dirty="0"/>
              <a:t> of opening processes</a:t>
            </a:r>
          </a:p>
          <a:p>
            <a:pPr lvl="1"/>
            <a:r>
              <a:rPr lang="en-US" altLang="zh-CN" dirty="0"/>
              <a:t>Children can share the cursor with their parent</a:t>
            </a:r>
          </a:p>
          <a:p>
            <a:r>
              <a:rPr lang="en-US" altLang="zh-CN" b="0" dirty="0"/>
              <a:t>One </a:t>
            </a:r>
            <a:r>
              <a:rPr lang="en-US" altLang="zh-CN" dirty="0" err="1">
                <a:solidFill>
                  <a:srgbClr val="BE384B"/>
                </a:solidFill>
              </a:rPr>
              <a:t>fd_table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b="0" dirty="0"/>
              <a:t>for each process</a:t>
            </a:r>
          </a:p>
          <a:p>
            <a:pPr lvl="1"/>
            <a:r>
              <a:rPr lang="en-US" altLang="zh-CN" dirty="0"/>
              <a:t>Records mapping of 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to index of the </a:t>
            </a:r>
            <a:r>
              <a:rPr lang="en-US" altLang="zh-CN" b="1" dirty="0" err="1">
                <a:solidFill>
                  <a:srgbClr val="BE384B"/>
                </a:solidFill>
              </a:rPr>
              <a:t>file_table</a:t>
            </a:r>
            <a:r>
              <a:rPr lang="en-US" altLang="zh-CN" b="1" dirty="0">
                <a:solidFill>
                  <a:srgbClr val="BE384B"/>
                </a:solidFill>
              </a:rPr>
              <a:t> </a:t>
            </a:r>
            <a:endParaRPr lang="zh-CN" altLang="en-US" b="1" dirty="0">
              <a:solidFill>
                <a:srgbClr val="BE384B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F9B2C-9F99-984E-8700-793EB807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6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16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is B's child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14100" y="4180525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/>
              <a:t>Process A, B and C all open just one file with </a:t>
            </a:r>
            <a:r>
              <a:rPr lang="en-US" altLang="zh-CN" b="0" dirty="0" err="1"/>
              <a:t>inode</a:t>
            </a:r>
            <a:r>
              <a:rPr lang="en-US" altLang="zh-CN" b="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b="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b="0" dirty="0"/>
              <a:t>Process B and C share the file cursor </a:t>
            </a:r>
            <a:endParaRPr lang="zh-CN" altLang="en-US" b="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D93E38-44C2-4849-AA2E-9585CF3AE26F}"/>
              </a:ext>
            </a:extLst>
          </p:cNvPr>
          <p:cNvCxnSpPr>
            <a:endCxn id="55333" idx="0"/>
          </p:cNvCxnSpPr>
          <p:nvPr/>
        </p:nvCxnSpPr>
        <p:spPr>
          <a:xfrm flipH="1">
            <a:off x="7917658" y="776973"/>
            <a:ext cx="388142" cy="901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9E07AE4-3305-3B46-8A23-314829E9E5B1}"/>
              </a:ext>
            </a:extLst>
          </p:cNvPr>
          <p:cNvSpPr/>
          <p:nvPr/>
        </p:nvSpPr>
        <p:spPr>
          <a:xfrm>
            <a:off x="4711752" y="482736"/>
            <a:ext cx="43140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Note: this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is not the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of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inode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!</a:t>
            </a:r>
            <a:endParaRPr kumimoji="1" lang="zh-CN" altLang="en-US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8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/>
              <a:t> Implementation</a:t>
            </a:r>
            <a:endParaRPr kumimoji="1" lang="zh-CN" altLang="en-US" dirty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89B3D5-BFF2-FC43-B7C1-57A5C51D233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C56822-F63C-534F-9C80-84092259880C}"/>
              </a:ext>
            </a:extLst>
          </p:cNvPr>
          <p:cNvSpPr txBox="1"/>
          <p:nvPr/>
        </p:nvSpPr>
        <p:spPr>
          <a:xfrm>
            <a:off x="82835" y="1101596"/>
            <a:ext cx="9313701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mod)-&gt;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sz="1400" dirty="0"/>
              <a:t>0</a:t>
            </a:r>
            <a:r>
              <a:rPr kumimoji="1" lang="en-US" altLang="zh-CN" sz="1400" b="1" dirty="0"/>
              <a:t>   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/>
              <a:t>filename, wd</a:t>
            </a:r>
            <a:r>
              <a:rPr kumimoji="1" lang="en-US" altLang="zh-CN" sz="1400" dirty="0"/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kumimoji="1" lang="en-US" altLang="zh-CN" sz="1400" b="1" dirty="0"/>
              <a:t>if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= FAILURE </a:t>
            </a:r>
            <a:r>
              <a:rPr kumimoji="1" lang="en-US" altLang="zh-CN" sz="1400" b="1" dirty="0"/>
              <a:t>and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/>
              <a:t>flags = O_CREATE </a:t>
            </a:r>
            <a:r>
              <a:rPr kumimoji="1" lang="en-US" altLang="zh-CN" sz="1400" b="1" dirty="0"/>
              <a:t>then</a:t>
            </a:r>
            <a:r>
              <a:rPr kumimoji="1" lang="en-US" altLang="zh-CN" sz="1400" dirty="0"/>
              <a:t>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Create the file?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/>
              <a:t>filename, mode</a:t>
            </a:r>
            <a:r>
              <a:rPr kumimoji="1" lang="en-US" altLang="zh-CN" sz="1400" dirty="0"/>
              <a:t>)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Yes, create it.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b="1" dirty="0"/>
              <a:t>if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= FAILURE </a:t>
            </a:r>
            <a:r>
              <a:rPr kumimoji="1" lang="en-US" altLang="zh-CN" sz="1400" b="1" dirty="0"/>
              <a:t>then</a:t>
            </a:r>
            <a:r>
              <a:rPr kumimoji="1" lang="en-US" altLang="zh-CN" sz="1400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</a:t>
            </a:r>
            <a:r>
              <a:rPr kumimoji="1" lang="en-US" altLang="zh-CN" sz="1400" b="1" dirty="0"/>
              <a:t>return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/>
              <a:t>FAILURE</a:t>
            </a:r>
            <a:r>
              <a:rPr kumimoji="1" lang="en-US" altLang="zh-CN" sz="1400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i="1" dirty="0" err="1"/>
              <a:t>inode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dirty="0"/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b="1" dirty="0"/>
              <a:t>if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PERMITTED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inode</a:t>
            </a:r>
            <a:r>
              <a:rPr kumimoji="1" lang="en-US" altLang="zh-CN" sz="1400" i="1" dirty="0"/>
              <a:t>, flags</a:t>
            </a:r>
            <a:r>
              <a:rPr kumimoji="1" lang="en-US" altLang="zh-CN" sz="1400" dirty="0"/>
              <a:t>) </a:t>
            </a:r>
            <a:r>
              <a:rPr kumimoji="1" lang="en-US" altLang="zh-CN" sz="1400" b="1" dirty="0"/>
              <a:t>then</a:t>
            </a:r>
            <a:r>
              <a:rPr kumimoji="1" lang="en-US" altLang="zh-CN" sz="1400" dirty="0"/>
              <a:t>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Does this user have the required permissions?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i="1" dirty="0" err="1"/>
              <a:t>file_index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file_table</a:t>
            </a:r>
            <a:r>
              <a:rPr kumimoji="1" lang="en-US" altLang="zh-CN" sz="1400" i="1" dirty="0"/>
              <a:t>,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dirty="0"/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i="1" dirty="0" err="1"/>
              <a:t>fd</a:t>
            </a:r>
            <a:r>
              <a:rPr kumimoji="1" lang="en-US" altLang="zh-CN" sz="1400" dirty="0"/>
              <a:t>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FIND_UNUSED_ENTRY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fd_table</a:t>
            </a:r>
            <a:r>
              <a:rPr kumimoji="1" lang="en-US" altLang="zh-CN" sz="1400" dirty="0"/>
              <a:t>)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Find entry in file descriptor table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i="1" dirty="0" err="1"/>
              <a:t>fd_table</a:t>
            </a:r>
            <a:r>
              <a:rPr kumimoji="1" lang="en-US" altLang="zh-CN" sz="1400" i="1" dirty="0"/>
              <a:t>[</a:t>
            </a:r>
            <a:r>
              <a:rPr kumimoji="1" lang="en-US" altLang="zh-CN" sz="1400" i="1" dirty="0" err="1"/>
              <a:t>fd</a:t>
            </a:r>
            <a:r>
              <a:rPr kumimoji="1" lang="en-US" altLang="zh-CN" sz="1400" i="1" dirty="0"/>
              <a:t>]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file_index</a:t>
            </a:r>
            <a:r>
              <a:rPr kumimoji="1" lang="en-US" altLang="zh-CN" sz="1400" i="1" dirty="0"/>
              <a:t>          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Record file index for file descriptor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b="1" dirty="0"/>
              <a:t>return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 err="1"/>
              <a:t>fd</a:t>
            </a:r>
            <a:r>
              <a:rPr kumimoji="1" lang="en-US" altLang="zh-CN" sz="1400" dirty="0"/>
              <a:t>                                  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Return </a:t>
            </a:r>
            <a:r>
              <a:rPr kumimoji="1" lang="en-US" altLang="zh-CN" sz="1400" dirty="0" err="1">
                <a:solidFill>
                  <a:srgbClr val="00B050"/>
                </a:solidFill>
              </a:rPr>
              <a:t>fd</a:t>
            </a:r>
            <a:endParaRPr kumimoji="1" lang="en-US" altLang="zh-CN" sz="1400" dirty="0">
              <a:solidFill>
                <a:srgbClr val="00B050"/>
              </a:solidFill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</a:t>
            </a:r>
            <a:r>
              <a:rPr kumimoji="1" lang="en-US" altLang="zh-CN" sz="1400" b="1" dirty="0"/>
              <a:t>else return </a:t>
            </a:r>
            <a:r>
              <a:rPr kumimoji="1" lang="en-US" altLang="zh-CN" sz="1400" i="1" dirty="0"/>
              <a:t>FAILURE</a:t>
            </a:r>
            <a:r>
              <a:rPr kumimoji="1" lang="en-US" altLang="zh-CN" sz="1400" dirty="0"/>
              <a:t>                 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No, return a failure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45CF30-A4DF-5347-B43E-63DF49FE0B67}"/>
              </a:ext>
            </a:extLst>
          </p:cNvPr>
          <p:cNvSpPr/>
          <p:nvPr/>
        </p:nvSpPr>
        <p:spPr>
          <a:xfrm>
            <a:off x="82835" y="1417340"/>
            <a:ext cx="5209245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A8B5B-7128-F04D-9641-56ED46318F2A}"/>
              </a:ext>
            </a:extLst>
          </p:cNvPr>
          <p:cNvSpPr/>
          <p:nvPr/>
        </p:nvSpPr>
        <p:spPr>
          <a:xfrm>
            <a:off x="82834" y="2845815"/>
            <a:ext cx="5209245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BB6109-B494-1547-81D4-06194C428D8F}"/>
              </a:ext>
            </a:extLst>
          </p:cNvPr>
          <p:cNvSpPr/>
          <p:nvPr/>
        </p:nvSpPr>
        <p:spPr>
          <a:xfrm>
            <a:off x="611560" y="3433564"/>
            <a:ext cx="851004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0CDC80-E765-7745-9D7D-F87AD03BFBA6}"/>
              </a:ext>
            </a:extLst>
          </p:cNvPr>
          <p:cNvSpPr/>
          <p:nvPr/>
        </p:nvSpPr>
        <p:spPr>
          <a:xfrm>
            <a:off x="611561" y="3721596"/>
            <a:ext cx="288031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39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5409-4BFE-CD46-A69A-8EDE431E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1" lang="en-US" altLang="zh-CN" dirty="0"/>
              <a:t> Implementation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C7265-DD00-A34E-A7A9-2E82331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A67AA-C596-C748-A16C-0D06728BBED6}"/>
              </a:ext>
            </a:extLst>
          </p:cNvPr>
          <p:cNvSpPr txBox="1"/>
          <p:nvPr/>
        </p:nvSpPr>
        <p:spPr>
          <a:xfrm>
            <a:off x="323528" y="982935"/>
            <a:ext cx="9313701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character[] &amp;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sz="1400" dirty="0">
                <a:cs typeface="Courier New" panose="02070309020205020404" pitchFamily="49" charset="0"/>
              </a:rPr>
              <a:t>0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←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fd_table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fd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cursor ←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].cursor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</a:t>
            </a:r>
            <a:r>
              <a:rPr kumimoji="1" lang="en-US" altLang="zh-CN" sz="1400" dirty="0" err="1">
                <a:cs typeface="Courier New" panose="02070309020205020404" pitchFamily="49" charset="0"/>
              </a:rPr>
              <a:t>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].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m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inode.size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– cursor, n</a:t>
            </a:r>
            <a:r>
              <a:rPr kumimoji="1" lang="en-US" altLang="zh-CN" sz="1400" dirty="0">
                <a:cs typeface="Courier New" panose="02070309020205020404" pitchFamily="49" charset="0"/>
              </a:rPr>
              <a:t>)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atime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of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if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 = 0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then return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END_OF_FILE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for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from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0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to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 – 1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do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  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b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cursor +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   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b,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buf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m-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 BLOCKSIZE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 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+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 –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 BLOCKSIZE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].cursor ← cursor + m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</a:t>
            </a:r>
            <a:endParaRPr kumimoji="1" lang="en-US" altLang="zh-CN" sz="1400" i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8254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 Layout of a Simple File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3" y="1217108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 websites 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systems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AAE6-ABA1-1148-828B-16573E4A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3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 the Head of a Disk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273630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100" dirty="0"/>
              <a:t>i: </a:t>
            </a:r>
            <a:r>
              <a:rPr lang="en-US" altLang="zh-CN" sz="2100" dirty="0" err="1"/>
              <a:t>inode</a:t>
            </a:r>
            <a:r>
              <a:rPr lang="en-US" altLang="zh-CN" sz="2100" dirty="0"/>
              <a:t> free block bitmap</a:t>
            </a:r>
          </a:p>
          <a:p>
            <a:r>
              <a:rPr lang="en-US" altLang="zh-CN" sz="2100" dirty="0"/>
              <a:t>d: data free block bitmap</a:t>
            </a:r>
          </a:p>
          <a:p>
            <a:r>
              <a:rPr lang="en-US" altLang="zh-CN" sz="2100" dirty="0">
                <a:solidFill>
                  <a:srgbClr val="BE384B"/>
                </a:solidFill>
              </a:rPr>
              <a:t>S: super-block</a:t>
            </a:r>
          </a:p>
          <a:p>
            <a:pPr lvl="1"/>
            <a:r>
              <a:rPr lang="en-US" altLang="zh-CN" sz="2100" dirty="0"/>
              <a:t>How many </a:t>
            </a:r>
            <a:r>
              <a:rPr lang="en-US" altLang="zh-CN" sz="2100" dirty="0" err="1"/>
              <a:t>inodes</a:t>
            </a:r>
            <a:r>
              <a:rPr lang="en-US" altLang="zh-CN" sz="2100" dirty="0"/>
              <a:t>: 80</a:t>
            </a:r>
          </a:p>
          <a:p>
            <a:pPr lvl="1"/>
            <a:r>
              <a:rPr lang="en-US" altLang="zh-CN" sz="2100" dirty="0"/>
              <a:t>How many data blocks: 56</a:t>
            </a:r>
          </a:p>
          <a:p>
            <a:pPr lvl="1"/>
            <a:r>
              <a:rPr lang="en-US" altLang="zh-CN" sz="2100" dirty="0"/>
              <a:t>Where the </a:t>
            </a:r>
            <a:r>
              <a:rPr lang="en-US" altLang="zh-CN" sz="2100" dirty="0" err="1"/>
              <a:t>inode</a:t>
            </a:r>
            <a:r>
              <a:rPr lang="en-US" altLang="zh-CN" sz="2100" dirty="0"/>
              <a:t> table begins: block 3</a:t>
            </a:r>
          </a:p>
          <a:p>
            <a:pPr lvl="1"/>
            <a:r>
              <a:rPr lang="en-US" altLang="zh-CN" sz="2100" dirty="0"/>
              <a:t>…</a:t>
            </a:r>
          </a:p>
          <a:p>
            <a:pPr lvl="1"/>
            <a:r>
              <a:rPr lang="en-US" altLang="zh-CN" sz="2100" dirty="0"/>
              <a:t>A</a:t>
            </a:r>
            <a:r>
              <a:rPr lang="zh-CN" altLang="en-US" sz="2100" dirty="0"/>
              <a:t> </a:t>
            </a:r>
            <a:r>
              <a:rPr lang="en-US" altLang="zh-CN" sz="2100" dirty="0"/>
              <a:t>magic number to identify the file system type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190625"/>
            <a:ext cx="7315200" cy="1666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5954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1978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30" y="1561356"/>
            <a:ext cx="21602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</a:rPr>
              <a:t>S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2386" y="4010497"/>
            <a:ext cx="32496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BE384B"/>
                </a:solidFill>
                <a:cs typeface="DengXian" charset="0"/>
              </a:rPr>
              <a:t>The super-block is used when</a:t>
            </a:r>
          </a:p>
          <a:p>
            <a:pPr algn="ctr"/>
            <a:r>
              <a:rPr lang="en-US" altLang="zh-CN" dirty="0">
                <a:solidFill>
                  <a:srgbClr val="BE384B"/>
                </a:solidFill>
                <a:cs typeface="DengXian" charset="0"/>
              </a:rPr>
              <a:t>the file system is mounted</a:t>
            </a:r>
            <a:endParaRPr lang="zh-CN" altLang="en-US" dirty="0">
              <a:solidFill>
                <a:srgbClr val="BE384B"/>
              </a:solidFill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How many read and write in a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b="0" dirty="0"/>
              <a:t>?</a:t>
            </a:r>
          </a:p>
          <a:p>
            <a:r>
              <a:rPr kumimoji="1" lang="en-US" altLang="zh-CN" b="0" dirty="0"/>
              <a:t>How many read and write in a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1" lang="en-US" altLang="zh-CN" b="0" dirty="0"/>
              <a:t>?</a:t>
            </a:r>
          </a:p>
          <a:p>
            <a:r>
              <a:rPr kumimoji="1" lang="en-US" altLang="zh-CN" b="0" dirty="0"/>
              <a:t>How many read and write in a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kumimoji="1" lang="en-US" altLang="zh-CN" b="0" dirty="0"/>
              <a:t>?</a:t>
            </a:r>
            <a:endParaRPr kumimoji="1"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7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2398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1113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BE384B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BE384B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40721" y="2187670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6785" y="2403694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6785" y="2635772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820841" y="2859200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64857" y="3264711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964857" y="3525256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64857" y="3880128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964857" y="4140673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64857" y="4540561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4964857" y="4801106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1560" y="517521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Why "write" on bar </a:t>
            </a:r>
            <a:r>
              <a:rPr lang="en-US" altLang="zh-CN" dirty="0" err="1">
                <a:solidFill>
                  <a:srgbClr val="BE384B"/>
                </a:solidFill>
                <a:ea typeface="等线" panose="02010600030101010101" pitchFamily="2" charset="-122"/>
              </a:rPr>
              <a:t>inode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 in a read operation? Why no "write" on foo </a:t>
            </a:r>
            <a:r>
              <a:rPr lang="en-US" altLang="zh-CN" dirty="0" err="1">
                <a:solidFill>
                  <a:srgbClr val="BE384B"/>
                </a:solidFill>
                <a:ea typeface="等线" panose="02010600030101010101" pitchFamily="2" charset="-122"/>
              </a:rPr>
              <a:t>inodes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?</a:t>
            </a:r>
            <a:endParaRPr lang="zh-CN" altLang="en-US" dirty="0">
              <a:solidFill>
                <a:srgbClr val="BE384B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6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B69A-BF36-CE40-A85E-E28F1D3E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WRITE, APPEND</a:t>
            </a:r>
            <a:r>
              <a:rPr kumimoji="1" lang="en-US" altLang="zh-CN" dirty="0"/>
              <a:t> &amp;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200DA-CB81-1441-BD2F-80138A95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4356826"/>
          </a:xfrm>
        </p:spPr>
        <p:txBody>
          <a:bodyPr>
            <a:normAutofit/>
          </a:bodyPr>
          <a:lstStyle/>
          <a:p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1" lang="en" altLang="zh-CN" b="0" dirty="0"/>
              <a:t> is </a:t>
            </a:r>
            <a:r>
              <a:rPr kumimoji="1" lang="en" altLang="zh-CN" dirty="0">
                <a:solidFill>
                  <a:srgbClr val="C00000"/>
                </a:solidFill>
              </a:rPr>
              <a:t>similar to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  <a:p>
            <a:pPr lvl="1"/>
            <a:r>
              <a:rPr kumimoji="1" lang="en" altLang="zh-CN" dirty="0"/>
              <a:t>Allocate new block if necessary</a:t>
            </a:r>
          </a:p>
          <a:p>
            <a:pPr lvl="1"/>
            <a:r>
              <a:rPr kumimoji="1" lang="en" altLang="zh-CN" dirty="0"/>
              <a:t>Update </a:t>
            </a:r>
            <a:r>
              <a:rPr kumimoji="1" lang="en" altLang="zh-CN" dirty="0" err="1"/>
              <a:t>inode's</a:t>
            </a:r>
            <a:r>
              <a:rPr kumimoji="1" lang="en" altLang="zh-CN" dirty="0"/>
              <a:t> size and </a:t>
            </a:r>
            <a:r>
              <a:rPr kumimoji="1" lang="en" altLang="zh-CN" dirty="0" err="1"/>
              <a:t>mtime</a:t>
            </a:r>
            <a:endParaRPr kumimoji="1" lang="en" altLang="zh-CN" dirty="0"/>
          </a:p>
          <a:p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/>
            <a:r>
              <a:rPr kumimoji="1" lang="en" altLang="zh-CN" b="0" dirty="0">
                <a:cs typeface="Courier New" panose="02070309020205020404" pitchFamily="49" charset="0"/>
              </a:rPr>
              <a:t>Similar to write, directly write to the end of the file</a:t>
            </a:r>
          </a:p>
          <a:p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pPr lvl="1"/>
            <a:r>
              <a:rPr kumimoji="1" lang="en" altLang="zh-CN" dirty="0"/>
              <a:t>Free the entry in the </a:t>
            </a:r>
            <a:r>
              <a:rPr kumimoji="1" lang="en" altLang="zh-CN" dirty="0" err="1"/>
              <a:t>fd_table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Decrease the reference counter in file table</a:t>
            </a:r>
          </a:p>
          <a:p>
            <a:pPr lvl="1"/>
            <a:r>
              <a:rPr kumimoji="1" lang="en" altLang="zh-CN" dirty="0"/>
              <a:t>Free the entry in file table if counter is 0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Failures in the middle may cause inconsistency!</a:t>
            </a:r>
            <a:r>
              <a:rPr kumimoji="1" lang="zh-CN" altLang="en-US" dirty="0">
                <a:solidFill>
                  <a:srgbClr val="BE384B"/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C07C1-B3E0-1445-9A69-37B498E7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0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Questions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When writing, which </a:t>
            </a:r>
            <a:r>
              <a:rPr lang="en-US" altLang="zh-CN" dirty="0">
                <a:solidFill>
                  <a:srgbClr val="C00000"/>
                </a:solidFill>
              </a:rPr>
              <a:t>order</a:t>
            </a:r>
            <a:r>
              <a:rPr lang="en-US" altLang="zh-CN" b="0" dirty="0"/>
              <a:t> is preferred?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bitmap, write new data, update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pointer)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bitmap, update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pointer), write new data</a:t>
            </a:r>
          </a:p>
          <a:p>
            <a:pPr lvl="1"/>
            <a:r>
              <a:rPr lang="en-US" altLang="zh-CN" dirty="0"/>
              <a:t>Update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pointer), update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bitmap, write new data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B67103F-EF9F-5347-9B08-486C40E2829A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6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D01A-87AF-B645-AF05-65C87B47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02DC5-A910-8548-A117-142B32A0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Block cache</a:t>
            </a:r>
          </a:p>
          <a:p>
            <a:pPr lvl="1"/>
            <a:r>
              <a:rPr kumimoji="1" lang="en" altLang="zh-CN" dirty="0"/>
              <a:t>Cache of recently used disk blocks</a:t>
            </a:r>
          </a:p>
          <a:p>
            <a:pPr lvl="1"/>
            <a:r>
              <a:rPr kumimoji="1" lang="en" altLang="zh-CN" dirty="0"/>
              <a:t>Read from disk if cache miss</a:t>
            </a:r>
          </a:p>
          <a:p>
            <a:pPr lvl="1"/>
            <a:r>
              <a:rPr kumimoji="1" lang="en" altLang="zh-CN" dirty="0"/>
              <a:t>Delay the writes for batching</a:t>
            </a:r>
          </a:p>
          <a:p>
            <a:pPr lvl="1"/>
            <a:r>
              <a:rPr kumimoji="1" lang="en" altLang="zh-CN" dirty="0"/>
              <a:t>Improve performance</a:t>
            </a:r>
          </a:p>
          <a:p>
            <a:pPr lvl="1"/>
            <a:r>
              <a:rPr kumimoji="1" lang="en" altLang="zh-CN" b="1" dirty="0">
                <a:solidFill>
                  <a:srgbClr val="BE384B"/>
                </a:solidFill>
              </a:rPr>
              <a:t>Problem</a:t>
            </a:r>
            <a:r>
              <a:rPr kumimoji="1" lang="en" altLang="zh-CN" dirty="0"/>
              <a:t>: may cause </a:t>
            </a:r>
            <a:r>
              <a:rPr kumimoji="1" lang="en" altLang="zh-CN" b="1" dirty="0">
                <a:solidFill>
                  <a:srgbClr val="BE384B"/>
                </a:solidFill>
              </a:rPr>
              <a:t>inconsistency</a:t>
            </a:r>
            <a:r>
              <a:rPr kumimoji="1" lang="en" altLang="zh-CN" dirty="0"/>
              <a:t> if fail before write</a:t>
            </a:r>
          </a:p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</a:p>
          <a:p>
            <a:pPr lvl="1"/>
            <a:r>
              <a:rPr kumimoji="1" lang="en" altLang="zh-CN" dirty="0"/>
              <a:t>Ensure all changes to a file have been written to the storage device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1B998-0612-0343-A8D9-24BF913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6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D90C-54EF-274F-9D56-4DB56E7B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1" lang="en-US" altLang="zh-CN" dirty="0"/>
              <a:t> after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/>
              <a:t> but before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296E5-5D3E-134D-B71F-25E1EAB9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One process has </a:t>
            </a:r>
            <a:r>
              <a:rPr kumimoji="1" lang="en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" altLang="zh-CN" b="0" dirty="0" err="1"/>
              <a:t>ed</a:t>
            </a:r>
            <a:r>
              <a:rPr kumimoji="1" lang="en" altLang="zh-CN" b="0" dirty="0"/>
              <a:t> a file</a:t>
            </a:r>
          </a:p>
          <a:p>
            <a:r>
              <a:rPr kumimoji="1" lang="en" altLang="zh-CN" b="0" dirty="0"/>
              <a:t>Another process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1" lang="en" altLang="zh-CN" b="0" dirty="0"/>
              <a:t> the file</a:t>
            </a:r>
          </a:p>
          <a:p>
            <a:pPr lvl="1"/>
            <a:r>
              <a:rPr kumimoji="1" lang="en-US" altLang="zh-CN" dirty="0"/>
              <a:t>B</a:t>
            </a:r>
            <a:r>
              <a:rPr kumimoji="1" lang="en" altLang="zh-CN" dirty="0"/>
              <a:t>y removing the last name pointing to the file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reference counter is now 0</a:t>
            </a:r>
          </a:p>
          <a:p>
            <a:r>
              <a:rPr kumimoji="1" lang="en" altLang="zh-CN" b="0" dirty="0"/>
              <a:t>The </a:t>
            </a:r>
            <a:r>
              <a:rPr kumimoji="1" lang="en" altLang="zh-CN" b="0" dirty="0" err="1"/>
              <a:t>inode</a:t>
            </a:r>
            <a:r>
              <a:rPr kumimoji="1" lang="en" altLang="zh-CN" b="0" dirty="0"/>
              <a:t> is </a:t>
            </a:r>
            <a:r>
              <a:rPr kumimoji="1" lang="en" altLang="zh-CN" dirty="0">
                <a:solidFill>
                  <a:srgbClr val="C00000"/>
                </a:solidFill>
              </a:rPr>
              <a:t>not freed </a:t>
            </a:r>
            <a:r>
              <a:rPr kumimoji="1" lang="en" altLang="zh-CN" b="0" dirty="0"/>
              <a:t>until the first process calls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pPr lvl="1"/>
            <a:r>
              <a:rPr kumimoji="1" lang="en" altLang="zh-CN" dirty="0"/>
              <a:t>On Windows, it may forbid to delete an opened file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9AB96-AE69-B945-873F-FC321A0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3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DD43-5768-604A-B745-3E56CEB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Review: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Renaming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DA0C1-BA23-6748-B92E-6F0AEA4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01406-68E4-0741-BA0A-28FA6FFAB85E}"/>
              </a:ext>
            </a:extLst>
          </p:cNvPr>
          <p:cNvSpPr txBox="1"/>
          <p:nvPr/>
        </p:nvSpPr>
        <p:spPr>
          <a:xfrm>
            <a:off x="457200" y="1213717"/>
            <a:ext cx="38365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24ECB1-FA9C-014F-9BA2-66F2E6C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110"/>
            <a:ext cx="8229600" cy="212457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Text edit </a:t>
            </a:r>
            <a:r>
              <a:rPr kumimoji="1" lang="en-US" altLang="zh-CN" b="0" dirty="0"/>
              <a:t>usually save editing file in a </a:t>
            </a:r>
            <a:r>
              <a:rPr kumimoji="1" lang="en-US" altLang="zh-CN" dirty="0">
                <a:solidFill>
                  <a:srgbClr val="C00000"/>
                </a:solidFill>
              </a:rPr>
              <a:t>temp</a:t>
            </a:r>
            <a:r>
              <a:rPr kumimoji="1" lang="en-US" altLang="zh-CN" b="0" dirty="0"/>
              <a:t> file</a:t>
            </a:r>
          </a:p>
          <a:p>
            <a:pPr lvl="1"/>
            <a:r>
              <a:rPr kumimoji="1" lang="en-US" altLang="zh-CN" dirty="0"/>
              <a:t>Edit in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/>
              <a:t>, then rename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0" dirty="0"/>
              <a:t>What if the computer </a:t>
            </a:r>
            <a:r>
              <a:rPr kumimoji="1" lang="en-US" altLang="zh-CN" dirty="0">
                <a:solidFill>
                  <a:srgbClr val="C00000"/>
                </a:solidFill>
              </a:rPr>
              <a:t>fails between 1 &amp; 2</a:t>
            </a:r>
            <a:r>
              <a:rPr kumimoji="1" lang="en-US" altLang="zh-CN" b="0" dirty="0"/>
              <a:t>?</a:t>
            </a:r>
          </a:p>
          <a:p>
            <a:pPr lvl="1"/>
            <a:r>
              <a:rPr kumimoji="1" lang="en-US" altLang="zh-CN" dirty="0"/>
              <a:t>The file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will be lost, which will surprise the user</a:t>
            </a:r>
          </a:p>
          <a:p>
            <a:pPr lvl="1"/>
            <a:r>
              <a:rPr kumimoji="1" lang="en-US" altLang="zh-CN" dirty="0"/>
              <a:t>Need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action (in later lectures)</a:t>
            </a:r>
          </a:p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FFBF19-29D1-1545-8041-86598DCB9325}"/>
              </a:ext>
            </a:extLst>
          </p:cNvPr>
          <p:cNvSpPr txBox="1"/>
          <p:nvPr/>
        </p:nvSpPr>
        <p:spPr>
          <a:xfrm>
            <a:off x="3635896" y="1305310"/>
            <a:ext cx="936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ea typeface="等线" panose="02010600030101010101" pitchFamily="2" charset="-122"/>
              </a:rPr>
              <a:t>❌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348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4658-191E-1046-9028-80F0A7D8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Review: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Renaming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ED3A9-3B5A-F544-81C4-74057A0B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1133"/>
            <a:ext cx="8686800" cy="3276706"/>
          </a:xfrm>
        </p:spPr>
        <p:txBody>
          <a:bodyPr/>
          <a:lstStyle/>
          <a:p>
            <a:r>
              <a:rPr kumimoji="1" lang="en-US" altLang="zh-CN" b="0" dirty="0"/>
              <a:t>Weaker specification without atomic actions</a:t>
            </a:r>
          </a:p>
          <a:p>
            <a:pPr lvl="1"/>
            <a:r>
              <a:rPr kumimoji="1" lang="en-US" altLang="zh-CN" dirty="0"/>
              <a:t>1. Changes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#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/>
              <a:t> to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# of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2. Removes the directory entry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from_name</a:t>
            </a:r>
            <a:r>
              <a:rPr lang="en-US" altLang="zh-CN" sz="1600" dirty="0" err="1">
                <a:ea typeface="等线" panose="02010600030101010101" pitchFamily="2" charset="-122"/>
              </a:rPr>
              <a:t>'s</a:t>
            </a:r>
            <a:r>
              <a:rPr lang="en-US" altLang="zh-CN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b="0" dirty="0">
                <a:ea typeface="等线" panose="02010600030101010101" pitchFamily="2" charset="-122"/>
              </a:rPr>
              <a:t>If </a:t>
            </a:r>
            <a:r>
              <a:rPr lang="en-US" altLang="zh-CN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to_name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ea typeface="等线" panose="02010600030101010101" pitchFamily="2" charset="-122"/>
              </a:rPr>
              <a:t>already exists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lang="en-US" altLang="zh-CN" sz="1600" dirty="0">
                <a:ea typeface="等线" panose="02010600030101010101" pitchFamily="2" charset="-122"/>
              </a:rPr>
              <a:t> file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will always exist, even if 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machine fails between 1 &amp; 2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Need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to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revoke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resource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on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recovery</a:t>
            </a:r>
            <a:endParaRPr lang="zh-CN" altLang="zh-CN" sz="1600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E7309-24B1-1A40-9F57-AF5FB3F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AD88C1-24DC-1449-94F2-872644BEC815}"/>
              </a:ext>
            </a:extLst>
          </p:cNvPr>
          <p:cNvSpPr txBox="1"/>
          <p:nvPr/>
        </p:nvSpPr>
        <p:spPr>
          <a:xfrm>
            <a:off x="457200" y="1213717"/>
            <a:ext cx="3836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 websites 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systems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A0A773-9005-3848-A94A-18E21FD86144}"/>
              </a:ext>
            </a:extLst>
          </p:cNvPr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内容占位符 2">
            <a:extLst>
              <a:ext uri="{FF2B5EF4-FFF2-40B4-BE49-F238E27FC236}">
                <a16:creationId xmlns:a16="http://schemas.microsoft.com/office/drawing/2014/main" id="{AE1AA0C4-A46C-C843-9D4E-695A271A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</a:p>
        </p:txBody>
      </p:sp>
    </p:spTree>
    <p:extLst>
      <p:ext uri="{BB962C8B-B14F-4D97-AF65-F5344CB8AC3E}">
        <p14:creationId xmlns:p14="http://schemas.microsoft.com/office/powerpoint/2010/main" val="422818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268-FBF9-054E-B97F-56096079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directories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D8AA8-9633-A240-85E3-6F4050B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A4E74-54B1-5A45-B34D-CDFB98AA71A5}"/>
              </a:ext>
            </a:extLst>
          </p:cNvPr>
          <p:cNvSpPr/>
          <p:nvPr/>
        </p:nvSpPr>
        <p:spPr>
          <a:xfrm>
            <a:off x="457412" y="1273324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-il</a:t>
            </a:r>
            <a:r>
              <a:rPr lang="zh-CN" altLang="en-US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dir1</a:t>
            </a:r>
          </a:p>
          <a:p>
            <a:r>
              <a:rPr lang="fi-FI" altLang="zh-CN" sz="1600" dirty="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40978804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-r--r--  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wheel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6  9 26 08:50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from.txt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-il</a:t>
            </a:r>
            <a:r>
              <a:rPr lang="zh-CN" altLang="en-US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dir2</a:t>
            </a:r>
          </a:p>
          <a:p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40978827 -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-r--r--  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wheel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7  9 26 08:51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to.txt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mv dir1/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from.txt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dir2/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to.txt</a:t>
            </a:r>
            <a:endParaRPr lang="fi-FI" altLang="zh-CN" sz="1600" b="1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dir1</a:t>
            </a: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-il</a:t>
            </a:r>
            <a:r>
              <a:rPr lang="zh-CN" altLang="en-US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dir2</a:t>
            </a:r>
          </a:p>
          <a:p>
            <a:r>
              <a:rPr lang="fi-FI" altLang="zh-CN" sz="1600" dirty="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40978804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-r--r--  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wheel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6  9 26 08:50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to.txt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AEFC5E-66ED-6248-94B3-BE3E674671E3}"/>
              </a:ext>
            </a:extLst>
          </p:cNvPr>
          <p:cNvSpPr txBox="1"/>
          <p:nvPr/>
        </p:nvSpPr>
        <p:spPr>
          <a:xfrm>
            <a:off x="827584" y="4651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inode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number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DA40B8-8D3D-A241-985D-ACC9A1008603}"/>
              </a:ext>
            </a:extLst>
          </p:cNvPr>
          <p:cNvCxnSpPr>
            <a:cxnSpLocks/>
          </p:cNvCxnSpPr>
          <p:nvPr/>
        </p:nvCxnSpPr>
        <p:spPr>
          <a:xfrm>
            <a:off x="1115616" y="4320312"/>
            <a:ext cx="216024" cy="33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65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DD43-5768-604A-B745-3E56CEB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Renaming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DA0C1-BA23-6748-B92E-6F0AEA4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01406-68E4-0741-BA0A-28FA6FFAB85E}"/>
              </a:ext>
            </a:extLst>
          </p:cNvPr>
          <p:cNvSpPr txBox="1"/>
          <p:nvPr/>
        </p:nvSpPr>
        <p:spPr>
          <a:xfrm>
            <a:off x="457200" y="1213717"/>
            <a:ext cx="38365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24ECB1-FA9C-014F-9BA2-66F2E6C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110"/>
            <a:ext cx="3836588" cy="2124578"/>
          </a:xfrm>
        </p:spPr>
        <p:txBody>
          <a:bodyPr>
            <a:normAutofit/>
          </a:bodyPr>
          <a:lstStyle/>
          <a:p>
            <a:r>
              <a:rPr kumimoji="1" lang="en-US" altLang="zh-CN" sz="1600" b="0" dirty="0"/>
              <a:t>If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exists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and </a:t>
            </a:r>
            <a:r>
              <a:rPr kumimoji="1" lang="en-US" altLang="zh-CN" sz="1600" b="0" dirty="0">
                <a:solidFill>
                  <a:srgbClr val="C00000"/>
                </a:solidFill>
              </a:rPr>
              <a:t>fails between 1 &amp; 2</a:t>
            </a:r>
            <a:endParaRPr kumimoji="1" lang="en-US" altLang="zh-CN" sz="1600" b="0" dirty="0"/>
          </a:p>
          <a:p>
            <a:pPr lvl="1"/>
            <a:r>
              <a:rPr kumimoji="1" lang="en-US" altLang="zh-CN" sz="1600" dirty="0"/>
              <a:t>The file </a:t>
            </a:r>
            <a:r>
              <a:rPr kumimoji="1" lang="en-US" altLang="zh-CN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/>
              <a:t>will be lost,</a:t>
            </a:r>
          </a:p>
          <a:p>
            <a:pPr lvl="1"/>
            <a:r>
              <a:rPr kumimoji="1" lang="en-US" altLang="zh-CN" sz="1600" dirty="0"/>
              <a:t>which will surprise the user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17BA583-2412-DC48-853A-69CFC2A6771E}"/>
              </a:ext>
            </a:extLst>
          </p:cNvPr>
          <p:cNvSpPr txBox="1">
            <a:spLocks/>
          </p:cNvSpPr>
          <p:nvPr/>
        </p:nvSpPr>
        <p:spPr>
          <a:xfrm>
            <a:off x="4623320" y="2454110"/>
            <a:ext cx="4269160" cy="303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dirty="0">
                <a:ea typeface="等线" panose="02010600030101010101" pitchFamily="2" charset="-122"/>
              </a:rPr>
              <a:t>If 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to.txt</a:t>
            </a:r>
            <a:r>
              <a:rPr lang="zh-CN" altLang="en-US" sz="1600" b="0" dirty="0"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ea typeface="等线" panose="02010600030101010101" pitchFamily="2" charset="-122"/>
              </a:rPr>
              <a:t>exists</a:t>
            </a:r>
            <a:r>
              <a:rPr lang="zh-CN" altLang="en-US" sz="1600" b="0" dirty="0"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ea typeface="等线" panose="02010600030101010101" pitchFamily="2" charset="-122"/>
              </a:rPr>
              <a:t>and</a:t>
            </a:r>
            <a:r>
              <a:rPr lang="zh-CN" altLang="en-US" sz="1600" b="0" dirty="0"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accent1"/>
                </a:solidFill>
                <a:ea typeface="等线" panose="02010600030101010101" pitchFamily="2" charset="-122"/>
              </a:rPr>
              <a:t>fails between 1 &amp; 2</a:t>
            </a:r>
          </a:p>
          <a:p>
            <a:pPr lvl="1"/>
            <a:r>
              <a:rPr lang="en-US" altLang="zh-CN" sz="1400" dirty="0">
                <a:ea typeface="等线" panose="02010600030101010101" pitchFamily="2" charset="-122"/>
              </a:rPr>
              <a:t>It will always exist even if the</a:t>
            </a:r>
            <a:r>
              <a:rPr lang="zh-CN" altLang="en-US" sz="1400" dirty="0"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ea typeface="等线" panose="02010600030101010101" pitchFamily="2" charset="-122"/>
              </a:rPr>
              <a:t>machine fails between 1 &amp; 2</a:t>
            </a:r>
          </a:p>
          <a:p>
            <a:pPr lvl="1"/>
            <a:r>
              <a:rPr lang="en-US" altLang="zh-CN" sz="1400" dirty="0">
                <a:ea typeface="等线" panose="02010600030101010101" pitchFamily="2" charset="-122"/>
              </a:rPr>
              <a:t>Must increase reference count of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from.txt</a:t>
            </a:r>
            <a:r>
              <a:rPr lang="en-US" altLang="zh-CN" sz="1400" dirty="0" err="1">
                <a:ea typeface="等线" panose="02010600030101010101" pitchFamily="2" charset="-122"/>
              </a:rPr>
              <a:t>'s</a:t>
            </a:r>
            <a:r>
              <a:rPr lang="en-US" altLang="zh-CN" sz="1400" dirty="0"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ea typeface="等线" panose="02010600030101010101" pitchFamily="2" charset="-122"/>
              </a:rPr>
              <a:t>inode</a:t>
            </a:r>
            <a:r>
              <a:rPr lang="en-US" altLang="zh-CN" sz="1400" dirty="0">
                <a:ea typeface="等线" panose="02010600030101010101" pitchFamily="2" charset="-122"/>
              </a:rPr>
              <a:t> on recovery</a:t>
            </a:r>
            <a:endParaRPr lang="zh-CN" altLang="zh-CN" sz="1400" dirty="0">
              <a:ea typeface="等线" panose="02010600030101010101" pitchFamily="2" charset="-122"/>
            </a:endParaRPr>
          </a:p>
          <a:p>
            <a:endParaRPr kumimoji="1"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B1A05-E7A5-5A44-835B-E59E17414A64}"/>
              </a:ext>
            </a:extLst>
          </p:cNvPr>
          <p:cNvSpPr txBox="1"/>
          <p:nvPr/>
        </p:nvSpPr>
        <p:spPr>
          <a:xfrm>
            <a:off x="4623320" y="1213717"/>
            <a:ext cx="3836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01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1EA775-87CD-014C-9D64-D5AE4C8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Other file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systems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(not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DE6D-FE82-434B-9599-449CAFAE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5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1B54-C977-BB40-8E7F-74FECB7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Other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Choices instead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of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A1785-AE0F-C242-B86E-F737E6A5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762872" cy="2016224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BE384B"/>
                </a:solidFill>
              </a:rPr>
              <a:t>Method-1</a:t>
            </a:r>
            <a:r>
              <a:rPr kumimoji="1" lang="en" altLang="zh-CN" b="0" dirty="0"/>
              <a:t>: use continue blocks</a:t>
            </a:r>
          </a:p>
          <a:p>
            <a:pPr lvl="1"/>
            <a:r>
              <a:rPr kumimoji="1" lang="en" altLang="zh-CN" dirty="0"/>
              <a:t>Re-allocate if the file expands</a:t>
            </a:r>
          </a:p>
          <a:p>
            <a:pPr lvl="1"/>
            <a:r>
              <a:rPr kumimoji="1" lang="en" altLang="zh-CN" dirty="0"/>
              <a:t>E.g., data in memory</a:t>
            </a:r>
          </a:p>
          <a:p>
            <a:pPr lvl="1"/>
            <a:r>
              <a:rPr kumimoji="1" lang="en" altLang="zh-CN" dirty="0"/>
              <a:t>Why not?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3BC64-DA21-3940-8089-E523A608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B896FA-73FC-2246-B6ED-84C878A1FCB1}"/>
              </a:ext>
            </a:extLst>
          </p:cNvPr>
          <p:cNvSpPr/>
          <p:nvPr/>
        </p:nvSpPr>
        <p:spPr>
          <a:xfrm>
            <a:off x="4694619" y="1084894"/>
            <a:ext cx="4572000" cy="19453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kumimoji="1" lang="en" altLang="zh-CN" b="1" dirty="0">
                <a:solidFill>
                  <a:srgbClr val="BE384B"/>
                </a:solidFill>
              </a:rPr>
              <a:t>Method-2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use a linked list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Each block links to its next block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 special one as EOF (End of File)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E.g., FAT32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Why not?</a:t>
            </a:r>
            <a:endParaRPr kumimoji="1"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888196-857B-BA4A-AF39-EF70A39940B2}"/>
              </a:ext>
            </a:extLst>
          </p:cNvPr>
          <p:cNvSpPr txBox="1">
            <a:spLocks/>
          </p:cNvSpPr>
          <p:nvPr/>
        </p:nvSpPr>
        <p:spPr>
          <a:xfrm>
            <a:off x="457200" y="3304892"/>
            <a:ext cx="476287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>
                <a:solidFill>
                  <a:srgbClr val="BE384B"/>
                </a:solidFill>
              </a:rPr>
              <a:t>How to integrate different FS?</a:t>
            </a:r>
          </a:p>
          <a:p>
            <a:pPr lvl="1"/>
            <a:r>
              <a:rPr kumimoji="1" lang="en" altLang="zh-CN" dirty="0" err="1">
                <a:solidFill>
                  <a:schemeClr val="tx1"/>
                </a:solidFill>
              </a:rPr>
              <a:t>vnode</a:t>
            </a:r>
            <a:r>
              <a:rPr kumimoji="1" lang="en" altLang="zh-CN" dirty="0">
                <a:solidFill>
                  <a:schemeClr val="tx1"/>
                </a:solidFill>
              </a:rPr>
              <a:t> (will discuss later)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</a:rPr>
              <a:t>Interface is similar with </a:t>
            </a:r>
            <a:r>
              <a:rPr kumimoji="1" lang="en" altLang="zh-CN" dirty="0" err="1">
                <a:solidFill>
                  <a:schemeClr val="tx1"/>
                </a:solidFill>
              </a:rPr>
              <a:t>inode</a:t>
            </a:r>
            <a:endParaRPr kumimoji="1" lang="e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96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7" y="1046956"/>
            <a:ext cx="1309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1046956"/>
            <a:ext cx="522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702035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1849" y="1307452"/>
            <a:ext cx="41730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0152" y="1307452"/>
            <a:ext cx="3626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24128" y="4645223"/>
            <a:ext cx="58702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3" y="1406970"/>
            <a:ext cx="1742534" cy="838806"/>
            <a:chOff x="3348408" y="1975617"/>
            <a:chExt cx="2091040" cy="1006567"/>
          </a:xfrm>
        </p:grpSpPr>
        <p:sp>
          <p:nvSpPr>
            <p:cNvPr id="30" name="Rectangle 29"/>
            <p:cNvSpPr/>
            <p:nvPr/>
          </p:nvSpPr>
          <p:spPr>
            <a:xfrm>
              <a:off x="4861982" y="2563530"/>
              <a:ext cx="577466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48925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49704" y="3262685"/>
            <a:ext cx="1301265" cy="604098"/>
            <a:chOff x="4235879" y="4214685"/>
            <a:chExt cx="1561518" cy="724917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662105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free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5571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EE37CD5-DF35-6F45-9D10-75EF16B8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0" dirty="0"/>
              <a:t>File is 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 </a:t>
            </a:r>
            <a:r>
              <a:rPr lang="en-US" sz="1800" b="0" dirty="0"/>
              <a:t>collection of disk blocks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FAT is </a:t>
            </a:r>
            <a:r>
              <a:rPr lang="en-US" altLang="zh-CN" sz="1800" dirty="0">
                <a:solidFill>
                  <a:srgbClr val="BE384B"/>
                </a:solidFill>
              </a:rPr>
              <a:t>a</a:t>
            </a:r>
            <a:r>
              <a:rPr lang="zh-CN" altLang="en-US" sz="1800" dirty="0">
                <a:solidFill>
                  <a:srgbClr val="BE384B"/>
                </a:solidFill>
              </a:rPr>
              <a:t> </a:t>
            </a:r>
            <a:r>
              <a:rPr lang="en-US" sz="1800" dirty="0">
                <a:solidFill>
                  <a:srgbClr val="BE384B"/>
                </a:solidFill>
              </a:rPr>
              <a:t>linked list </a:t>
            </a:r>
            <a:r>
              <a:rPr lang="en-US" sz="1800" b="0" dirty="0"/>
              <a:t>1-1 with blocks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File </a:t>
            </a:r>
            <a:r>
              <a:rPr lang="en-US" sz="1800" b="0" i="1" dirty="0"/>
              <a:t>Number</a:t>
            </a:r>
            <a:r>
              <a:rPr lang="en-US" sz="1800" b="0" dirty="0"/>
              <a:t> is index of root </a:t>
            </a:r>
            <a:br>
              <a:rPr lang="en-US" sz="1800" b="0" dirty="0"/>
            </a:br>
            <a:r>
              <a:rPr lang="en-US" sz="1800" b="0" dirty="0"/>
              <a:t>of block list for the file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File offset (o = &lt; B, x &gt; )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Follow list to get block #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Unused blocks </a:t>
            </a:r>
            <a:r>
              <a:rPr lang="en-US" sz="1800" b="0" dirty="0">
                <a:sym typeface="Wingdings"/>
              </a:rPr>
              <a:t> FAT free list</a:t>
            </a:r>
          </a:p>
        </p:txBody>
      </p:sp>
    </p:spTree>
    <p:extLst>
      <p:ext uri="{BB962C8B-B14F-4D97-AF65-F5344CB8AC3E}">
        <p14:creationId xmlns:p14="http://schemas.microsoft.com/office/powerpoint/2010/main" val="37747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altLang="zh-CN" sz="1800" b="0" dirty="0"/>
              <a:t>File is a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collection of disk blocks</a:t>
            </a:r>
            <a:endParaRPr lang="en-US" altLang="zh-CN" sz="900" b="0" dirty="0"/>
          </a:p>
          <a:p>
            <a:r>
              <a:rPr lang="en-US" altLang="zh-CN" sz="1800" b="0" dirty="0"/>
              <a:t>FAT is </a:t>
            </a:r>
            <a:r>
              <a:rPr lang="en-US" altLang="zh-CN" sz="1800" dirty="0">
                <a:solidFill>
                  <a:srgbClr val="BE384B"/>
                </a:solidFill>
              </a:rPr>
              <a:t>a</a:t>
            </a:r>
            <a:r>
              <a:rPr lang="zh-CN" altLang="en-US" sz="1800" dirty="0">
                <a:solidFill>
                  <a:srgbClr val="BE384B"/>
                </a:solidFill>
              </a:rPr>
              <a:t> </a:t>
            </a:r>
            <a:r>
              <a:rPr lang="en-US" altLang="zh-CN" sz="1800" dirty="0">
                <a:solidFill>
                  <a:srgbClr val="BE384B"/>
                </a:solidFill>
              </a:rPr>
              <a:t>linked list </a:t>
            </a:r>
            <a:r>
              <a:rPr lang="en-US" altLang="zh-CN" sz="1800" b="0" dirty="0"/>
              <a:t>1-1 with blocks</a:t>
            </a:r>
            <a:endParaRPr lang="en-US" altLang="zh-CN" sz="900" b="0" dirty="0"/>
          </a:p>
          <a:p>
            <a:r>
              <a:rPr lang="en-US" altLang="zh-CN" sz="1800" b="0" dirty="0"/>
              <a:t>File </a:t>
            </a:r>
            <a:r>
              <a:rPr lang="en-US" altLang="zh-CN" sz="1800" b="0" i="1" dirty="0"/>
              <a:t>Number</a:t>
            </a:r>
            <a:r>
              <a:rPr lang="en-US" altLang="zh-CN" sz="1800" b="0" dirty="0"/>
              <a:t> is index of root </a:t>
            </a:r>
            <a:br>
              <a:rPr lang="en-US" altLang="zh-CN" sz="1800" b="0" dirty="0"/>
            </a:br>
            <a:r>
              <a:rPr lang="en-US" altLang="zh-CN" sz="1800" b="0" dirty="0"/>
              <a:t>of block list for the file</a:t>
            </a:r>
            <a:endParaRPr lang="en-US" altLang="zh-CN" sz="900" b="0" dirty="0"/>
          </a:p>
          <a:p>
            <a:r>
              <a:rPr lang="en-US" sz="1800" b="0" dirty="0"/>
              <a:t>File offset (o = &lt; B, x &gt; )</a:t>
            </a:r>
            <a:endParaRPr lang="en-US" sz="900" b="0" dirty="0"/>
          </a:p>
          <a:p>
            <a:r>
              <a:rPr lang="en-US" sz="1800" b="0" dirty="0"/>
              <a:t>Follow list to get block #</a:t>
            </a:r>
            <a:endParaRPr lang="en-US" sz="900" b="0" dirty="0"/>
          </a:p>
          <a:p>
            <a:r>
              <a:rPr lang="en-US" sz="1800" b="0" dirty="0"/>
              <a:t>Unused blocks </a:t>
            </a:r>
            <a:r>
              <a:rPr lang="en-US" sz="1800" b="0" dirty="0">
                <a:sym typeface="Wingdings"/>
              </a:rPr>
              <a:t> FAT free list</a:t>
            </a:r>
          </a:p>
          <a:p>
            <a:r>
              <a:rPr lang="en-US" sz="1800" b="0" dirty="0">
                <a:highlight>
                  <a:srgbClr val="FFFF00"/>
                </a:highlight>
                <a:sym typeface="Wingdings"/>
              </a:rPr>
              <a:t>Ex: </a:t>
            </a:r>
            <a:r>
              <a:rPr lang="en-US" sz="1800" b="0" dirty="0" err="1">
                <a:highlight>
                  <a:srgbClr val="FFFF00"/>
                </a:highlight>
                <a:sym typeface="Wingdings"/>
              </a:rPr>
              <a:t>file_write</a:t>
            </a:r>
            <a:r>
              <a:rPr lang="en-US" sz="1800" b="0" dirty="0">
                <a:highlight>
                  <a:srgbClr val="FFFF00"/>
                </a:highlight>
                <a:sym typeface="Wingdings"/>
              </a:rPr>
              <a:t>(31, &lt; 3, y &gt;)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sym typeface="Wingdings"/>
              </a:rPr>
              <a:t>Grab blocks from free list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sym typeface="Wingdings"/>
              </a:rPr>
              <a:t>Linking them into fil</a:t>
            </a:r>
            <a:r>
              <a:rPr lang="en-US" altLang="zh-CN" sz="1600" dirty="0">
                <a:highlight>
                  <a:srgbClr val="FFFF00"/>
                </a:highlight>
                <a:sym typeface="Wingdings"/>
              </a:rPr>
              <a:t>e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7" y="1046956"/>
            <a:ext cx="13028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1046956"/>
            <a:ext cx="522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702035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72353" y="1307452"/>
            <a:ext cx="396799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0152" y="1307452"/>
            <a:ext cx="3626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20624" y="4645223"/>
            <a:ext cx="58702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72000" y="1406970"/>
            <a:ext cx="1784347" cy="838806"/>
            <a:chOff x="3348408" y="1975617"/>
            <a:chExt cx="2141216" cy="100656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1"/>
              <a:ext cx="577466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48925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79115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9704" y="3517904"/>
            <a:ext cx="55175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free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827702" y="3382201"/>
            <a:ext cx="451707" cy="3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5571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827702" y="3664495"/>
            <a:ext cx="451707" cy="2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580956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72603" y="3256110"/>
            <a:ext cx="371853" cy="267621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97726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3</a:t>
              </a:r>
            </a:p>
          </p:txBody>
        </p:sp>
      </p:grp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57B3-6C29-D145-8E7C-A187479B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8C468-859C-A143-B336-573B7CF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File allocation table (FAT)</a:t>
            </a:r>
          </a:p>
          <a:p>
            <a:pPr lvl="1"/>
            <a:r>
              <a:rPr kumimoji="1" lang="en" altLang="zh-CN" dirty="0"/>
              <a:t>Organize files as linked lists</a:t>
            </a:r>
          </a:p>
          <a:p>
            <a:r>
              <a:rPr kumimoji="1" lang="en" altLang="zh-CN" dirty="0"/>
              <a:t>No </a:t>
            </a:r>
            <a:r>
              <a:rPr kumimoji="1" lang="en" altLang="zh-CN" dirty="0" err="1"/>
              <a:t>inode</a:t>
            </a:r>
            <a:endParaRPr kumimoji="1" lang="en" altLang="zh-CN" dirty="0"/>
          </a:p>
          <a:p>
            <a:pPr lvl="1"/>
            <a:r>
              <a:rPr kumimoji="1" lang="en" altLang="zh-CN" dirty="0"/>
              <a:t>File metadata: name &amp; size</a:t>
            </a:r>
          </a:p>
          <a:p>
            <a:pPr lvl="1"/>
            <a:r>
              <a:rPr kumimoji="1" lang="en" altLang="zh-CN" dirty="0"/>
              <a:t>Metadata are saved in </a:t>
            </a:r>
            <a:r>
              <a:rPr kumimoji="1" lang="en" altLang="zh-CN" dirty="0" err="1"/>
              <a:t>dirs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87848-F9B6-2B45-9727-C7B7338E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2D1DC-7670-6043-B006-335C865E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33501"/>
            <a:ext cx="4104814" cy="36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1C43-CEAC-4C4B-9EA0-1433A45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the Directory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9FBAA-0CE4-4D45-856E-FF740F2B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3484"/>
            <a:ext cx="8229600" cy="2772650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BE384B"/>
                </a:solidFill>
              </a:rPr>
              <a:t>Directory</a:t>
            </a:r>
            <a:r>
              <a:rPr kumimoji="1" lang="en" altLang="zh-CN" dirty="0"/>
              <a:t>: </a:t>
            </a:r>
            <a:r>
              <a:rPr kumimoji="1" lang="en" altLang="zh-CN" b="0" dirty="0"/>
              <a:t>essentially a file containing</a:t>
            </a:r>
            <a:r>
              <a:rPr kumimoji="1" lang="zh-CN" altLang="en-US" b="0" dirty="0"/>
              <a:t> </a:t>
            </a:r>
            <a:r>
              <a:rPr kumimoji="1" lang="en" altLang="zh-CN" b="0" dirty="0">
                <a:solidFill>
                  <a:srgbClr val="BE384B"/>
                </a:solidFill>
              </a:rPr>
              <a:t>&lt;</a:t>
            </a:r>
            <a:r>
              <a:rPr kumimoji="1" lang="en" altLang="zh-CN" b="0" dirty="0" err="1">
                <a:solidFill>
                  <a:srgbClr val="BE384B"/>
                </a:solidFill>
              </a:rPr>
              <a:t>file_name</a:t>
            </a:r>
            <a:r>
              <a:rPr kumimoji="1" lang="en" altLang="zh-CN" b="0" dirty="0">
                <a:solidFill>
                  <a:srgbClr val="BE384B"/>
                </a:solidFill>
              </a:rPr>
              <a:t>: </a:t>
            </a:r>
            <a:r>
              <a:rPr kumimoji="1" lang="en" altLang="zh-CN" b="0" dirty="0" err="1">
                <a:solidFill>
                  <a:srgbClr val="BE384B"/>
                </a:solidFill>
              </a:rPr>
              <a:t>file_number</a:t>
            </a:r>
            <a:r>
              <a:rPr kumimoji="1" lang="en" altLang="zh-CN" b="0" dirty="0">
                <a:solidFill>
                  <a:srgbClr val="BE384B"/>
                </a:solidFill>
              </a:rPr>
              <a:t>&gt; mappings</a:t>
            </a:r>
          </a:p>
          <a:p>
            <a:pPr lvl="1"/>
            <a:r>
              <a:rPr kumimoji="1" lang="en" altLang="zh-CN" dirty="0"/>
              <a:t>Free space for new entries</a:t>
            </a:r>
          </a:p>
          <a:p>
            <a:pPr lvl="1"/>
            <a:r>
              <a:rPr kumimoji="1" lang="en" altLang="zh-CN" dirty="0"/>
              <a:t>File attributes (metadata) are kept in directory</a:t>
            </a:r>
          </a:p>
          <a:p>
            <a:pPr lvl="1"/>
            <a:r>
              <a:rPr kumimoji="1" lang="en" altLang="zh-CN" dirty="0"/>
              <a:t>Each directory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en" altLang="zh-CN" dirty="0"/>
              <a:t> a linked list of entries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Q</a:t>
            </a:r>
            <a:r>
              <a:rPr kumimoji="1" lang="en-US" altLang="zh-CN" dirty="0" err="1">
                <a:solidFill>
                  <a:srgbClr val="BE384B"/>
                </a:solidFill>
              </a:rPr>
              <a:t>uestion</a:t>
            </a:r>
            <a:r>
              <a:rPr kumimoji="1" lang="en" altLang="zh-CN" dirty="0">
                <a:solidFill>
                  <a:srgbClr val="BE384B"/>
                </a:solidFill>
              </a:rPr>
              <a:t>: </a:t>
            </a:r>
            <a:r>
              <a:rPr kumimoji="1" lang="en" altLang="zh-CN" b="0" dirty="0"/>
              <a:t>Where to find root directory ( "/" )?</a:t>
            </a:r>
          </a:p>
          <a:p>
            <a:pPr lvl="1"/>
            <a:r>
              <a:rPr kumimoji="1" lang="en" altLang="zh-CN" dirty="0"/>
              <a:t>Root </a:t>
            </a:r>
            <a:r>
              <a:rPr kumimoji="1" lang="en" altLang="zh-CN" dirty="0" err="1"/>
              <a:t>dir</a:t>
            </a:r>
            <a:r>
              <a:rPr kumimoji="1" lang="en" altLang="zh-CN" dirty="0"/>
              <a:t> at sector 0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84A4D-DC4F-0A43-B9EA-34D4AD38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Picture 6" descr="Screen Shot 2014-10-21 at 1.03.13 PM.png">
            <a:extLst>
              <a:ext uri="{FF2B5EF4-FFF2-40B4-BE49-F238E27FC236}">
                <a16:creationId xmlns:a16="http://schemas.microsoft.com/office/drawing/2014/main" id="{32649594-CF6C-F04E-A2A9-363BEB19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913284"/>
            <a:ext cx="703791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D881-A59A-A545-9E0B-B6FDD70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Question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vs. FAT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BC4F5-61AB-3742-AA86-ACCD8759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What are the differences between </a:t>
            </a:r>
            <a:r>
              <a:rPr kumimoji="1" lang="en" altLang="zh-CN" b="0" dirty="0" err="1"/>
              <a:t>inode</a:t>
            </a:r>
            <a:r>
              <a:rPr kumimoji="1" lang="en" altLang="zh-CN" b="0" dirty="0"/>
              <a:t> and FAT?</a:t>
            </a:r>
          </a:p>
          <a:p>
            <a:r>
              <a:rPr kumimoji="1" lang="en" altLang="zh-CN" b="0" dirty="0"/>
              <a:t>Support hard link? Soft link?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031DA8-C204-0846-8A36-B406FC7D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1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Review: 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0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C334-948B-754E-83EB-EBF51642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File System's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C7627-CCD9-2B43-8659-9E952F8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951630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accent1"/>
                </a:solidFill>
              </a:rPr>
              <a:t>File name is </a:t>
            </a:r>
            <a:r>
              <a:rPr kumimoji="1" lang="en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not</a:t>
            </a:r>
            <a:r>
              <a:rPr kumimoji="1" lang="en" altLang="zh-CN" dirty="0">
                <a:solidFill>
                  <a:schemeClr val="accent1"/>
                </a:solidFill>
              </a:rPr>
              <a:t> part of a file</a:t>
            </a:r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b="1" dirty="0">
                <a:solidFill>
                  <a:srgbClr val="BE384B"/>
                </a:solidFill>
              </a:rPr>
              <a:t>not</a:t>
            </a:r>
            <a:r>
              <a:rPr kumimoji="1" lang="en" altLang="zh-CN" dirty="0"/>
              <a:t> a part of an </a:t>
            </a:r>
            <a:r>
              <a:rPr kumimoji="1" lang="en" altLang="zh-CN" dirty="0" err="1"/>
              <a:t>inode</a:t>
            </a:r>
            <a:endParaRPr kumimoji="1" lang="en" altLang="zh-CN" dirty="0"/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u="sng" dirty="0"/>
              <a:t>data of a directory</a:t>
            </a:r>
            <a:r>
              <a:rPr kumimoji="1" lang="en" altLang="zh-CN" dirty="0"/>
              <a:t>, and </a:t>
            </a:r>
            <a:r>
              <a:rPr kumimoji="1" lang="en" altLang="zh-CN" u="sng" dirty="0"/>
              <a:t>metadata of a file system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can have several names (hard links)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Hard links are equal</a:t>
            </a:r>
          </a:p>
          <a:p>
            <a:pPr lvl="1"/>
            <a:r>
              <a:rPr kumimoji="1" lang="en" altLang="zh-CN" dirty="0"/>
              <a:t>If a file has two names, both are links (instead of "a link and a name")</a:t>
            </a:r>
          </a:p>
          <a:p>
            <a:r>
              <a:rPr kumimoji="1" lang="en" altLang="zh-CN" dirty="0">
                <a:solidFill>
                  <a:schemeClr val="accent1"/>
                </a:solidFill>
              </a:rPr>
              <a:t>Directory size is small</a:t>
            </a:r>
          </a:p>
          <a:p>
            <a:pPr lvl="1"/>
            <a:r>
              <a:rPr kumimoji="1" lang="en" altLang="zh-CN" dirty="0"/>
              <a:t>Only mapping from name to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number</a:t>
            </a:r>
          </a:p>
          <a:p>
            <a:pPr lvl="1"/>
            <a:r>
              <a:rPr kumimoji="1" lang="en" altLang="zh-CN" dirty="0"/>
              <a:t>The term "folder" is somewhat misleading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A4F9C-0FB6-A442-8DDA-C1AEED06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1EA775-87CD-014C-9D64-D5AE4C8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Implementing the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file system API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DE6D-FE82-434B-9599-449CAFAE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3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718D-BD5F-C94A-BD95-8078096E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the File System API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5EF97-FBDF-A14B-920F-8813BBE8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/>
              <a:t>API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CHDIR, MKDIR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CREAT, LINK, UNLINK, RENAME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MOUNT, UNMOUNT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OPEN, READ, WRITE, APPEND, CLOSE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</a:p>
          <a:p>
            <a:r>
              <a:rPr lang="en-US" altLang="zh-CN" dirty="0"/>
              <a:t>Implemented as </a:t>
            </a:r>
            <a:r>
              <a:rPr lang="en-US" altLang="zh-CN" dirty="0">
                <a:solidFill>
                  <a:srgbClr val="BE384B"/>
                </a:solidFill>
              </a:rPr>
              <a:t>system calls </a:t>
            </a:r>
            <a:r>
              <a:rPr lang="en-US" altLang="zh-CN" dirty="0"/>
              <a:t>to user applications</a:t>
            </a:r>
          </a:p>
          <a:p>
            <a:pPr lvl="1"/>
            <a:r>
              <a:rPr lang="en-US" altLang="zh-CN" dirty="0"/>
              <a:t>Kernel has many sets of function pointers implementing the API</a:t>
            </a:r>
          </a:p>
          <a:p>
            <a:pPr lvl="1"/>
            <a:r>
              <a:rPr lang="en-US" altLang="zh-CN" dirty="0"/>
              <a:t>Each set is specific to a FS (chose at mount point)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4219FC-45BC-0541-A206-33B756A0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2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FEC3-06DD-364D-B430-508C848D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Sidebar: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kumimoji="1" lang="en" altLang="zh-CN" dirty="0"/>
              <a:t>vs. </a:t>
            </a:r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37EAA-EB2A-9F4A-9646-360CD189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Difference between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kumimoji="1" lang="en-US" altLang="zh-CN" dirty="0"/>
              <a:t>and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FILE*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OS;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Linux?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performance?</a:t>
            </a:r>
          </a:p>
          <a:p>
            <a:pPr lvl="2"/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1" lang="en" altLang="zh-CN" dirty="0"/>
              <a:t>provides you with buffering I</a:t>
            </a:r>
            <a:r>
              <a:rPr kumimoji="1" lang="en-US" altLang="zh-CN" dirty="0"/>
              <a:t>/</a:t>
            </a:r>
            <a:r>
              <a:rPr kumimoji="1" lang="en" altLang="zh-CN" dirty="0"/>
              <a:t>O that may turn out </a:t>
            </a:r>
            <a:br>
              <a:rPr kumimoji="1" lang="en" altLang="zh-CN" dirty="0"/>
            </a:br>
            <a:r>
              <a:rPr kumimoji="1" lang="en" altLang="zh-CN" dirty="0"/>
              <a:t>to be a lot faster than what you're doing with 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1" lang="e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FC0A3-AA52-7149-9B78-62F88FF6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64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38889</TotalTime>
  <Words>2529</Words>
  <Application>Microsoft Macintosh PowerPoint</Application>
  <PresentationFormat>全屏显示(16:10)</PresentationFormat>
  <Paragraphs>477</Paragraphs>
  <Slides>38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DengXian</vt:lpstr>
      <vt:lpstr>Arial</vt:lpstr>
      <vt:lpstr>Calibri</vt:lpstr>
      <vt:lpstr>Consolas</vt:lpstr>
      <vt:lpstr>Courier</vt:lpstr>
      <vt:lpstr>Courier New</vt:lpstr>
      <vt:lpstr>1_Office 主题​​</vt:lpstr>
      <vt:lpstr>File System API and Disk I/O</vt:lpstr>
      <vt:lpstr>Review: Large-scale websites on distributed systems </vt:lpstr>
      <vt:lpstr>Review: Large-scale websites on distributed systems </vt:lpstr>
      <vt:lpstr>Review: The Naming Layers of the UNIX FS (version 6)</vt:lpstr>
      <vt:lpstr>Review: Two Types of Links (Synonyms)</vt:lpstr>
      <vt:lpstr>Summary of File System's 7 Layers</vt:lpstr>
      <vt:lpstr>Implementing the file system API</vt:lpstr>
      <vt:lpstr>Implementing the File System API</vt:lpstr>
      <vt:lpstr>Sidebar: open() vs. fopen()</vt:lpstr>
      <vt:lpstr>File Meta-data -- inode</vt:lpstr>
      <vt:lpstr>OPEN a File</vt:lpstr>
      <vt:lpstr>File Descriptor</vt:lpstr>
      <vt:lpstr>Why File Descriptor?</vt:lpstr>
      <vt:lpstr>File Cursor</vt:lpstr>
      <vt:lpstr>fd_table &amp; file_table</vt:lpstr>
      <vt:lpstr>File Cursor Sharing</vt:lpstr>
      <vt:lpstr>OPEN Implementation</vt:lpstr>
      <vt:lpstr>READ Implementation</vt:lpstr>
      <vt:lpstr>Disk Layout of a Simple File System</vt:lpstr>
      <vt:lpstr>At the Head of a Disk Partition</vt:lpstr>
      <vt:lpstr>Questions</vt:lpstr>
      <vt:lpstr>File Open &amp; Read Timeline</vt:lpstr>
      <vt:lpstr>File Creation Timeline</vt:lpstr>
      <vt:lpstr>WRITE, APPEND &amp; CLOSE</vt:lpstr>
      <vt:lpstr>Questions</vt:lpstr>
      <vt:lpstr>SYNC</vt:lpstr>
      <vt:lpstr>Delete after OPEN but before CLOSE</vt:lpstr>
      <vt:lpstr>Review: Renaming</vt:lpstr>
      <vt:lpstr>Review: Renaming</vt:lpstr>
      <vt:lpstr>Rename between different directories</vt:lpstr>
      <vt:lpstr>Renaming</vt:lpstr>
      <vt:lpstr>Other file systems (not inode)</vt:lpstr>
      <vt:lpstr>Other Choices instead of inode</vt:lpstr>
      <vt:lpstr>FAT (File Allocation Table) File System</vt:lpstr>
      <vt:lpstr>FAT Properties</vt:lpstr>
      <vt:lpstr>FAT File System</vt:lpstr>
      <vt:lpstr>What about the Directory in FAT?</vt:lpstr>
      <vt:lpstr>Question: inode vs. FAT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1569</cp:revision>
  <cp:lastPrinted>2020-03-02T13:38:09Z</cp:lastPrinted>
  <dcterms:created xsi:type="dcterms:W3CDTF">2017-11-24T09:35:45Z</dcterms:created>
  <dcterms:modified xsi:type="dcterms:W3CDTF">2023-09-21T05:10:19Z</dcterms:modified>
</cp:coreProperties>
</file>