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24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B28CEA4B-BBDE-8BB5-59AB-4804C4F6660C}"/>
              </a:ext>
            </a:extLst>
          </p:cNvPr>
          <p:cNvSpPr/>
          <p:nvPr/>
        </p:nvSpPr>
        <p:spPr>
          <a:xfrm rot="21297273">
            <a:off x="8969613" y="122296"/>
            <a:ext cx="6758646" cy="3422037"/>
          </a:xfrm>
          <a:custGeom>
            <a:avLst/>
            <a:gdLst>
              <a:gd name="connsiteX0" fmla="*/ 0 w 4513943"/>
              <a:gd name="connsiteY0" fmla="*/ 0 h 1925562"/>
              <a:gd name="connsiteX1" fmla="*/ 464457 w 4513943"/>
              <a:gd name="connsiteY1" fmla="*/ 822477 h 1925562"/>
              <a:gd name="connsiteX2" fmla="*/ 1848152 w 4513943"/>
              <a:gd name="connsiteY2" fmla="*/ 1465943 h 1925562"/>
              <a:gd name="connsiteX3" fmla="*/ 4513943 w 4513943"/>
              <a:gd name="connsiteY3" fmla="*/ 1925562 h 19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943" h="1925562">
                <a:moveTo>
                  <a:pt x="0" y="0"/>
                </a:moveTo>
                <a:cubicBezTo>
                  <a:pt x="78216" y="289076"/>
                  <a:pt x="156432" y="578153"/>
                  <a:pt x="464457" y="822477"/>
                </a:cubicBezTo>
                <a:cubicBezTo>
                  <a:pt x="772482" y="1066801"/>
                  <a:pt x="1173238" y="1282096"/>
                  <a:pt x="1848152" y="1465943"/>
                </a:cubicBezTo>
                <a:cubicBezTo>
                  <a:pt x="2523066" y="1649791"/>
                  <a:pt x="3518504" y="1787676"/>
                  <a:pt x="4513943" y="19255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86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34D89E8-561C-BF56-0743-5C8D564DF407}"/>
              </a:ext>
            </a:extLst>
          </p:cNvPr>
          <p:cNvSpPr/>
          <p:nvPr/>
        </p:nvSpPr>
        <p:spPr>
          <a:xfrm>
            <a:off x="11907382" y="2742982"/>
            <a:ext cx="339158" cy="3297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860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59BCF8E3-1BFB-8EEF-E814-5DB13A96CFD6}"/>
              </a:ext>
            </a:extLst>
          </p:cNvPr>
          <p:cNvSpPr/>
          <p:nvPr/>
        </p:nvSpPr>
        <p:spPr>
          <a:xfrm rot="21297273">
            <a:off x="8528060" y="711464"/>
            <a:ext cx="6758646" cy="3422037"/>
          </a:xfrm>
          <a:custGeom>
            <a:avLst/>
            <a:gdLst>
              <a:gd name="connsiteX0" fmla="*/ 0 w 4513943"/>
              <a:gd name="connsiteY0" fmla="*/ 0 h 1925562"/>
              <a:gd name="connsiteX1" fmla="*/ 464457 w 4513943"/>
              <a:gd name="connsiteY1" fmla="*/ 822477 h 1925562"/>
              <a:gd name="connsiteX2" fmla="*/ 1848152 w 4513943"/>
              <a:gd name="connsiteY2" fmla="*/ 1465943 h 1925562"/>
              <a:gd name="connsiteX3" fmla="*/ 4513943 w 4513943"/>
              <a:gd name="connsiteY3" fmla="*/ 1925562 h 19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943" h="1925562">
                <a:moveTo>
                  <a:pt x="0" y="0"/>
                </a:moveTo>
                <a:cubicBezTo>
                  <a:pt x="78216" y="289076"/>
                  <a:pt x="156432" y="578153"/>
                  <a:pt x="464457" y="822477"/>
                </a:cubicBezTo>
                <a:cubicBezTo>
                  <a:pt x="772482" y="1066801"/>
                  <a:pt x="1173238" y="1282096"/>
                  <a:pt x="1848152" y="1465943"/>
                </a:cubicBezTo>
                <a:cubicBezTo>
                  <a:pt x="2523066" y="1649791"/>
                  <a:pt x="3518504" y="1787676"/>
                  <a:pt x="4513943" y="19255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86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FEE7FAED-2CED-1523-2574-3C2B5721F38B}"/>
              </a:ext>
            </a:extLst>
          </p:cNvPr>
          <p:cNvSpPr/>
          <p:nvPr/>
        </p:nvSpPr>
        <p:spPr>
          <a:xfrm rot="21297273">
            <a:off x="7589597" y="1262325"/>
            <a:ext cx="6758646" cy="3422037"/>
          </a:xfrm>
          <a:custGeom>
            <a:avLst/>
            <a:gdLst>
              <a:gd name="connsiteX0" fmla="*/ 0 w 4513943"/>
              <a:gd name="connsiteY0" fmla="*/ 0 h 1925562"/>
              <a:gd name="connsiteX1" fmla="*/ 464457 w 4513943"/>
              <a:gd name="connsiteY1" fmla="*/ 822477 h 1925562"/>
              <a:gd name="connsiteX2" fmla="*/ 1848152 w 4513943"/>
              <a:gd name="connsiteY2" fmla="*/ 1465943 h 1925562"/>
              <a:gd name="connsiteX3" fmla="*/ 4513943 w 4513943"/>
              <a:gd name="connsiteY3" fmla="*/ 1925562 h 19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943" h="1925562">
                <a:moveTo>
                  <a:pt x="0" y="0"/>
                </a:moveTo>
                <a:cubicBezTo>
                  <a:pt x="78216" y="289076"/>
                  <a:pt x="156432" y="578153"/>
                  <a:pt x="464457" y="822477"/>
                </a:cubicBezTo>
                <a:cubicBezTo>
                  <a:pt x="772482" y="1066801"/>
                  <a:pt x="1173238" y="1282096"/>
                  <a:pt x="1848152" y="1465943"/>
                </a:cubicBezTo>
                <a:cubicBezTo>
                  <a:pt x="2523066" y="1649791"/>
                  <a:pt x="3518504" y="1787676"/>
                  <a:pt x="4513943" y="19255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860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8DE88E3-2BDC-ED90-F025-F380EA665F69}"/>
              </a:ext>
            </a:extLst>
          </p:cNvPr>
          <p:cNvSpPr/>
          <p:nvPr/>
        </p:nvSpPr>
        <p:spPr>
          <a:xfrm rot="21297273">
            <a:off x="6121745" y="1813185"/>
            <a:ext cx="6758646" cy="3422037"/>
          </a:xfrm>
          <a:custGeom>
            <a:avLst/>
            <a:gdLst>
              <a:gd name="connsiteX0" fmla="*/ 0 w 4513943"/>
              <a:gd name="connsiteY0" fmla="*/ 0 h 1925562"/>
              <a:gd name="connsiteX1" fmla="*/ 464457 w 4513943"/>
              <a:gd name="connsiteY1" fmla="*/ 822477 h 1925562"/>
              <a:gd name="connsiteX2" fmla="*/ 1848152 w 4513943"/>
              <a:gd name="connsiteY2" fmla="*/ 1465943 h 1925562"/>
              <a:gd name="connsiteX3" fmla="*/ 4513943 w 4513943"/>
              <a:gd name="connsiteY3" fmla="*/ 1925562 h 19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3943" h="1925562">
                <a:moveTo>
                  <a:pt x="0" y="0"/>
                </a:moveTo>
                <a:cubicBezTo>
                  <a:pt x="78216" y="289076"/>
                  <a:pt x="156432" y="578153"/>
                  <a:pt x="464457" y="822477"/>
                </a:cubicBezTo>
                <a:cubicBezTo>
                  <a:pt x="772482" y="1066801"/>
                  <a:pt x="1173238" y="1282096"/>
                  <a:pt x="1848152" y="1465943"/>
                </a:cubicBezTo>
                <a:cubicBezTo>
                  <a:pt x="2523066" y="1649791"/>
                  <a:pt x="3518504" y="1787676"/>
                  <a:pt x="4513943" y="1925562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860"/>
          </a:p>
        </p:txBody>
      </p: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697</TotalTime>
  <Words>151</Words>
  <Application>Microsoft Office PowerPoint</Application>
  <PresentationFormat>ユーザー設定</PresentationFormat>
  <Paragraphs>81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Ayaka Nakamura</cp:lastModifiedBy>
  <cp:revision>30</cp:revision>
  <dcterms:created xsi:type="dcterms:W3CDTF">2025-08-04T04:01:04Z</dcterms:created>
  <dcterms:modified xsi:type="dcterms:W3CDTF">2025-09-26T09:25:33Z</dcterms:modified>
</cp:coreProperties>
</file>