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24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701</TotalTime>
  <Words>151</Words>
  <Application>Microsoft Office PowerPoint</Application>
  <PresentationFormat>ユーザー設定</PresentationFormat>
  <Paragraphs>81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Ayaka Nakamura</cp:lastModifiedBy>
  <cp:revision>31</cp:revision>
  <dcterms:created xsi:type="dcterms:W3CDTF">2025-08-04T04:01:04Z</dcterms:created>
  <dcterms:modified xsi:type="dcterms:W3CDTF">2025-09-26T09:30:01Z</dcterms:modified>
</cp:coreProperties>
</file>