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81" r:id="rId2"/>
    <p:sldId id="256" r:id="rId3"/>
    <p:sldId id="258" r:id="rId4"/>
    <p:sldId id="259" r:id="rId5"/>
    <p:sldId id="260" r:id="rId6"/>
    <p:sldId id="261" r:id="rId7"/>
    <p:sldId id="264" r:id="rId8"/>
    <p:sldId id="257" r:id="rId9"/>
    <p:sldId id="263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2" r:id="rId27"/>
    <p:sldId id="283" r:id="rId28"/>
    <p:sldId id="284" r:id="rId29"/>
  </p:sldIdLst>
  <p:sldSz cx="23039388" cy="7199313"/>
  <p:notesSz cx="6858000" cy="9144000"/>
  <p:defaultTextStyle>
    <a:defPPr>
      <a:defRPr lang="ja-JP"/>
    </a:defPPr>
    <a:lvl1pPr marL="0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1pPr>
    <a:lvl2pPr marL="894411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2pPr>
    <a:lvl3pPr marL="1788821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3pPr>
    <a:lvl4pPr marL="2683232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4pPr>
    <a:lvl5pPr marL="3577643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5pPr>
    <a:lvl6pPr marL="4472052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6pPr>
    <a:lvl7pPr marL="5366462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7pPr>
    <a:lvl8pPr marL="6260874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8pPr>
    <a:lvl9pPr marL="7155285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F9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47</c:v>
                </c:pt>
                <c:pt idx="2">
                  <c:v>67</c:v>
                </c:pt>
                <c:pt idx="3">
                  <c:v>82</c:v>
                </c:pt>
                <c:pt idx="4">
                  <c:v>95</c:v>
                </c:pt>
                <c:pt idx="5">
                  <c:v>106</c:v>
                </c:pt>
                <c:pt idx="6">
                  <c:v>116</c:v>
                </c:pt>
                <c:pt idx="7">
                  <c:v>125</c:v>
                </c:pt>
                <c:pt idx="8">
                  <c:v>134</c:v>
                </c:pt>
                <c:pt idx="9">
                  <c:v>142</c:v>
                </c:pt>
                <c:pt idx="10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A3-4C23-B654-15EB5EC151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2603743"/>
        <c:axId val="1042603263"/>
      </c:lineChart>
      <c:catAx>
        <c:axId val="1042603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b="0" i="0" u="none" strike="noStrike" kern="1200" baseline="0" dirty="0">
                    <a:solidFill>
                      <a:srgbClr val="292929">
                        <a:lumMod val="65000"/>
                        <a:lumOff val="35000"/>
                      </a:srgbClr>
                    </a:solidFill>
                  </a:rPr>
                  <a:t>家庭内生産時間数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263"/>
        <c:crosses val="autoZero"/>
        <c:auto val="1"/>
        <c:lblAlgn val="ctr"/>
        <c:lblOffset val="100"/>
        <c:noMultiLvlLbl val="0"/>
      </c:catAx>
      <c:valAx>
        <c:axId val="1042603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dirty="0"/>
                  <a:t>家庭内生産量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47</c:v>
                </c:pt>
                <c:pt idx="2">
                  <c:v>20</c:v>
                </c:pt>
                <c:pt idx="3">
                  <c:v>15</c:v>
                </c:pt>
                <c:pt idx="4">
                  <c:v>13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  <c:pt idx="10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3D-4BBD-83F7-3300C4516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6723504"/>
        <c:axId val="1123718991"/>
      </c:lineChart>
      <c:catAx>
        <c:axId val="526723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dirty="0"/>
                  <a:t>家庭内生産時間数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3718991"/>
        <c:crosses val="autoZero"/>
        <c:auto val="1"/>
        <c:lblAlgn val="ctr"/>
        <c:lblOffset val="100"/>
        <c:noMultiLvlLbl val="0"/>
      </c:catAx>
      <c:valAx>
        <c:axId val="1123718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dirty="0"/>
                  <a:t>家庭内限界生産量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672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75</c:v>
                </c:pt>
                <c:pt idx="6">
                  <c:v>90</c:v>
                </c:pt>
                <c:pt idx="7">
                  <c:v>105</c:v>
                </c:pt>
                <c:pt idx="8">
                  <c:v>120</c:v>
                </c:pt>
                <c:pt idx="9">
                  <c:v>135</c:v>
                </c:pt>
                <c:pt idx="10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A3-4C23-B654-15EB5EC151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2603743"/>
        <c:axId val="1042603263"/>
      </c:lineChart>
      <c:catAx>
        <c:axId val="1042603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3200" b="0" i="0" u="none" strike="noStrike" baseline="0" dirty="0">
                    <a:effectLst/>
                  </a:rPr>
                  <a:t>市場労働時間数</a:t>
                </a:r>
                <a:endParaRPr lang="ja-JP" altLang="en-US" sz="3200" b="0" i="0" u="none" strike="noStrike" kern="1200" baseline="0" dirty="0">
                  <a:solidFill>
                    <a:srgbClr val="292929">
                      <a:lumMod val="65000"/>
                      <a:lumOff val="35000"/>
                    </a:srgb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263"/>
        <c:crosses val="autoZero"/>
        <c:auto val="1"/>
        <c:lblAlgn val="ctr"/>
        <c:lblOffset val="100"/>
        <c:noMultiLvlLbl val="0"/>
      </c:catAx>
      <c:valAx>
        <c:axId val="1042603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b="0" i="0" u="none" strike="noStrike" baseline="0" dirty="0">
                    <a:effectLst/>
                  </a:rPr>
                  <a:t>市場財の購入量</a:t>
                </a:r>
                <a:endParaRPr lang="ja-JP" altLang="en-US" sz="3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3D-4BBD-83F7-3300C4516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6723504"/>
        <c:axId val="1123718991"/>
      </c:lineChart>
      <c:catAx>
        <c:axId val="526723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3200" b="0" i="0" u="none" strike="noStrike" baseline="0" dirty="0">
                    <a:effectLst/>
                  </a:rPr>
                  <a:t>市場労働時間数</a:t>
                </a:r>
                <a:endParaRPr lang="ja-JP" altLang="en-US" sz="3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3718991"/>
        <c:crosses val="autoZero"/>
        <c:auto val="1"/>
        <c:lblAlgn val="ctr"/>
        <c:lblOffset val="100"/>
        <c:noMultiLvlLbl val="0"/>
      </c:catAx>
      <c:valAx>
        <c:axId val="1123718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b="0" i="0" u="none" strike="noStrike" baseline="0" dirty="0">
                    <a:effectLst/>
                  </a:rPr>
                  <a:t>市場労働の限界購入量</a:t>
                </a:r>
                <a:endParaRPr lang="ja-JP" altLang="en-US" sz="3200" b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672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47</c:v>
                </c:pt>
                <c:pt idx="2">
                  <c:v>20</c:v>
                </c:pt>
                <c:pt idx="3">
                  <c:v>15</c:v>
                </c:pt>
                <c:pt idx="4">
                  <c:v>13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  <c:pt idx="10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B5-4F7D-A3F1-C9FD2BDE9E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63500" cap="rnd">
              <a:solidFill>
                <a:schemeClr val="accent5">
                  <a:alpha val="98000"/>
                </a:schemeClr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4B5-4F7D-A3F1-C9FD2BDE9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6197919"/>
        <c:axId val="1116201759"/>
      </c:lineChart>
      <c:catAx>
        <c:axId val="111619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201759"/>
        <c:crosses val="autoZero"/>
        <c:auto val="1"/>
        <c:lblAlgn val="ctr"/>
        <c:lblOffset val="100"/>
        <c:noMultiLvlLbl val="0"/>
      </c:catAx>
      <c:valAx>
        <c:axId val="111620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19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187</c:v>
                </c:pt>
                <c:pt idx="1">
                  <c:v>172</c:v>
                </c:pt>
                <c:pt idx="2">
                  <c:v>157</c:v>
                </c:pt>
                <c:pt idx="3">
                  <c:v>142</c:v>
                </c:pt>
                <c:pt idx="4">
                  <c:v>127</c:v>
                </c:pt>
                <c:pt idx="5">
                  <c:v>112</c:v>
                </c:pt>
                <c:pt idx="6">
                  <c:v>97</c:v>
                </c:pt>
                <c:pt idx="7">
                  <c:v>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B5-4F7D-A3F1-C9FD2BDE9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6197919"/>
        <c:axId val="1116201759"/>
      </c:lineChart>
      <c:catAx>
        <c:axId val="111619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201759"/>
        <c:crosses val="autoZero"/>
        <c:auto val="1"/>
        <c:lblAlgn val="ctr"/>
        <c:lblOffset val="100"/>
        <c:noMultiLvlLbl val="0"/>
      </c:catAx>
      <c:valAx>
        <c:axId val="111620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19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40</c:v>
                </c:pt>
                <c:pt idx="2">
                  <c:v>20</c:v>
                </c:pt>
                <c:pt idx="3">
                  <c:v>15</c:v>
                </c:pt>
                <c:pt idx="4">
                  <c:v>13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  <c:pt idx="10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B5-4F7D-A3F1-C9FD2BDE9E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63500" cap="rnd">
              <a:solidFill>
                <a:schemeClr val="accent5">
                  <a:alpha val="98000"/>
                </a:schemeClr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45</c:v>
                </c:pt>
                <c:pt idx="2">
                  <c:v>45</c:v>
                </c:pt>
                <c:pt idx="3">
                  <c:v>45</c:v>
                </c:pt>
                <c:pt idx="4">
                  <c:v>45</c:v>
                </c:pt>
                <c:pt idx="5">
                  <c:v>45</c:v>
                </c:pt>
                <c:pt idx="6">
                  <c:v>45</c:v>
                </c:pt>
                <c:pt idx="7">
                  <c:v>45</c:v>
                </c:pt>
                <c:pt idx="8">
                  <c:v>45</c:v>
                </c:pt>
                <c:pt idx="9">
                  <c:v>45</c:v>
                </c:pt>
                <c:pt idx="10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4B5-4F7D-A3F1-C9FD2BDE9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6197919"/>
        <c:axId val="1116201759"/>
      </c:lineChart>
      <c:catAx>
        <c:axId val="111619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201759"/>
        <c:crosses val="autoZero"/>
        <c:auto val="1"/>
        <c:lblAlgn val="ctr"/>
        <c:lblOffset val="100"/>
        <c:noMultiLvlLbl val="0"/>
      </c:catAx>
      <c:valAx>
        <c:axId val="111620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19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D5FBF-6690-48A5-A522-A1D77DC68435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746DAC97-4F3E-4A4D-84EA-6419613E8E2D}">
      <dgm:prSet phldrT="[テキスト]"/>
      <dgm:spPr/>
      <dgm:t>
        <a:bodyPr/>
        <a:lstStyle/>
        <a:p>
          <a:r>
            <a:rPr lang="ja-JP" altLang="en-US" dirty="0"/>
            <a:t>従業者</a:t>
          </a:r>
        </a:p>
      </dgm:t>
    </dgm:pt>
    <dgm:pt modelId="{FCBCEC2F-B1DC-4D4A-ABB1-D672BB2EC6C9}" type="parTrans" cxnId="{DA6769FC-AA13-4215-9245-EB2CA1BC9882}">
      <dgm:prSet/>
      <dgm:spPr/>
      <dgm:t>
        <a:bodyPr/>
        <a:lstStyle/>
        <a:p>
          <a:endParaRPr lang="ja-JP" altLang="en-US"/>
        </a:p>
      </dgm:t>
    </dgm:pt>
    <dgm:pt modelId="{2DD41177-5377-4B7A-A4AA-CC85684ECA3A}" type="sibTrans" cxnId="{DA6769FC-AA13-4215-9245-EB2CA1BC9882}">
      <dgm:prSet/>
      <dgm:spPr/>
      <dgm:t>
        <a:bodyPr/>
        <a:lstStyle/>
        <a:p>
          <a:endParaRPr lang="ja-JP" altLang="en-US"/>
        </a:p>
      </dgm:t>
    </dgm:pt>
    <dgm:pt modelId="{AF9B148B-9921-4045-8A66-533F65E61C79}">
      <dgm:prSet phldrT="[テキスト]"/>
      <dgm:spPr/>
      <dgm:t>
        <a:bodyPr/>
        <a:lstStyle/>
        <a:p>
          <a:r>
            <a:rPr lang="ja-JP" altLang="en-US" dirty="0"/>
            <a:t>自営業主</a:t>
          </a:r>
        </a:p>
      </dgm:t>
    </dgm:pt>
    <dgm:pt modelId="{21B67358-F7F2-44C8-8B28-0ECD463A908D}" type="parTrans" cxnId="{B60D4D55-8EB3-4402-94C0-999087102FFF}">
      <dgm:prSet/>
      <dgm:spPr/>
      <dgm:t>
        <a:bodyPr/>
        <a:lstStyle/>
        <a:p>
          <a:endParaRPr lang="ja-JP" altLang="en-US"/>
        </a:p>
      </dgm:t>
    </dgm:pt>
    <dgm:pt modelId="{BB74B744-215F-404F-B307-E920D410F6C9}" type="sibTrans" cxnId="{B60D4D55-8EB3-4402-94C0-999087102FFF}">
      <dgm:prSet/>
      <dgm:spPr/>
      <dgm:t>
        <a:bodyPr/>
        <a:lstStyle/>
        <a:p>
          <a:endParaRPr lang="ja-JP" altLang="en-US"/>
        </a:p>
      </dgm:t>
    </dgm:pt>
    <dgm:pt modelId="{41A34E77-3EA7-4477-8332-786CD0D96DC3}">
      <dgm:prSet phldrT="[テキスト]"/>
      <dgm:spPr/>
      <dgm:t>
        <a:bodyPr/>
        <a:lstStyle/>
        <a:p>
          <a:r>
            <a:rPr lang="ja-JP" altLang="en-US" dirty="0"/>
            <a:t>家族従業者</a:t>
          </a:r>
        </a:p>
      </dgm:t>
    </dgm:pt>
    <dgm:pt modelId="{2860BD30-E76F-4524-A144-FEB5BC9B553E}" type="parTrans" cxnId="{376D107A-A9BF-4B15-9864-7AD4B35E13A7}">
      <dgm:prSet/>
      <dgm:spPr/>
      <dgm:t>
        <a:bodyPr/>
        <a:lstStyle/>
        <a:p>
          <a:endParaRPr lang="ja-JP" altLang="en-US"/>
        </a:p>
      </dgm:t>
    </dgm:pt>
    <dgm:pt modelId="{ABF4DE5E-CF42-4521-A1D8-C6DDCF1CC351}" type="sibTrans" cxnId="{376D107A-A9BF-4B15-9864-7AD4B35E13A7}">
      <dgm:prSet/>
      <dgm:spPr/>
      <dgm:t>
        <a:bodyPr/>
        <a:lstStyle/>
        <a:p>
          <a:endParaRPr lang="ja-JP" altLang="en-US"/>
        </a:p>
      </dgm:t>
    </dgm:pt>
    <dgm:pt modelId="{D1926818-C088-45B6-BCC5-F9F3B73DD713}">
      <dgm:prSet phldrT="[テキスト]"/>
      <dgm:spPr/>
      <dgm:t>
        <a:bodyPr/>
        <a:lstStyle/>
        <a:p>
          <a:r>
            <a:rPr lang="ja-JP" altLang="en-US" dirty="0"/>
            <a:t>雇用者</a:t>
          </a:r>
        </a:p>
      </dgm:t>
    </dgm:pt>
    <dgm:pt modelId="{5EDF655B-2F83-4488-8C1B-A72E8AE078A8}" type="parTrans" cxnId="{E18CA233-B654-47FD-A43E-C5E40CB452F3}">
      <dgm:prSet/>
      <dgm:spPr/>
      <dgm:t>
        <a:bodyPr/>
        <a:lstStyle/>
        <a:p>
          <a:endParaRPr lang="ja-JP" altLang="en-US"/>
        </a:p>
      </dgm:t>
    </dgm:pt>
    <dgm:pt modelId="{AC02274B-CD16-4587-894B-EE783F61FB0F}" type="sibTrans" cxnId="{E18CA233-B654-47FD-A43E-C5E40CB452F3}">
      <dgm:prSet/>
      <dgm:spPr/>
      <dgm:t>
        <a:bodyPr/>
        <a:lstStyle/>
        <a:p>
          <a:endParaRPr lang="ja-JP" altLang="en-US"/>
        </a:p>
      </dgm:t>
    </dgm:pt>
    <dgm:pt modelId="{2CF0FBFD-AA1D-4FE6-9990-BCCA49DCDA47}">
      <dgm:prSet phldrT="[テキスト]"/>
      <dgm:spPr/>
      <dgm:t>
        <a:bodyPr/>
        <a:lstStyle/>
        <a:p>
          <a:r>
            <a:rPr lang="ja-JP" altLang="en-US" dirty="0"/>
            <a:t>役員</a:t>
          </a:r>
        </a:p>
      </dgm:t>
    </dgm:pt>
    <dgm:pt modelId="{4FB24910-0677-4C6A-A5EC-3C49A3242588}" type="parTrans" cxnId="{010E9AF2-AF16-487F-A1A7-54FB9A778CE4}">
      <dgm:prSet/>
      <dgm:spPr/>
      <dgm:t>
        <a:bodyPr/>
        <a:lstStyle/>
        <a:p>
          <a:endParaRPr lang="ja-JP" altLang="en-US"/>
        </a:p>
      </dgm:t>
    </dgm:pt>
    <dgm:pt modelId="{C42FC965-F982-464C-9D47-331CD87666B2}" type="sibTrans" cxnId="{010E9AF2-AF16-487F-A1A7-54FB9A778CE4}">
      <dgm:prSet/>
      <dgm:spPr/>
      <dgm:t>
        <a:bodyPr/>
        <a:lstStyle/>
        <a:p>
          <a:endParaRPr lang="ja-JP" altLang="en-US"/>
        </a:p>
      </dgm:t>
    </dgm:pt>
    <dgm:pt modelId="{3E476ACA-D10B-4DD9-B0CE-B9BB0C05FCF3}">
      <dgm:prSet phldrT="[テキスト]"/>
      <dgm:spPr/>
      <dgm:t>
        <a:bodyPr/>
        <a:lstStyle/>
        <a:p>
          <a:r>
            <a:rPr lang="ja-JP" altLang="en-US" dirty="0"/>
            <a:t>正規の職員</a:t>
          </a:r>
          <a:endParaRPr lang="en-US" altLang="ja-JP" dirty="0"/>
        </a:p>
        <a:p>
          <a:r>
            <a:rPr lang="ja-JP" altLang="en-US" dirty="0"/>
            <a:t>・従業員</a:t>
          </a:r>
        </a:p>
      </dgm:t>
    </dgm:pt>
    <dgm:pt modelId="{B2F15787-7E64-4F35-86B5-8AC736AAA096}" type="parTrans" cxnId="{F50E0ED1-6B69-4E71-A8DE-5CF11A13F719}">
      <dgm:prSet/>
      <dgm:spPr/>
      <dgm:t>
        <a:bodyPr/>
        <a:lstStyle/>
        <a:p>
          <a:endParaRPr lang="ja-JP" altLang="en-US"/>
        </a:p>
      </dgm:t>
    </dgm:pt>
    <dgm:pt modelId="{B508781C-6854-4B6B-9E82-FD7716E34E1A}" type="sibTrans" cxnId="{F50E0ED1-6B69-4E71-A8DE-5CF11A13F719}">
      <dgm:prSet/>
      <dgm:spPr/>
      <dgm:t>
        <a:bodyPr/>
        <a:lstStyle/>
        <a:p>
          <a:endParaRPr lang="ja-JP" altLang="en-US"/>
        </a:p>
      </dgm:t>
    </dgm:pt>
    <dgm:pt modelId="{CA5466B2-CB34-4F83-8EF2-1ADB4810C05B}">
      <dgm:prSet phldrT="[テキスト]"/>
      <dgm:spPr/>
      <dgm:t>
        <a:bodyPr/>
        <a:lstStyle/>
        <a:p>
          <a:r>
            <a:rPr lang="ja-JP" altLang="en-US" dirty="0"/>
            <a:t>パート</a:t>
          </a:r>
        </a:p>
      </dgm:t>
    </dgm:pt>
    <dgm:pt modelId="{8AE7716D-7918-462A-AFC5-1498BCE92A1D}" type="parTrans" cxnId="{9AE8D498-A951-4D02-901C-2B1185824174}">
      <dgm:prSet/>
      <dgm:spPr/>
      <dgm:t>
        <a:bodyPr/>
        <a:lstStyle/>
        <a:p>
          <a:endParaRPr lang="ja-JP" altLang="en-US"/>
        </a:p>
      </dgm:t>
    </dgm:pt>
    <dgm:pt modelId="{6F91F1DB-37D0-46D2-B1F0-72F2DB543D81}" type="sibTrans" cxnId="{9AE8D498-A951-4D02-901C-2B1185824174}">
      <dgm:prSet/>
      <dgm:spPr/>
      <dgm:t>
        <a:bodyPr/>
        <a:lstStyle/>
        <a:p>
          <a:endParaRPr lang="ja-JP" altLang="en-US"/>
        </a:p>
      </dgm:t>
    </dgm:pt>
    <dgm:pt modelId="{99AC36E8-89DF-4607-A35A-BBD33783F43F}">
      <dgm:prSet phldrT="[テキスト]"/>
      <dgm:spPr/>
      <dgm:t>
        <a:bodyPr/>
        <a:lstStyle/>
        <a:p>
          <a:r>
            <a:rPr lang="ja-JP" altLang="en-US" dirty="0"/>
            <a:t>アルバイト</a:t>
          </a:r>
        </a:p>
      </dgm:t>
    </dgm:pt>
    <dgm:pt modelId="{C2FCF269-8191-40BF-B7FB-EA5DDC32CBA8}" type="parTrans" cxnId="{7C36D755-2279-4829-9D49-6671DFD837D6}">
      <dgm:prSet/>
      <dgm:spPr/>
      <dgm:t>
        <a:bodyPr/>
        <a:lstStyle/>
        <a:p>
          <a:endParaRPr lang="ja-JP" altLang="en-US"/>
        </a:p>
      </dgm:t>
    </dgm:pt>
    <dgm:pt modelId="{89B578EE-C9DC-43B5-BBF9-169B514B439A}" type="sibTrans" cxnId="{7C36D755-2279-4829-9D49-6671DFD837D6}">
      <dgm:prSet/>
      <dgm:spPr/>
      <dgm:t>
        <a:bodyPr/>
        <a:lstStyle/>
        <a:p>
          <a:endParaRPr lang="ja-JP" altLang="en-US"/>
        </a:p>
      </dgm:t>
    </dgm:pt>
    <dgm:pt modelId="{76F91077-7614-4D37-B060-1FF913570835}">
      <dgm:prSet phldrT="[テキスト]"/>
      <dgm:spPr/>
      <dgm:t>
        <a:bodyPr/>
        <a:lstStyle/>
        <a:p>
          <a:r>
            <a:rPr lang="ja-JP" altLang="en-US" dirty="0"/>
            <a:t>派遣社員</a:t>
          </a:r>
        </a:p>
      </dgm:t>
    </dgm:pt>
    <dgm:pt modelId="{43F2EF19-AAD9-4984-8626-065F624B35E3}" type="parTrans" cxnId="{0CAE64C4-7784-452C-B039-3E1BD8D9D25F}">
      <dgm:prSet/>
      <dgm:spPr/>
      <dgm:t>
        <a:bodyPr/>
        <a:lstStyle/>
        <a:p>
          <a:endParaRPr lang="ja-JP" altLang="en-US"/>
        </a:p>
      </dgm:t>
    </dgm:pt>
    <dgm:pt modelId="{083A616B-9F02-4F85-B23B-D7C47DAFF0B5}" type="sibTrans" cxnId="{0CAE64C4-7784-452C-B039-3E1BD8D9D25F}">
      <dgm:prSet/>
      <dgm:spPr/>
      <dgm:t>
        <a:bodyPr/>
        <a:lstStyle/>
        <a:p>
          <a:endParaRPr lang="ja-JP" altLang="en-US"/>
        </a:p>
      </dgm:t>
    </dgm:pt>
    <dgm:pt modelId="{43E714FA-8F13-403D-A19A-79DB1829A220}">
      <dgm:prSet phldrT="[テキスト]"/>
      <dgm:spPr/>
      <dgm:t>
        <a:bodyPr/>
        <a:lstStyle/>
        <a:p>
          <a:r>
            <a:rPr lang="ja-JP" altLang="en-US" dirty="0"/>
            <a:t>契約社員</a:t>
          </a:r>
        </a:p>
      </dgm:t>
    </dgm:pt>
    <dgm:pt modelId="{DE8FD562-F257-495F-977A-270CAB641838}" type="parTrans" cxnId="{4C4876BE-F11E-4698-9597-54D08BFC95AF}">
      <dgm:prSet/>
      <dgm:spPr/>
      <dgm:t>
        <a:bodyPr/>
        <a:lstStyle/>
        <a:p>
          <a:endParaRPr lang="ja-JP" altLang="en-US"/>
        </a:p>
      </dgm:t>
    </dgm:pt>
    <dgm:pt modelId="{C8585366-0F55-4583-930E-16CBEA27B56F}" type="sibTrans" cxnId="{4C4876BE-F11E-4698-9597-54D08BFC95AF}">
      <dgm:prSet/>
      <dgm:spPr/>
      <dgm:t>
        <a:bodyPr/>
        <a:lstStyle/>
        <a:p>
          <a:endParaRPr lang="ja-JP" altLang="en-US"/>
        </a:p>
      </dgm:t>
    </dgm:pt>
    <dgm:pt modelId="{EC4DF332-B2A4-41D5-9D2D-03B372EC7BC2}">
      <dgm:prSet phldrT="[テキスト]"/>
      <dgm:spPr/>
      <dgm:t>
        <a:bodyPr/>
        <a:lstStyle/>
        <a:p>
          <a:r>
            <a:rPr lang="ja-JP" altLang="en-US" dirty="0"/>
            <a:t>嘱託</a:t>
          </a:r>
        </a:p>
      </dgm:t>
    </dgm:pt>
    <dgm:pt modelId="{BC00E74F-B0E2-4C72-A9CE-CED75EEBF7BC}" type="parTrans" cxnId="{DEA3A7CE-302E-4F08-BDB0-8CE4125CCD1C}">
      <dgm:prSet/>
      <dgm:spPr/>
      <dgm:t>
        <a:bodyPr/>
        <a:lstStyle/>
        <a:p>
          <a:endParaRPr lang="ja-JP" altLang="en-US"/>
        </a:p>
      </dgm:t>
    </dgm:pt>
    <dgm:pt modelId="{6F67C5BD-5074-4531-AE20-0E1891B5EB2F}" type="sibTrans" cxnId="{DEA3A7CE-302E-4F08-BDB0-8CE4125CCD1C}">
      <dgm:prSet/>
      <dgm:spPr/>
      <dgm:t>
        <a:bodyPr/>
        <a:lstStyle/>
        <a:p>
          <a:endParaRPr lang="ja-JP" altLang="en-US"/>
        </a:p>
      </dgm:t>
    </dgm:pt>
    <dgm:pt modelId="{49B9886D-03D7-4D87-9DB6-708BCFA1CCCD}">
      <dgm:prSet phldrT="[テキスト]"/>
      <dgm:spPr/>
      <dgm:t>
        <a:bodyPr/>
        <a:lstStyle/>
        <a:p>
          <a:r>
            <a:rPr lang="ja-JP" altLang="en-US" dirty="0"/>
            <a:t>その他</a:t>
          </a:r>
          <a:br>
            <a:rPr lang="en-US" altLang="ja-JP" dirty="0"/>
          </a:br>
          <a:r>
            <a:rPr lang="ja-JP" altLang="en-US" dirty="0"/>
            <a:t>雇用者</a:t>
          </a:r>
        </a:p>
      </dgm:t>
    </dgm:pt>
    <dgm:pt modelId="{4E1DB5E2-E102-4A90-B8A2-280FD9C9FF30}" type="parTrans" cxnId="{BE6526C8-F1B3-48C1-8247-FBFF084285F0}">
      <dgm:prSet/>
      <dgm:spPr/>
      <dgm:t>
        <a:bodyPr/>
        <a:lstStyle/>
        <a:p>
          <a:endParaRPr lang="ja-JP" altLang="en-US"/>
        </a:p>
      </dgm:t>
    </dgm:pt>
    <dgm:pt modelId="{0C3DA9BE-70C3-4222-8351-F3A15A98860E}" type="sibTrans" cxnId="{BE6526C8-F1B3-48C1-8247-FBFF084285F0}">
      <dgm:prSet/>
      <dgm:spPr/>
      <dgm:t>
        <a:bodyPr/>
        <a:lstStyle/>
        <a:p>
          <a:endParaRPr lang="ja-JP" altLang="en-US"/>
        </a:p>
      </dgm:t>
    </dgm:pt>
    <dgm:pt modelId="{B7932E52-19E3-47E4-87D2-0777F5A6C960}">
      <dgm:prSet phldrT="[テキスト]"/>
      <dgm:spPr/>
      <dgm:t>
        <a:bodyPr/>
        <a:lstStyle/>
        <a:p>
          <a:r>
            <a:rPr lang="ja-JP" altLang="en-US" dirty="0"/>
            <a:t>完全失業者</a:t>
          </a:r>
        </a:p>
      </dgm:t>
    </dgm:pt>
    <dgm:pt modelId="{2DE3967E-6AFC-4F31-9C43-2FCE2E8EDF96}" type="parTrans" cxnId="{6E0BEEF8-FC3B-4CF0-B3AF-BAD3B150D44D}">
      <dgm:prSet/>
      <dgm:spPr/>
      <dgm:t>
        <a:bodyPr/>
        <a:lstStyle/>
        <a:p>
          <a:endParaRPr lang="ja-JP" altLang="en-US"/>
        </a:p>
      </dgm:t>
    </dgm:pt>
    <dgm:pt modelId="{82B6D7F9-1AB1-4AFE-BE76-903E98B69339}" type="sibTrans" cxnId="{6E0BEEF8-FC3B-4CF0-B3AF-BAD3B150D44D}">
      <dgm:prSet/>
      <dgm:spPr/>
      <dgm:t>
        <a:bodyPr/>
        <a:lstStyle/>
        <a:p>
          <a:endParaRPr lang="ja-JP" altLang="en-US"/>
        </a:p>
      </dgm:t>
    </dgm:pt>
    <dgm:pt modelId="{39C8CFF5-DD1C-4212-BC73-B465D3E79222}" type="pres">
      <dgm:prSet presAssocID="{DD3D5FBF-6690-48A5-A522-A1D77DC6843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821C8E-26D5-4C06-B3AF-585E541A4D4C}" type="pres">
      <dgm:prSet presAssocID="{DD3D5FBF-6690-48A5-A522-A1D77DC68435}" presName="hierFlow" presStyleCnt="0"/>
      <dgm:spPr/>
    </dgm:pt>
    <dgm:pt modelId="{0584E581-0F00-4EE6-B741-62F198595A8C}" type="pres">
      <dgm:prSet presAssocID="{DD3D5FBF-6690-48A5-A522-A1D77DC6843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BC18750-9916-4FCF-AA0C-B9DEF5CE8686}" type="pres">
      <dgm:prSet presAssocID="{746DAC97-4F3E-4A4D-84EA-6419613E8E2D}" presName="Name14" presStyleCnt="0"/>
      <dgm:spPr/>
    </dgm:pt>
    <dgm:pt modelId="{99FA2F96-B527-4D8C-841B-A3D848D93158}" type="pres">
      <dgm:prSet presAssocID="{746DAC97-4F3E-4A4D-84EA-6419613E8E2D}" presName="level1Shape" presStyleLbl="node0" presStyleIdx="0" presStyleCnt="1">
        <dgm:presLayoutVars>
          <dgm:chPref val="3"/>
        </dgm:presLayoutVars>
      </dgm:prSet>
      <dgm:spPr/>
    </dgm:pt>
    <dgm:pt modelId="{6C57ABBC-9321-4539-909B-134DEF86E6C5}" type="pres">
      <dgm:prSet presAssocID="{746DAC97-4F3E-4A4D-84EA-6419613E8E2D}" presName="hierChild2" presStyleCnt="0"/>
      <dgm:spPr/>
    </dgm:pt>
    <dgm:pt modelId="{33A98DF9-4A41-46A9-AF55-E1F9F46AFF8D}" type="pres">
      <dgm:prSet presAssocID="{21B67358-F7F2-44C8-8B28-0ECD463A908D}" presName="Name19" presStyleLbl="parChTrans1D2" presStyleIdx="0" presStyleCnt="4"/>
      <dgm:spPr/>
    </dgm:pt>
    <dgm:pt modelId="{421F59B0-E024-4C62-9F9B-66A38111650C}" type="pres">
      <dgm:prSet presAssocID="{AF9B148B-9921-4045-8A66-533F65E61C79}" presName="Name21" presStyleCnt="0"/>
      <dgm:spPr/>
    </dgm:pt>
    <dgm:pt modelId="{47874157-157B-4CC4-BED3-293154C3937A}" type="pres">
      <dgm:prSet presAssocID="{AF9B148B-9921-4045-8A66-533F65E61C79}" presName="level2Shape" presStyleLbl="node2" presStyleIdx="0" presStyleCnt="4"/>
      <dgm:spPr/>
    </dgm:pt>
    <dgm:pt modelId="{06121301-482E-4C47-81CB-D83A5D95E8B3}" type="pres">
      <dgm:prSet presAssocID="{AF9B148B-9921-4045-8A66-533F65E61C79}" presName="hierChild3" presStyleCnt="0"/>
      <dgm:spPr/>
    </dgm:pt>
    <dgm:pt modelId="{DE1EEFC2-8563-4A90-89BD-7DCD3472F41E}" type="pres">
      <dgm:prSet presAssocID="{2860BD30-E76F-4524-A144-FEB5BC9B553E}" presName="Name19" presStyleLbl="parChTrans1D2" presStyleIdx="1" presStyleCnt="4"/>
      <dgm:spPr/>
    </dgm:pt>
    <dgm:pt modelId="{BDF6C653-FC18-49BB-BC2F-C395C3342241}" type="pres">
      <dgm:prSet presAssocID="{41A34E77-3EA7-4477-8332-786CD0D96DC3}" presName="Name21" presStyleCnt="0"/>
      <dgm:spPr/>
    </dgm:pt>
    <dgm:pt modelId="{5CE920A1-63F7-4DF3-8871-24A09BC4E6DA}" type="pres">
      <dgm:prSet presAssocID="{41A34E77-3EA7-4477-8332-786CD0D96DC3}" presName="level2Shape" presStyleLbl="node2" presStyleIdx="1" presStyleCnt="4"/>
      <dgm:spPr/>
    </dgm:pt>
    <dgm:pt modelId="{675947BD-9F73-4206-890F-69549CF3FAC1}" type="pres">
      <dgm:prSet presAssocID="{41A34E77-3EA7-4477-8332-786CD0D96DC3}" presName="hierChild3" presStyleCnt="0"/>
      <dgm:spPr/>
    </dgm:pt>
    <dgm:pt modelId="{ECCC34F1-FE86-492E-96B7-2D24460905B4}" type="pres">
      <dgm:prSet presAssocID="{5EDF655B-2F83-4488-8C1B-A72E8AE078A8}" presName="Name19" presStyleLbl="parChTrans1D2" presStyleIdx="2" presStyleCnt="4"/>
      <dgm:spPr/>
    </dgm:pt>
    <dgm:pt modelId="{BFFEAE06-1D49-46EE-BD1E-44CF89C720F3}" type="pres">
      <dgm:prSet presAssocID="{D1926818-C088-45B6-BCC5-F9F3B73DD713}" presName="Name21" presStyleCnt="0"/>
      <dgm:spPr/>
    </dgm:pt>
    <dgm:pt modelId="{8583D3FB-6C8E-4335-B588-97C51CA31A17}" type="pres">
      <dgm:prSet presAssocID="{D1926818-C088-45B6-BCC5-F9F3B73DD713}" presName="level2Shape" presStyleLbl="node2" presStyleIdx="2" presStyleCnt="4"/>
      <dgm:spPr/>
    </dgm:pt>
    <dgm:pt modelId="{2B68065B-29A4-4FE7-9516-541C6A7C2283}" type="pres">
      <dgm:prSet presAssocID="{D1926818-C088-45B6-BCC5-F9F3B73DD713}" presName="hierChild3" presStyleCnt="0"/>
      <dgm:spPr/>
    </dgm:pt>
    <dgm:pt modelId="{ABE55E35-92DA-40BF-9AC8-4A56BC385057}" type="pres">
      <dgm:prSet presAssocID="{4FB24910-0677-4C6A-A5EC-3C49A3242588}" presName="Name19" presStyleLbl="parChTrans1D3" presStyleIdx="0" presStyleCnt="8"/>
      <dgm:spPr/>
    </dgm:pt>
    <dgm:pt modelId="{623B1A7F-DBE2-4698-8B64-1BCE26457757}" type="pres">
      <dgm:prSet presAssocID="{2CF0FBFD-AA1D-4FE6-9990-BCCA49DCDA47}" presName="Name21" presStyleCnt="0"/>
      <dgm:spPr/>
    </dgm:pt>
    <dgm:pt modelId="{0AD6EDD6-04C7-4682-9F9D-1EE35BA7D02A}" type="pres">
      <dgm:prSet presAssocID="{2CF0FBFD-AA1D-4FE6-9990-BCCA49DCDA47}" presName="level2Shape" presStyleLbl="node3" presStyleIdx="0" presStyleCnt="8"/>
      <dgm:spPr/>
    </dgm:pt>
    <dgm:pt modelId="{7F2989B1-F3F9-4690-AB3C-E490BBDEBFDE}" type="pres">
      <dgm:prSet presAssocID="{2CF0FBFD-AA1D-4FE6-9990-BCCA49DCDA47}" presName="hierChild3" presStyleCnt="0"/>
      <dgm:spPr/>
    </dgm:pt>
    <dgm:pt modelId="{C878BCBE-0E3B-46E8-A27C-6AA935A2CAA8}" type="pres">
      <dgm:prSet presAssocID="{B2F15787-7E64-4F35-86B5-8AC736AAA096}" presName="Name19" presStyleLbl="parChTrans1D3" presStyleIdx="1" presStyleCnt="8"/>
      <dgm:spPr/>
    </dgm:pt>
    <dgm:pt modelId="{4B7C7E2D-FEF3-46D8-97E9-3E4BCB85C510}" type="pres">
      <dgm:prSet presAssocID="{3E476ACA-D10B-4DD9-B0CE-B9BB0C05FCF3}" presName="Name21" presStyleCnt="0"/>
      <dgm:spPr/>
    </dgm:pt>
    <dgm:pt modelId="{4171B5AC-9D42-4DB2-995D-E61296EBAB88}" type="pres">
      <dgm:prSet presAssocID="{3E476ACA-D10B-4DD9-B0CE-B9BB0C05FCF3}" presName="level2Shape" presStyleLbl="node3" presStyleIdx="1" presStyleCnt="8"/>
      <dgm:spPr/>
    </dgm:pt>
    <dgm:pt modelId="{5262EE5C-4BD5-4EB2-B0C4-1879859B7E63}" type="pres">
      <dgm:prSet presAssocID="{3E476ACA-D10B-4DD9-B0CE-B9BB0C05FCF3}" presName="hierChild3" presStyleCnt="0"/>
      <dgm:spPr/>
    </dgm:pt>
    <dgm:pt modelId="{AFEA0EA9-BC65-48BE-8859-1A1FF4E5FE75}" type="pres">
      <dgm:prSet presAssocID="{8AE7716D-7918-462A-AFC5-1498BCE92A1D}" presName="Name19" presStyleLbl="parChTrans1D3" presStyleIdx="2" presStyleCnt="8"/>
      <dgm:spPr/>
    </dgm:pt>
    <dgm:pt modelId="{F423AF38-8084-46EA-B48B-42FC4B9235DC}" type="pres">
      <dgm:prSet presAssocID="{CA5466B2-CB34-4F83-8EF2-1ADB4810C05B}" presName="Name21" presStyleCnt="0"/>
      <dgm:spPr/>
    </dgm:pt>
    <dgm:pt modelId="{E35C696B-8705-4553-8C87-AC46BB8E3252}" type="pres">
      <dgm:prSet presAssocID="{CA5466B2-CB34-4F83-8EF2-1ADB4810C05B}" presName="level2Shape" presStyleLbl="node3" presStyleIdx="2" presStyleCnt="8"/>
      <dgm:spPr/>
    </dgm:pt>
    <dgm:pt modelId="{4A2C08BF-2521-4BC7-B962-AA96FF8A9191}" type="pres">
      <dgm:prSet presAssocID="{CA5466B2-CB34-4F83-8EF2-1ADB4810C05B}" presName="hierChild3" presStyleCnt="0"/>
      <dgm:spPr/>
    </dgm:pt>
    <dgm:pt modelId="{601D7309-6C11-4A81-827B-5CD99ABC76D7}" type="pres">
      <dgm:prSet presAssocID="{C2FCF269-8191-40BF-B7FB-EA5DDC32CBA8}" presName="Name19" presStyleLbl="parChTrans1D3" presStyleIdx="3" presStyleCnt="8"/>
      <dgm:spPr/>
    </dgm:pt>
    <dgm:pt modelId="{CF1926BB-5478-4BB7-BFF8-2B0F6A3CC302}" type="pres">
      <dgm:prSet presAssocID="{99AC36E8-89DF-4607-A35A-BBD33783F43F}" presName="Name21" presStyleCnt="0"/>
      <dgm:spPr/>
    </dgm:pt>
    <dgm:pt modelId="{DC71E3A4-D3B8-4174-8531-4159BCFAC2D1}" type="pres">
      <dgm:prSet presAssocID="{99AC36E8-89DF-4607-A35A-BBD33783F43F}" presName="level2Shape" presStyleLbl="node3" presStyleIdx="3" presStyleCnt="8"/>
      <dgm:spPr/>
    </dgm:pt>
    <dgm:pt modelId="{73A7A868-1C72-47CE-BCB5-4A13E01B1F2B}" type="pres">
      <dgm:prSet presAssocID="{99AC36E8-89DF-4607-A35A-BBD33783F43F}" presName="hierChild3" presStyleCnt="0"/>
      <dgm:spPr/>
    </dgm:pt>
    <dgm:pt modelId="{97E78879-433E-4EB5-B70B-CFA52BB99328}" type="pres">
      <dgm:prSet presAssocID="{43F2EF19-AAD9-4984-8626-065F624B35E3}" presName="Name19" presStyleLbl="parChTrans1D3" presStyleIdx="4" presStyleCnt="8"/>
      <dgm:spPr/>
    </dgm:pt>
    <dgm:pt modelId="{5F9D495F-10B7-44ED-B293-E8C4B5C39FCA}" type="pres">
      <dgm:prSet presAssocID="{76F91077-7614-4D37-B060-1FF913570835}" presName="Name21" presStyleCnt="0"/>
      <dgm:spPr/>
    </dgm:pt>
    <dgm:pt modelId="{0CDF7567-66E4-4019-BCF2-C73A5D1031E5}" type="pres">
      <dgm:prSet presAssocID="{76F91077-7614-4D37-B060-1FF913570835}" presName="level2Shape" presStyleLbl="node3" presStyleIdx="4" presStyleCnt="8"/>
      <dgm:spPr/>
    </dgm:pt>
    <dgm:pt modelId="{7AA2A0E6-3E02-4A73-ACF0-10C893FBD2B6}" type="pres">
      <dgm:prSet presAssocID="{76F91077-7614-4D37-B060-1FF913570835}" presName="hierChild3" presStyleCnt="0"/>
      <dgm:spPr/>
    </dgm:pt>
    <dgm:pt modelId="{F1A329DD-6B79-465D-A7CB-94DACAC57E33}" type="pres">
      <dgm:prSet presAssocID="{DE8FD562-F257-495F-977A-270CAB641838}" presName="Name19" presStyleLbl="parChTrans1D3" presStyleIdx="5" presStyleCnt="8"/>
      <dgm:spPr/>
    </dgm:pt>
    <dgm:pt modelId="{DECA4B02-8F26-4414-8AF8-C48CEB6FC9B0}" type="pres">
      <dgm:prSet presAssocID="{43E714FA-8F13-403D-A19A-79DB1829A220}" presName="Name21" presStyleCnt="0"/>
      <dgm:spPr/>
    </dgm:pt>
    <dgm:pt modelId="{C3A3C3F0-0BFF-4854-81CD-1BC81D647ACF}" type="pres">
      <dgm:prSet presAssocID="{43E714FA-8F13-403D-A19A-79DB1829A220}" presName="level2Shape" presStyleLbl="node3" presStyleIdx="5" presStyleCnt="8"/>
      <dgm:spPr/>
    </dgm:pt>
    <dgm:pt modelId="{0A831B76-D578-4258-9FD3-A1A899D1411D}" type="pres">
      <dgm:prSet presAssocID="{43E714FA-8F13-403D-A19A-79DB1829A220}" presName="hierChild3" presStyleCnt="0"/>
      <dgm:spPr/>
    </dgm:pt>
    <dgm:pt modelId="{E81EFA48-A1DE-41EC-A5B2-0E128D91701C}" type="pres">
      <dgm:prSet presAssocID="{BC00E74F-B0E2-4C72-A9CE-CED75EEBF7BC}" presName="Name19" presStyleLbl="parChTrans1D3" presStyleIdx="6" presStyleCnt="8"/>
      <dgm:spPr/>
    </dgm:pt>
    <dgm:pt modelId="{0C6A229D-90E5-41E6-B0A1-323243BE5401}" type="pres">
      <dgm:prSet presAssocID="{EC4DF332-B2A4-41D5-9D2D-03B372EC7BC2}" presName="Name21" presStyleCnt="0"/>
      <dgm:spPr/>
    </dgm:pt>
    <dgm:pt modelId="{D208C592-3016-48AA-91CD-E89F8CA8A4F7}" type="pres">
      <dgm:prSet presAssocID="{EC4DF332-B2A4-41D5-9D2D-03B372EC7BC2}" presName="level2Shape" presStyleLbl="node3" presStyleIdx="6" presStyleCnt="8"/>
      <dgm:spPr/>
    </dgm:pt>
    <dgm:pt modelId="{51FE4A05-A66C-449D-B8CF-CD421C2B61F9}" type="pres">
      <dgm:prSet presAssocID="{EC4DF332-B2A4-41D5-9D2D-03B372EC7BC2}" presName="hierChild3" presStyleCnt="0"/>
      <dgm:spPr/>
    </dgm:pt>
    <dgm:pt modelId="{237AC289-2D0A-40A8-ABF2-A9F79C95D2BE}" type="pres">
      <dgm:prSet presAssocID="{4E1DB5E2-E102-4A90-B8A2-280FD9C9FF30}" presName="Name19" presStyleLbl="parChTrans1D3" presStyleIdx="7" presStyleCnt="8"/>
      <dgm:spPr/>
    </dgm:pt>
    <dgm:pt modelId="{E547132C-52D8-45B6-BD4F-D58311C1B4BF}" type="pres">
      <dgm:prSet presAssocID="{49B9886D-03D7-4D87-9DB6-708BCFA1CCCD}" presName="Name21" presStyleCnt="0"/>
      <dgm:spPr/>
    </dgm:pt>
    <dgm:pt modelId="{EA3D7C55-C415-427C-A0AC-4B66D01F1C1E}" type="pres">
      <dgm:prSet presAssocID="{49B9886D-03D7-4D87-9DB6-708BCFA1CCCD}" presName="level2Shape" presStyleLbl="node3" presStyleIdx="7" presStyleCnt="8"/>
      <dgm:spPr/>
    </dgm:pt>
    <dgm:pt modelId="{EB76E3A1-0AA6-4C25-918C-7604ABFBBEF8}" type="pres">
      <dgm:prSet presAssocID="{49B9886D-03D7-4D87-9DB6-708BCFA1CCCD}" presName="hierChild3" presStyleCnt="0"/>
      <dgm:spPr/>
    </dgm:pt>
    <dgm:pt modelId="{CBBAEC07-B046-4693-8EB8-2EDB8E23F710}" type="pres">
      <dgm:prSet presAssocID="{2DE3967E-6AFC-4F31-9C43-2FCE2E8EDF96}" presName="Name19" presStyleLbl="parChTrans1D2" presStyleIdx="3" presStyleCnt="4"/>
      <dgm:spPr/>
    </dgm:pt>
    <dgm:pt modelId="{FC3E6A35-99F8-4B98-B19D-A86E2F1AAD87}" type="pres">
      <dgm:prSet presAssocID="{B7932E52-19E3-47E4-87D2-0777F5A6C960}" presName="Name21" presStyleCnt="0"/>
      <dgm:spPr/>
    </dgm:pt>
    <dgm:pt modelId="{AF49F9B2-C362-47C8-B577-A0C43A1332DE}" type="pres">
      <dgm:prSet presAssocID="{B7932E52-19E3-47E4-87D2-0777F5A6C960}" presName="level2Shape" presStyleLbl="node2" presStyleIdx="3" presStyleCnt="4"/>
      <dgm:spPr/>
    </dgm:pt>
    <dgm:pt modelId="{2866FD09-FF90-4B2B-97A7-447E0220EC6D}" type="pres">
      <dgm:prSet presAssocID="{B7932E52-19E3-47E4-87D2-0777F5A6C960}" presName="hierChild3" presStyleCnt="0"/>
      <dgm:spPr/>
    </dgm:pt>
    <dgm:pt modelId="{D89DB3E9-970D-43B1-9592-043C9F848002}" type="pres">
      <dgm:prSet presAssocID="{DD3D5FBF-6690-48A5-A522-A1D77DC68435}" presName="bgShapesFlow" presStyleCnt="0"/>
      <dgm:spPr/>
    </dgm:pt>
  </dgm:ptLst>
  <dgm:cxnLst>
    <dgm:cxn modelId="{04E58E08-7A11-4EAF-B92F-35B7B5C01515}" type="presOf" srcId="{8AE7716D-7918-462A-AFC5-1498BCE92A1D}" destId="{AFEA0EA9-BC65-48BE-8859-1A1FF4E5FE75}" srcOrd="0" destOrd="0" presId="urn:microsoft.com/office/officeart/2005/8/layout/hierarchy6"/>
    <dgm:cxn modelId="{E9A48B0A-4ECF-477C-9327-55D5B0973457}" type="presOf" srcId="{CA5466B2-CB34-4F83-8EF2-1ADB4810C05B}" destId="{E35C696B-8705-4553-8C87-AC46BB8E3252}" srcOrd="0" destOrd="0" presId="urn:microsoft.com/office/officeart/2005/8/layout/hierarchy6"/>
    <dgm:cxn modelId="{0F37260C-854C-4457-B0E6-AE2CB5B4FE2F}" type="presOf" srcId="{B2F15787-7E64-4F35-86B5-8AC736AAA096}" destId="{C878BCBE-0E3B-46E8-A27C-6AA935A2CAA8}" srcOrd="0" destOrd="0" presId="urn:microsoft.com/office/officeart/2005/8/layout/hierarchy6"/>
    <dgm:cxn modelId="{D930111A-885F-4DCE-A49D-1B29F431E8F9}" type="presOf" srcId="{21B67358-F7F2-44C8-8B28-0ECD463A908D}" destId="{33A98DF9-4A41-46A9-AF55-E1F9F46AFF8D}" srcOrd="0" destOrd="0" presId="urn:microsoft.com/office/officeart/2005/8/layout/hierarchy6"/>
    <dgm:cxn modelId="{62F89530-567B-4276-BE4B-8168DB7787F7}" type="presOf" srcId="{76F91077-7614-4D37-B060-1FF913570835}" destId="{0CDF7567-66E4-4019-BCF2-C73A5D1031E5}" srcOrd="0" destOrd="0" presId="urn:microsoft.com/office/officeart/2005/8/layout/hierarchy6"/>
    <dgm:cxn modelId="{E18CA233-B654-47FD-A43E-C5E40CB452F3}" srcId="{746DAC97-4F3E-4A4D-84EA-6419613E8E2D}" destId="{D1926818-C088-45B6-BCC5-F9F3B73DD713}" srcOrd="2" destOrd="0" parTransId="{5EDF655B-2F83-4488-8C1B-A72E8AE078A8}" sibTransId="{AC02274B-CD16-4587-894B-EE783F61FB0F}"/>
    <dgm:cxn modelId="{1C538137-69DD-408D-9EB1-82A532701840}" type="presOf" srcId="{746DAC97-4F3E-4A4D-84EA-6419613E8E2D}" destId="{99FA2F96-B527-4D8C-841B-A3D848D93158}" srcOrd="0" destOrd="0" presId="urn:microsoft.com/office/officeart/2005/8/layout/hierarchy6"/>
    <dgm:cxn modelId="{CF06AA37-8AF5-4BC3-98A8-B0EF65530A31}" type="presOf" srcId="{DD3D5FBF-6690-48A5-A522-A1D77DC68435}" destId="{39C8CFF5-DD1C-4212-BC73-B465D3E79222}" srcOrd="0" destOrd="0" presId="urn:microsoft.com/office/officeart/2005/8/layout/hierarchy6"/>
    <dgm:cxn modelId="{B8EC9B3E-F656-4E91-9389-303B189F84B0}" type="presOf" srcId="{2CF0FBFD-AA1D-4FE6-9990-BCCA49DCDA47}" destId="{0AD6EDD6-04C7-4682-9F9D-1EE35BA7D02A}" srcOrd="0" destOrd="0" presId="urn:microsoft.com/office/officeart/2005/8/layout/hierarchy6"/>
    <dgm:cxn modelId="{A80CFB69-D933-47D3-B65C-769AC028033D}" type="presOf" srcId="{43E714FA-8F13-403D-A19A-79DB1829A220}" destId="{C3A3C3F0-0BFF-4854-81CD-1BC81D647ACF}" srcOrd="0" destOrd="0" presId="urn:microsoft.com/office/officeart/2005/8/layout/hierarchy6"/>
    <dgm:cxn modelId="{299E4550-BAEA-4564-A199-1F4C00F8B0F6}" type="presOf" srcId="{99AC36E8-89DF-4607-A35A-BBD33783F43F}" destId="{DC71E3A4-D3B8-4174-8531-4159BCFAC2D1}" srcOrd="0" destOrd="0" presId="urn:microsoft.com/office/officeart/2005/8/layout/hierarchy6"/>
    <dgm:cxn modelId="{B60D4D55-8EB3-4402-94C0-999087102FFF}" srcId="{746DAC97-4F3E-4A4D-84EA-6419613E8E2D}" destId="{AF9B148B-9921-4045-8A66-533F65E61C79}" srcOrd="0" destOrd="0" parTransId="{21B67358-F7F2-44C8-8B28-0ECD463A908D}" sibTransId="{BB74B744-215F-404F-B307-E920D410F6C9}"/>
    <dgm:cxn modelId="{7C36D755-2279-4829-9D49-6671DFD837D6}" srcId="{D1926818-C088-45B6-BCC5-F9F3B73DD713}" destId="{99AC36E8-89DF-4607-A35A-BBD33783F43F}" srcOrd="3" destOrd="0" parTransId="{C2FCF269-8191-40BF-B7FB-EA5DDC32CBA8}" sibTransId="{89B578EE-C9DC-43B5-BBF9-169B514B439A}"/>
    <dgm:cxn modelId="{DBE5BC56-C898-4A68-AAC0-E782C6202EED}" type="presOf" srcId="{5EDF655B-2F83-4488-8C1B-A72E8AE078A8}" destId="{ECCC34F1-FE86-492E-96B7-2D24460905B4}" srcOrd="0" destOrd="0" presId="urn:microsoft.com/office/officeart/2005/8/layout/hierarchy6"/>
    <dgm:cxn modelId="{376D107A-A9BF-4B15-9864-7AD4B35E13A7}" srcId="{746DAC97-4F3E-4A4D-84EA-6419613E8E2D}" destId="{41A34E77-3EA7-4477-8332-786CD0D96DC3}" srcOrd="1" destOrd="0" parTransId="{2860BD30-E76F-4524-A144-FEB5BC9B553E}" sibTransId="{ABF4DE5E-CF42-4521-A1D8-C6DDCF1CC351}"/>
    <dgm:cxn modelId="{CE51A87C-BFEE-4FE4-A426-4EB0CB89A286}" type="presOf" srcId="{BC00E74F-B0E2-4C72-A9CE-CED75EEBF7BC}" destId="{E81EFA48-A1DE-41EC-A5B2-0E128D91701C}" srcOrd="0" destOrd="0" presId="urn:microsoft.com/office/officeart/2005/8/layout/hierarchy6"/>
    <dgm:cxn modelId="{EBD4E77D-25F9-454E-8D9B-43EA68B8BCE0}" type="presOf" srcId="{2860BD30-E76F-4524-A144-FEB5BC9B553E}" destId="{DE1EEFC2-8563-4A90-89BD-7DCD3472F41E}" srcOrd="0" destOrd="0" presId="urn:microsoft.com/office/officeart/2005/8/layout/hierarchy6"/>
    <dgm:cxn modelId="{C6CA8897-AE8F-4CA5-8AE5-B68CB46BDF43}" type="presOf" srcId="{3E476ACA-D10B-4DD9-B0CE-B9BB0C05FCF3}" destId="{4171B5AC-9D42-4DB2-995D-E61296EBAB88}" srcOrd="0" destOrd="0" presId="urn:microsoft.com/office/officeart/2005/8/layout/hierarchy6"/>
    <dgm:cxn modelId="{9AE8D498-A951-4D02-901C-2B1185824174}" srcId="{D1926818-C088-45B6-BCC5-F9F3B73DD713}" destId="{CA5466B2-CB34-4F83-8EF2-1ADB4810C05B}" srcOrd="2" destOrd="0" parTransId="{8AE7716D-7918-462A-AFC5-1498BCE92A1D}" sibTransId="{6F91F1DB-37D0-46D2-B1F0-72F2DB543D81}"/>
    <dgm:cxn modelId="{7A268B9A-47F2-4A0D-B312-A0B4A07F8793}" type="presOf" srcId="{4FB24910-0677-4C6A-A5EC-3C49A3242588}" destId="{ABE55E35-92DA-40BF-9AC8-4A56BC385057}" srcOrd="0" destOrd="0" presId="urn:microsoft.com/office/officeart/2005/8/layout/hierarchy6"/>
    <dgm:cxn modelId="{8BD80DB7-B266-4CE4-A86C-62F15798436B}" type="presOf" srcId="{EC4DF332-B2A4-41D5-9D2D-03B372EC7BC2}" destId="{D208C592-3016-48AA-91CD-E89F8CA8A4F7}" srcOrd="0" destOrd="0" presId="urn:microsoft.com/office/officeart/2005/8/layout/hierarchy6"/>
    <dgm:cxn modelId="{1F1EF2BC-80D6-44C0-87A6-CC9C60911E52}" type="presOf" srcId="{49B9886D-03D7-4D87-9DB6-708BCFA1CCCD}" destId="{EA3D7C55-C415-427C-A0AC-4B66D01F1C1E}" srcOrd="0" destOrd="0" presId="urn:microsoft.com/office/officeart/2005/8/layout/hierarchy6"/>
    <dgm:cxn modelId="{4C4876BE-F11E-4698-9597-54D08BFC95AF}" srcId="{D1926818-C088-45B6-BCC5-F9F3B73DD713}" destId="{43E714FA-8F13-403D-A19A-79DB1829A220}" srcOrd="5" destOrd="0" parTransId="{DE8FD562-F257-495F-977A-270CAB641838}" sibTransId="{C8585366-0F55-4583-930E-16CBEA27B56F}"/>
    <dgm:cxn modelId="{3A9695C1-F5FA-4494-82D2-771C321BF092}" type="presOf" srcId="{C2FCF269-8191-40BF-B7FB-EA5DDC32CBA8}" destId="{601D7309-6C11-4A81-827B-5CD99ABC76D7}" srcOrd="0" destOrd="0" presId="urn:microsoft.com/office/officeart/2005/8/layout/hierarchy6"/>
    <dgm:cxn modelId="{0CAE64C4-7784-452C-B039-3E1BD8D9D25F}" srcId="{D1926818-C088-45B6-BCC5-F9F3B73DD713}" destId="{76F91077-7614-4D37-B060-1FF913570835}" srcOrd="4" destOrd="0" parTransId="{43F2EF19-AAD9-4984-8626-065F624B35E3}" sibTransId="{083A616B-9F02-4F85-B23B-D7C47DAFF0B5}"/>
    <dgm:cxn modelId="{622398C5-DD6C-4B8C-AADA-3B6A93C0700A}" type="presOf" srcId="{41A34E77-3EA7-4477-8332-786CD0D96DC3}" destId="{5CE920A1-63F7-4DF3-8871-24A09BC4E6DA}" srcOrd="0" destOrd="0" presId="urn:microsoft.com/office/officeart/2005/8/layout/hierarchy6"/>
    <dgm:cxn modelId="{BE6526C8-F1B3-48C1-8247-FBFF084285F0}" srcId="{D1926818-C088-45B6-BCC5-F9F3B73DD713}" destId="{49B9886D-03D7-4D87-9DB6-708BCFA1CCCD}" srcOrd="7" destOrd="0" parTransId="{4E1DB5E2-E102-4A90-B8A2-280FD9C9FF30}" sibTransId="{0C3DA9BE-70C3-4222-8351-F3A15A98860E}"/>
    <dgm:cxn modelId="{3A4AB8C8-E5BF-4149-A67D-CA42A774E350}" type="presOf" srcId="{B7932E52-19E3-47E4-87D2-0777F5A6C960}" destId="{AF49F9B2-C362-47C8-B577-A0C43A1332DE}" srcOrd="0" destOrd="0" presId="urn:microsoft.com/office/officeart/2005/8/layout/hierarchy6"/>
    <dgm:cxn modelId="{DEA3A7CE-302E-4F08-BDB0-8CE4125CCD1C}" srcId="{D1926818-C088-45B6-BCC5-F9F3B73DD713}" destId="{EC4DF332-B2A4-41D5-9D2D-03B372EC7BC2}" srcOrd="6" destOrd="0" parTransId="{BC00E74F-B0E2-4C72-A9CE-CED75EEBF7BC}" sibTransId="{6F67C5BD-5074-4531-AE20-0E1891B5EB2F}"/>
    <dgm:cxn modelId="{A0C5D6CE-272A-46E1-B93E-CD4A97655510}" type="presOf" srcId="{43F2EF19-AAD9-4984-8626-065F624B35E3}" destId="{97E78879-433E-4EB5-B70B-CFA52BB99328}" srcOrd="0" destOrd="0" presId="urn:microsoft.com/office/officeart/2005/8/layout/hierarchy6"/>
    <dgm:cxn modelId="{F50E0ED1-6B69-4E71-A8DE-5CF11A13F719}" srcId="{D1926818-C088-45B6-BCC5-F9F3B73DD713}" destId="{3E476ACA-D10B-4DD9-B0CE-B9BB0C05FCF3}" srcOrd="1" destOrd="0" parTransId="{B2F15787-7E64-4F35-86B5-8AC736AAA096}" sibTransId="{B508781C-6854-4B6B-9E82-FD7716E34E1A}"/>
    <dgm:cxn modelId="{CDC449DD-EDD3-4BD4-96A7-C394C3FF0B22}" type="presOf" srcId="{4E1DB5E2-E102-4A90-B8A2-280FD9C9FF30}" destId="{237AC289-2D0A-40A8-ABF2-A9F79C95D2BE}" srcOrd="0" destOrd="0" presId="urn:microsoft.com/office/officeart/2005/8/layout/hierarchy6"/>
    <dgm:cxn modelId="{C32C4FE7-322F-44C5-A06C-B7E6FC94A2BD}" type="presOf" srcId="{D1926818-C088-45B6-BCC5-F9F3B73DD713}" destId="{8583D3FB-6C8E-4335-B588-97C51CA31A17}" srcOrd="0" destOrd="0" presId="urn:microsoft.com/office/officeart/2005/8/layout/hierarchy6"/>
    <dgm:cxn modelId="{5468EEE7-B9F2-4307-B430-47CE018DB850}" type="presOf" srcId="{AF9B148B-9921-4045-8A66-533F65E61C79}" destId="{47874157-157B-4CC4-BED3-293154C3937A}" srcOrd="0" destOrd="0" presId="urn:microsoft.com/office/officeart/2005/8/layout/hierarchy6"/>
    <dgm:cxn modelId="{00269AF0-B887-4B76-BB7F-F449B73407C7}" type="presOf" srcId="{2DE3967E-6AFC-4F31-9C43-2FCE2E8EDF96}" destId="{CBBAEC07-B046-4693-8EB8-2EDB8E23F710}" srcOrd="0" destOrd="0" presId="urn:microsoft.com/office/officeart/2005/8/layout/hierarchy6"/>
    <dgm:cxn modelId="{010E9AF2-AF16-487F-A1A7-54FB9A778CE4}" srcId="{D1926818-C088-45B6-BCC5-F9F3B73DD713}" destId="{2CF0FBFD-AA1D-4FE6-9990-BCCA49DCDA47}" srcOrd="0" destOrd="0" parTransId="{4FB24910-0677-4C6A-A5EC-3C49A3242588}" sibTransId="{C42FC965-F982-464C-9D47-331CD87666B2}"/>
    <dgm:cxn modelId="{3F9015F3-6AEC-46CC-95F8-1239B4643132}" type="presOf" srcId="{DE8FD562-F257-495F-977A-270CAB641838}" destId="{F1A329DD-6B79-465D-A7CB-94DACAC57E33}" srcOrd="0" destOrd="0" presId="urn:microsoft.com/office/officeart/2005/8/layout/hierarchy6"/>
    <dgm:cxn modelId="{6E0BEEF8-FC3B-4CF0-B3AF-BAD3B150D44D}" srcId="{746DAC97-4F3E-4A4D-84EA-6419613E8E2D}" destId="{B7932E52-19E3-47E4-87D2-0777F5A6C960}" srcOrd="3" destOrd="0" parTransId="{2DE3967E-6AFC-4F31-9C43-2FCE2E8EDF96}" sibTransId="{82B6D7F9-1AB1-4AFE-BE76-903E98B69339}"/>
    <dgm:cxn modelId="{DA6769FC-AA13-4215-9245-EB2CA1BC9882}" srcId="{DD3D5FBF-6690-48A5-A522-A1D77DC68435}" destId="{746DAC97-4F3E-4A4D-84EA-6419613E8E2D}" srcOrd="0" destOrd="0" parTransId="{FCBCEC2F-B1DC-4D4A-ABB1-D672BB2EC6C9}" sibTransId="{2DD41177-5377-4B7A-A4AA-CC85684ECA3A}"/>
    <dgm:cxn modelId="{DEC60214-68CB-44A5-A4B9-79E14A84CC7F}" type="presParOf" srcId="{39C8CFF5-DD1C-4212-BC73-B465D3E79222}" destId="{C6821C8E-26D5-4C06-B3AF-585E541A4D4C}" srcOrd="0" destOrd="0" presId="urn:microsoft.com/office/officeart/2005/8/layout/hierarchy6"/>
    <dgm:cxn modelId="{EEA70C3B-226A-46B6-95B6-33BFE8F84000}" type="presParOf" srcId="{C6821C8E-26D5-4C06-B3AF-585E541A4D4C}" destId="{0584E581-0F00-4EE6-B741-62F198595A8C}" srcOrd="0" destOrd="0" presId="urn:microsoft.com/office/officeart/2005/8/layout/hierarchy6"/>
    <dgm:cxn modelId="{66B54E15-C707-4403-BAB0-162BCDCF33BC}" type="presParOf" srcId="{0584E581-0F00-4EE6-B741-62F198595A8C}" destId="{EBC18750-9916-4FCF-AA0C-B9DEF5CE8686}" srcOrd="0" destOrd="0" presId="urn:microsoft.com/office/officeart/2005/8/layout/hierarchy6"/>
    <dgm:cxn modelId="{74B15013-D6C2-4478-BA88-C4BBEF5C7913}" type="presParOf" srcId="{EBC18750-9916-4FCF-AA0C-B9DEF5CE8686}" destId="{99FA2F96-B527-4D8C-841B-A3D848D93158}" srcOrd="0" destOrd="0" presId="urn:microsoft.com/office/officeart/2005/8/layout/hierarchy6"/>
    <dgm:cxn modelId="{57424C08-53D8-4D48-941A-B5AC8298A38A}" type="presParOf" srcId="{EBC18750-9916-4FCF-AA0C-B9DEF5CE8686}" destId="{6C57ABBC-9321-4539-909B-134DEF86E6C5}" srcOrd="1" destOrd="0" presId="urn:microsoft.com/office/officeart/2005/8/layout/hierarchy6"/>
    <dgm:cxn modelId="{D4C618BB-B295-44F9-9402-F41764C15D2D}" type="presParOf" srcId="{6C57ABBC-9321-4539-909B-134DEF86E6C5}" destId="{33A98DF9-4A41-46A9-AF55-E1F9F46AFF8D}" srcOrd="0" destOrd="0" presId="urn:microsoft.com/office/officeart/2005/8/layout/hierarchy6"/>
    <dgm:cxn modelId="{ED2006BD-B1A1-45C2-8840-FADB28CF1C8C}" type="presParOf" srcId="{6C57ABBC-9321-4539-909B-134DEF86E6C5}" destId="{421F59B0-E024-4C62-9F9B-66A38111650C}" srcOrd="1" destOrd="0" presId="urn:microsoft.com/office/officeart/2005/8/layout/hierarchy6"/>
    <dgm:cxn modelId="{367306A8-01AA-4F43-94AE-64ED2075CCBC}" type="presParOf" srcId="{421F59B0-E024-4C62-9F9B-66A38111650C}" destId="{47874157-157B-4CC4-BED3-293154C3937A}" srcOrd="0" destOrd="0" presId="urn:microsoft.com/office/officeart/2005/8/layout/hierarchy6"/>
    <dgm:cxn modelId="{B3520D6D-8E72-40D0-B7C6-0B350B492C4F}" type="presParOf" srcId="{421F59B0-E024-4C62-9F9B-66A38111650C}" destId="{06121301-482E-4C47-81CB-D83A5D95E8B3}" srcOrd="1" destOrd="0" presId="urn:microsoft.com/office/officeart/2005/8/layout/hierarchy6"/>
    <dgm:cxn modelId="{B412A723-DC39-4D2B-B4D6-A0082DD33AC2}" type="presParOf" srcId="{6C57ABBC-9321-4539-909B-134DEF86E6C5}" destId="{DE1EEFC2-8563-4A90-89BD-7DCD3472F41E}" srcOrd="2" destOrd="0" presId="urn:microsoft.com/office/officeart/2005/8/layout/hierarchy6"/>
    <dgm:cxn modelId="{BBC867D8-4226-4040-9FFF-6EB6A59D0CF2}" type="presParOf" srcId="{6C57ABBC-9321-4539-909B-134DEF86E6C5}" destId="{BDF6C653-FC18-49BB-BC2F-C395C3342241}" srcOrd="3" destOrd="0" presId="urn:microsoft.com/office/officeart/2005/8/layout/hierarchy6"/>
    <dgm:cxn modelId="{E0FBB400-6C45-40B0-B406-F45B607F573D}" type="presParOf" srcId="{BDF6C653-FC18-49BB-BC2F-C395C3342241}" destId="{5CE920A1-63F7-4DF3-8871-24A09BC4E6DA}" srcOrd="0" destOrd="0" presId="urn:microsoft.com/office/officeart/2005/8/layout/hierarchy6"/>
    <dgm:cxn modelId="{3B237B5E-E054-4B3C-91F8-3383DF31DB23}" type="presParOf" srcId="{BDF6C653-FC18-49BB-BC2F-C395C3342241}" destId="{675947BD-9F73-4206-890F-69549CF3FAC1}" srcOrd="1" destOrd="0" presId="urn:microsoft.com/office/officeart/2005/8/layout/hierarchy6"/>
    <dgm:cxn modelId="{CC41F2D6-53B0-40AD-BAA6-753FA04C5AB7}" type="presParOf" srcId="{6C57ABBC-9321-4539-909B-134DEF86E6C5}" destId="{ECCC34F1-FE86-492E-96B7-2D24460905B4}" srcOrd="4" destOrd="0" presId="urn:microsoft.com/office/officeart/2005/8/layout/hierarchy6"/>
    <dgm:cxn modelId="{8BD46F41-18B0-41A7-80C0-79AF6BF513D7}" type="presParOf" srcId="{6C57ABBC-9321-4539-909B-134DEF86E6C5}" destId="{BFFEAE06-1D49-46EE-BD1E-44CF89C720F3}" srcOrd="5" destOrd="0" presId="urn:microsoft.com/office/officeart/2005/8/layout/hierarchy6"/>
    <dgm:cxn modelId="{1BE87E3E-3F82-4ABC-A227-0534DACF72FE}" type="presParOf" srcId="{BFFEAE06-1D49-46EE-BD1E-44CF89C720F3}" destId="{8583D3FB-6C8E-4335-B588-97C51CA31A17}" srcOrd="0" destOrd="0" presId="urn:microsoft.com/office/officeart/2005/8/layout/hierarchy6"/>
    <dgm:cxn modelId="{AA998B4A-9633-4F13-973B-0BCD58A04B3E}" type="presParOf" srcId="{BFFEAE06-1D49-46EE-BD1E-44CF89C720F3}" destId="{2B68065B-29A4-4FE7-9516-541C6A7C2283}" srcOrd="1" destOrd="0" presId="urn:microsoft.com/office/officeart/2005/8/layout/hierarchy6"/>
    <dgm:cxn modelId="{1C67B236-4EF3-4ED8-9FBC-70091BC275BA}" type="presParOf" srcId="{2B68065B-29A4-4FE7-9516-541C6A7C2283}" destId="{ABE55E35-92DA-40BF-9AC8-4A56BC385057}" srcOrd="0" destOrd="0" presId="urn:microsoft.com/office/officeart/2005/8/layout/hierarchy6"/>
    <dgm:cxn modelId="{A7C7B052-09F5-46E6-9463-E0D33FE88C54}" type="presParOf" srcId="{2B68065B-29A4-4FE7-9516-541C6A7C2283}" destId="{623B1A7F-DBE2-4698-8B64-1BCE26457757}" srcOrd="1" destOrd="0" presId="urn:microsoft.com/office/officeart/2005/8/layout/hierarchy6"/>
    <dgm:cxn modelId="{73CB0A5D-48DD-4D6B-946B-9E95C155B3EF}" type="presParOf" srcId="{623B1A7F-DBE2-4698-8B64-1BCE26457757}" destId="{0AD6EDD6-04C7-4682-9F9D-1EE35BA7D02A}" srcOrd="0" destOrd="0" presId="urn:microsoft.com/office/officeart/2005/8/layout/hierarchy6"/>
    <dgm:cxn modelId="{3EDF517C-2989-48D4-A039-7DA02010FEC1}" type="presParOf" srcId="{623B1A7F-DBE2-4698-8B64-1BCE26457757}" destId="{7F2989B1-F3F9-4690-AB3C-E490BBDEBFDE}" srcOrd="1" destOrd="0" presId="urn:microsoft.com/office/officeart/2005/8/layout/hierarchy6"/>
    <dgm:cxn modelId="{967F8CCB-3FDC-4F0C-AAA2-C2C7BAE54726}" type="presParOf" srcId="{2B68065B-29A4-4FE7-9516-541C6A7C2283}" destId="{C878BCBE-0E3B-46E8-A27C-6AA935A2CAA8}" srcOrd="2" destOrd="0" presId="urn:microsoft.com/office/officeart/2005/8/layout/hierarchy6"/>
    <dgm:cxn modelId="{C9DB6E79-1E96-4730-8EBF-4FCAE1C6D787}" type="presParOf" srcId="{2B68065B-29A4-4FE7-9516-541C6A7C2283}" destId="{4B7C7E2D-FEF3-46D8-97E9-3E4BCB85C510}" srcOrd="3" destOrd="0" presId="urn:microsoft.com/office/officeart/2005/8/layout/hierarchy6"/>
    <dgm:cxn modelId="{549F39F7-E44A-41A9-8C6B-BC78504EF820}" type="presParOf" srcId="{4B7C7E2D-FEF3-46D8-97E9-3E4BCB85C510}" destId="{4171B5AC-9D42-4DB2-995D-E61296EBAB88}" srcOrd="0" destOrd="0" presId="urn:microsoft.com/office/officeart/2005/8/layout/hierarchy6"/>
    <dgm:cxn modelId="{A5F714A9-13B1-4AC1-96D0-F08796DC229A}" type="presParOf" srcId="{4B7C7E2D-FEF3-46D8-97E9-3E4BCB85C510}" destId="{5262EE5C-4BD5-4EB2-B0C4-1879859B7E63}" srcOrd="1" destOrd="0" presId="urn:microsoft.com/office/officeart/2005/8/layout/hierarchy6"/>
    <dgm:cxn modelId="{FA7CEB2F-080D-4EE1-A4C5-6C151EEC54C7}" type="presParOf" srcId="{2B68065B-29A4-4FE7-9516-541C6A7C2283}" destId="{AFEA0EA9-BC65-48BE-8859-1A1FF4E5FE75}" srcOrd="4" destOrd="0" presId="urn:microsoft.com/office/officeart/2005/8/layout/hierarchy6"/>
    <dgm:cxn modelId="{D9DD5802-91EB-4D9E-AF41-A035EE1823B4}" type="presParOf" srcId="{2B68065B-29A4-4FE7-9516-541C6A7C2283}" destId="{F423AF38-8084-46EA-B48B-42FC4B9235DC}" srcOrd="5" destOrd="0" presId="urn:microsoft.com/office/officeart/2005/8/layout/hierarchy6"/>
    <dgm:cxn modelId="{FAE5C842-E2FD-4CBE-B3FB-8D1F5B90561D}" type="presParOf" srcId="{F423AF38-8084-46EA-B48B-42FC4B9235DC}" destId="{E35C696B-8705-4553-8C87-AC46BB8E3252}" srcOrd="0" destOrd="0" presId="urn:microsoft.com/office/officeart/2005/8/layout/hierarchy6"/>
    <dgm:cxn modelId="{CDD36BBA-A666-49B3-A15B-3F3B27B730C7}" type="presParOf" srcId="{F423AF38-8084-46EA-B48B-42FC4B9235DC}" destId="{4A2C08BF-2521-4BC7-B962-AA96FF8A9191}" srcOrd="1" destOrd="0" presId="urn:microsoft.com/office/officeart/2005/8/layout/hierarchy6"/>
    <dgm:cxn modelId="{9765D992-4194-4FC2-9DBF-1A5CA8E94306}" type="presParOf" srcId="{2B68065B-29A4-4FE7-9516-541C6A7C2283}" destId="{601D7309-6C11-4A81-827B-5CD99ABC76D7}" srcOrd="6" destOrd="0" presId="urn:microsoft.com/office/officeart/2005/8/layout/hierarchy6"/>
    <dgm:cxn modelId="{E5D77622-9A6F-497A-9E59-80C11C32C498}" type="presParOf" srcId="{2B68065B-29A4-4FE7-9516-541C6A7C2283}" destId="{CF1926BB-5478-4BB7-BFF8-2B0F6A3CC302}" srcOrd="7" destOrd="0" presId="urn:microsoft.com/office/officeart/2005/8/layout/hierarchy6"/>
    <dgm:cxn modelId="{FDD892E7-A98F-45F7-9FE3-8C53C5F14DB3}" type="presParOf" srcId="{CF1926BB-5478-4BB7-BFF8-2B0F6A3CC302}" destId="{DC71E3A4-D3B8-4174-8531-4159BCFAC2D1}" srcOrd="0" destOrd="0" presId="urn:microsoft.com/office/officeart/2005/8/layout/hierarchy6"/>
    <dgm:cxn modelId="{7707DDB0-B90D-46F8-8495-011F1D2DD6F1}" type="presParOf" srcId="{CF1926BB-5478-4BB7-BFF8-2B0F6A3CC302}" destId="{73A7A868-1C72-47CE-BCB5-4A13E01B1F2B}" srcOrd="1" destOrd="0" presId="urn:microsoft.com/office/officeart/2005/8/layout/hierarchy6"/>
    <dgm:cxn modelId="{9B9CC092-5E37-449D-961B-32C411910A2F}" type="presParOf" srcId="{2B68065B-29A4-4FE7-9516-541C6A7C2283}" destId="{97E78879-433E-4EB5-B70B-CFA52BB99328}" srcOrd="8" destOrd="0" presId="urn:microsoft.com/office/officeart/2005/8/layout/hierarchy6"/>
    <dgm:cxn modelId="{3EED1100-CDDC-48AE-9354-A17AC4391C52}" type="presParOf" srcId="{2B68065B-29A4-4FE7-9516-541C6A7C2283}" destId="{5F9D495F-10B7-44ED-B293-E8C4B5C39FCA}" srcOrd="9" destOrd="0" presId="urn:microsoft.com/office/officeart/2005/8/layout/hierarchy6"/>
    <dgm:cxn modelId="{0DEB74BD-E963-4A9E-BD64-82FB24BC88F2}" type="presParOf" srcId="{5F9D495F-10B7-44ED-B293-E8C4B5C39FCA}" destId="{0CDF7567-66E4-4019-BCF2-C73A5D1031E5}" srcOrd="0" destOrd="0" presId="urn:microsoft.com/office/officeart/2005/8/layout/hierarchy6"/>
    <dgm:cxn modelId="{7E6DE9D6-EE5B-4B49-B08D-72C91CDCF4ED}" type="presParOf" srcId="{5F9D495F-10B7-44ED-B293-E8C4B5C39FCA}" destId="{7AA2A0E6-3E02-4A73-ACF0-10C893FBD2B6}" srcOrd="1" destOrd="0" presId="urn:microsoft.com/office/officeart/2005/8/layout/hierarchy6"/>
    <dgm:cxn modelId="{FA77C5C3-C60D-4EB2-98D0-A8826AC7584D}" type="presParOf" srcId="{2B68065B-29A4-4FE7-9516-541C6A7C2283}" destId="{F1A329DD-6B79-465D-A7CB-94DACAC57E33}" srcOrd="10" destOrd="0" presId="urn:microsoft.com/office/officeart/2005/8/layout/hierarchy6"/>
    <dgm:cxn modelId="{365AD13F-FE9F-4E0A-8ACA-183400F1A927}" type="presParOf" srcId="{2B68065B-29A4-4FE7-9516-541C6A7C2283}" destId="{DECA4B02-8F26-4414-8AF8-C48CEB6FC9B0}" srcOrd="11" destOrd="0" presId="urn:microsoft.com/office/officeart/2005/8/layout/hierarchy6"/>
    <dgm:cxn modelId="{54AD9B25-FD61-4145-9C2E-16A9F46BE7ED}" type="presParOf" srcId="{DECA4B02-8F26-4414-8AF8-C48CEB6FC9B0}" destId="{C3A3C3F0-0BFF-4854-81CD-1BC81D647ACF}" srcOrd="0" destOrd="0" presId="urn:microsoft.com/office/officeart/2005/8/layout/hierarchy6"/>
    <dgm:cxn modelId="{B1623CF3-0A7C-4032-BC52-BD3E28AB24B8}" type="presParOf" srcId="{DECA4B02-8F26-4414-8AF8-C48CEB6FC9B0}" destId="{0A831B76-D578-4258-9FD3-A1A899D1411D}" srcOrd="1" destOrd="0" presId="urn:microsoft.com/office/officeart/2005/8/layout/hierarchy6"/>
    <dgm:cxn modelId="{04839855-5CB9-4161-BE68-726879273957}" type="presParOf" srcId="{2B68065B-29A4-4FE7-9516-541C6A7C2283}" destId="{E81EFA48-A1DE-41EC-A5B2-0E128D91701C}" srcOrd="12" destOrd="0" presId="urn:microsoft.com/office/officeart/2005/8/layout/hierarchy6"/>
    <dgm:cxn modelId="{931135E7-66D3-421E-8390-CBC77107D727}" type="presParOf" srcId="{2B68065B-29A4-4FE7-9516-541C6A7C2283}" destId="{0C6A229D-90E5-41E6-B0A1-323243BE5401}" srcOrd="13" destOrd="0" presId="urn:microsoft.com/office/officeart/2005/8/layout/hierarchy6"/>
    <dgm:cxn modelId="{B758B0FB-FD64-4257-88CC-F627908F92A6}" type="presParOf" srcId="{0C6A229D-90E5-41E6-B0A1-323243BE5401}" destId="{D208C592-3016-48AA-91CD-E89F8CA8A4F7}" srcOrd="0" destOrd="0" presId="urn:microsoft.com/office/officeart/2005/8/layout/hierarchy6"/>
    <dgm:cxn modelId="{3CAE164B-E41F-4D4C-AE88-BA02BD2AE015}" type="presParOf" srcId="{0C6A229D-90E5-41E6-B0A1-323243BE5401}" destId="{51FE4A05-A66C-449D-B8CF-CD421C2B61F9}" srcOrd="1" destOrd="0" presId="urn:microsoft.com/office/officeart/2005/8/layout/hierarchy6"/>
    <dgm:cxn modelId="{DE636C1A-16C4-40DA-9F80-3E3B1EE0CBF7}" type="presParOf" srcId="{2B68065B-29A4-4FE7-9516-541C6A7C2283}" destId="{237AC289-2D0A-40A8-ABF2-A9F79C95D2BE}" srcOrd="14" destOrd="0" presId="urn:microsoft.com/office/officeart/2005/8/layout/hierarchy6"/>
    <dgm:cxn modelId="{D4463DED-1975-4A45-8465-B563BA29D4C3}" type="presParOf" srcId="{2B68065B-29A4-4FE7-9516-541C6A7C2283}" destId="{E547132C-52D8-45B6-BD4F-D58311C1B4BF}" srcOrd="15" destOrd="0" presId="urn:microsoft.com/office/officeart/2005/8/layout/hierarchy6"/>
    <dgm:cxn modelId="{3CD3A0CC-8AE9-413A-AD74-6DA5362D653E}" type="presParOf" srcId="{E547132C-52D8-45B6-BD4F-D58311C1B4BF}" destId="{EA3D7C55-C415-427C-A0AC-4B66D01F1C1E}" srcOrd="0" destOrd="0" presId="urn:microsoft.com/office/officeart/2005/8/layout/hierarchy6"/>
    <dgm:cxn modelId="{C18C03DF-0794-43BA-BCDB-72721747B7DB}" type="presParOf" srcId="{E547132C-52D8-45B6-BD4F-D58311C1B4BF}" destId="{EB76E3A1-0AA6-4C25-918C-7604ABFBBEF8}" srcOrd="1" destOrd="0" presId="urn:microsoft.com/office/officeart/2005/8/layout/hierarchy6"/>
    <dgm:cxn modelId="{0FEAB2D4-1854-489C-96A4-DA0A5BF2E78F}" type="presParOf" srcId="{6C57ABBC-9321-4539-909B-134DEF86E6C5}" destId="{CBBAEC07-B046-4693-8EB8-2EDB8E23F710}" srcOrd="6" destOrd="0" presId="urn:microsoft.com/office/officeart/2005/8/layout/hierarchy6"/>
    <dgm:cxn modelId="{9710AE39-3212-4C86-B84B-33F0BB00647A}" type="presParOf" srcId="{6C57ABBC-9321-4539-909B-134DEF86E6C5}" destId="{FC3E6A35-99F8-4B98-B19D-A86E2F1AAD87}" srcOrd="7" destOrd="0" presId="urn:microsoft.com/office/officeart/2005/8/layout/hierarchy6"/>
    <dgm:cxn modelId="{9906F80F-3135-4EE1-85BD-E22DD4BD2DE0}" type="presParOf" srcId="{FC3E6A35-99F8-4B98-B19D-A86E2F1AAD87}" destId="{AF49F9B2-C362-47C8-B577-A0C43A1332DE}" srcOrd="0" destOrd="0" presId="urn:microsoft.com/office/officeart/2005/8/layout/hierarchy6"/>
    <dgm:cxn modelId="{873B253F-D4E7-4CEE-BFE9-A900FC3564B6}" type="presParOf" srcId="{FC3E6A35-99F8-4B98-B19D-A86E2F1AAD87}" destId="{2866FD09-FF90-4B2B-97A7-447E0220EC6D}" srcOrd="1" destOrd="0" presId="urn:microsoft.com/office/officeart/2005/8/layout/hierarchy6"/>
    <dgm:cxn modelId="{DAAEB689-325F-4511-9A4C-E4B6B688050B}" type="presParOf" srcId="{39C8CFF5-DD1C-4212-BC73-B465D3E79222}" destId="{D89DB3E9-970D-43B1-9592-043C9F84800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A2F96-B527-4D8C-841B-A3D848D93158}">
      <dsp:nvSpPr>
        <dsp:cNvPr id="0" name=""/>
        <dsp:cNvSpPr/>
      </dsp:nvSpPr>
      <dsp:spPr>
        <a:xfrm>
          <a:off x="9167656" y="546964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従業者</a:t>
          </a:r>
        </a:p>
      </dsp:txBody>
      <dsp:txXfrm>
        <a:off x="9213549" y="592857"/>
        <a:ext cx="2258560" cy="1475111"/>
      </dsp:txXfrm>
    </dsp:sp>
    <dsp:sp modelId="{33A98DF9-4A41-46A9-AF55-E1F9F46AFF8D}">
      <dsp:nvSpPr>
        <dsp:cNvPr id="0" name=""/>
        <dsp:cNvSpPr/>
      </dsp:nvSpPr>
      <dsp:spPr>
        <a:xfrm>
          <a:off x="5759653" y="2113861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4583176" y="0"/>
              </a:moveTo>
              <a:lnTo>
                <a:pt x="4583176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74157-157B-4CC4-BED3-293154C3937A}">
      <dsp:nvSpPr>
        <dsp:cNvPr id="0" name=""/>
        <dsp:cNvSpPr/>
      </dsp:nvSpPr>
      <dsp:spPr>
        <a:xfrm>
          <a:off x="4584480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自営業主</a:t>
          </a:r>
        </a:p>
      </dsp:txBody>
      <dsp:txXfrm>
        <a:off x="4630373" y="2786514"/>
        <a:ext cx="2258560" cy="1475111"/>
      </dsp:txXfrm>
    </dsp:sp>
    <dsp:sp modelId="{DE1EEFC2-8563-4A90-89BD-7DCD3472F41E}">
      <dsp:nvSpPr>
        <dsp:cNvPr id="0" name=""/>
        <dsp:cNvSpPr/>
      </dsp:nvSpPr>
      <dsp:spPr>
        <a:xfrm>
          <a:off x="8815104" y="2113861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1527725" y="0"/>
              </a:moveTo>
              <a:lnTo>
                <a:pt x="1527725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920A1-63F7-4DF3-8871-24A09BC4E6DA}">
      <dsp:nvSpPr>
        <dsp:cNvPr id="0" name=""/>
        <dsp:cNvSpPr/>
      </dsp:nvSpPr>
      <dsp:spPr>
        <a:xfrm>
          <a:off x="7639930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家族従業者</a:t>
          </a:r>
        </a:p>
      </dsp:txBody>
      <dsp:txXfrm>
        <a:off x="7685823" y="2786514"/>
        <a:ext cx="2258560" cy="1475111"/>
      </dsp:txXfrm>
    </dsp:sp>
    <dsp:sp modelId="{ECCC34F1-FE86-492E-96B7-2D24460905B4}">
      <dsp:nvSpPr>
        <dsp:cNvPr id="0" name=""/>
        <dsp:cNvSpPr/>
      </dsp:nvSpPr>
      <dsp:spPr>
        <a:xfrm>
          <a:off x="10342829" y="2113861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1527725" y="313379"/>
              </a:lnTo>
              <a:lnTo>
                <a:pt x="1527725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3D3FB-6C8E-4335-B588-97C51CA31A17}">
      <dsp:nvSpPr>
        <dsp:cNvPr id="0" name=""/>
        <dsp:cNvSpPr/>
      </dsp:nvSpPr>
      <dsp:spPr>
        <a:xfrm>
          <a:off x="10695381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雇用者</a:t>
          </a:r>
        </a:p>
      </dsp:txBody>
      <dsp:txXfrm>
        <a:off x="10741274" y="2786514"/>
        <a:ext cx="2258560" cy="1475111"/>
      </dsp:txXfrm>
    </dsp:sp>
    <dsp:sp modelId="{ABE55E35-92DA-40BF-9AC8-4A56BC385057}">
      <dsp:nvSpPr>
        <dsp:cNvPr id="0" name=""/>
        <dsp:cNvSpPr/>
      </dsp:nvSpPr>
      <dsp:spPr>
        <a:xfrm>
          <a:off x="1176477" y="4307518"/>
          <a:ext cx="10694077" cy="626759"/>
        </a:xfrm>
        <a:custGeom>
          <a:avLst/>
          <a:gdLst/>
          <a:ahLst/>
          <a:cxnLst/>
          <a:rect l="0" t="0" r="0" b="0"/>
          <a:pathLst>
            <a:path>
              <a:moveTo>
                <a:pt x="10694077" y="0"/>
              </a:moveTo>
              <a:lnTo>
                <a:pt x="10694077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6EDD6-04C7-4682-9F9D-1EE35BA7D02A}">
      <dsp:nvSpPr>
        <dsp:cNvPr id="0" name=""/>
        <dsp:cNvSpPr/>
      </dsp:nvSpPr>
      <dsp:spPr>
        <a:xfrm>
          <a:off x="1304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役員</a:t>
          </a:r>
        </a:p>
      </dsp:txBody>
      <dsp:txXfrm>
        <a:off x="47197" y="4980171"/>
        <a:ext cx="2258560" cy="1475111"/>
      </dsp:txXfrm>
    </dsp:sp>
    <dsp:sp modelId="{C878BCBE-0E3B-46E8-A27C-6AA935A2CAA8}">
      <dsp:nvSpPr>
        <dsp:cNvPr id="0" name=""/>
        <dsp:cNvSpPr/>
      </dsp:nvSpPr>
      <dsp:spPr>
        <a:xfrm>
          <a:off x="4231928" y="4307518"/>
          <a:ext cx="7638626" cy="626759"/>
        </a:xfrm>
        <a:custGeom>
          <a:avLst/>
          <a:gdLst/>
          <a:ahLst/>
          <a:cxnLst/>
          <a:rect l="0" t="0" r="0" b="0"/>
          <a:pathLst>
            <a:path>
              <a:moveTo>
                <a:pt x="7638626" y="0"/>
              </a:moveTo>
              <a:lnTo>
                <a:pt x="7638626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1B5AC-9D42-4DB2-995D-E61296EBAB88}">
      <dsp:nvSpPr>
        <dsp:cNvPr id="0" name=""/>
        <dsp:cNvSpPr/>
      </dsp:nvSpPr>
      <dsp:spPr>
        <a:xfrm>
          <a:off x="3056754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正規の職員</a:t>
          </a:r>
          <a:endParaRPr lang="en-US" altLang="ja-JP" sz="2700" kern="1200" dirty="0"/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・従業員</a:t>
          </a:r>
        </a:p>
      </dsp:txBody>
      <dsp:txXfrm>
        <a:off x="3102647" y="4980171"/>
        <a:ext cx="2258560" cy="1475111"/>
      </dsp:txXfrm>
    </dsp:sp>
    <dsp:sp modelId="{AFEA0EA9-BC65-48BE-8859-1A1FF4E5FE75}">
      <dsp:nvSpPr>
        <dsp:cNvPr id="0" name=""/>
        <dsp:cNvSpPr/>
      </dsp:nvSpPr>
      <dsp:spPr>
        <a:xfrm>
          <a:off x="7287378" y="4307518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4583176" y="0"/>
              </a:moveTo>
              <a:lnTo>
                <a:pt x="4583176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5C696B-8705-4553-8C87-AC46BB8E3252}">
      <dsp:nvSpPr>
        <dsp:cNvPr id="0" name=""/>
        <dsp:cNvSpPr/>
      </dsp:nvSpPr>
      <dsp:spPr>
        <a:xfrm>
          <a:off x="6112205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パート</a:t>
          </a:r>
        </a:p>
      </dsp:txBody>
      <dsp:txXfrm>
        <a:off x="6158098" y="4980171"/>
        <a:ext cx="2258560" cy="1475111"/>
      </dsp:txXfrm>
    </dsp:sp>
    <dsp:sp modelId="{601D7309-6C11-4A81-827B-5CD99ABC76D7}">
      <dsp:nvSpPr>
        <dsp:cNvPr id="0" name=""/>
        <dsp:cNvSpPr/>
      </dsp:nvSpPr>
      <dsp:spPr>
        <a:xfrm>
          <a:off x="10342829" y="4307518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1527725" y="0"/>
              </a:moveTo>
              <a:lnTo>
                <a:pt x="1527725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1E3A4-D3B8-4174-8531-4159BCFAC2D1}">
      <dsp:nvSpPr>
        <dsp:cNvPr id="0" name=""/>
        <dsp:cNvSpPr/>
      </dsp:nvSpPr>
      <dsp:spPr>
        <a:xfrm>
          <a:off x="9167656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アルバイト</a:t>
          </a:r>
        </a:p>
      </dsp:txBody>
      <dsp:txXfrm>
        <a:off x="9213549" y="4980171"/>
        <a:ext cx="2258560" cy="1475111"/>
      </dsp:txXfrm>
    </dsp:sp>
    <dsp:sp modelId="{97E78879-433E-4EB5-B70B-CFA52BB99328}">
      <dsp:nvSpPr>
        <dsp:cNvPr id="0" name=""/>
        <dsp:cNvSpPr/>
      </dsp:nvSpPr>
      <dsp:spPr>
        <a:xfrm>
          <a:off x="11870555" y="4307518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1527725" y="313379"/>
              </a:lnTo>
              <a:lnTo>
                <a:pt x="1527725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F7567-66E4-4019-BCF2-C73A5D1031E5}">
      <dsp:nvSpPr>
        <dsp:cNvPr id="0" name=""/>
        <dsp:cNvSpPr/>
      </dsp:nvSpPr>
      <dsp:spPr>
        <a:xfrm>
          <a:off x="12223107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派遣社員</a:t>
          </a:r>
        </a:p>
      </dsp:txBody>
      <dsp:txXfrm>
        <a:off x="12269000" y="4980171"/>
        <a:ext cx="2258560" cy="1475111"/>
      </dsp:txXfrm>
    </dsp:sp>
    <dsp:sp modelId="{F1A329DD-6B79-465D-A7CB-94DACAC57E33}">
      <dsp:nvSpPr>
        <dsp:cNvPr id="0" name=""/>
        <dsp:cNvSpPr/>
      </dsp:nvSpPr>
      <dsp:spPr>
        <a:xfrm>
          <a:off x="11870555" y="4307518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4583176" y="313379"/>
              </a:lnTo>
              <a:lnTo>
                <a:pt x="4583176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3C3F0-0BFF-4854-81CD-1BC81D647ACF}">
      <dsp:nvSpPr>
        <dsp:cNvPr id="0" name=""/>
        <dsp:cNvSpPr/>
      </dsp:nvSpPr>
      <dsp:spPr>
        <a:xfrm>
          <a:off x="15278557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契約社員</a:t>
          </a:r>
        </a:p>
      </dsp:txBody>
      <dsp:txXfrm>
        <a:off x="15324450" y="4980171"/>
        <a:ext cx="2258560" cy="1475111"/>
      </dsp:txXfrm>
    </dsp:sp>
    <dsp:sp modelId="{E81EFA48-A1DE-41EC-A5B2-0E128D91701C}">
      <dsp:nvSpPr>
        <dsp:cNvPr id="0" name=""/>
        <dsp:cNvSpPr/>
      </dsp:nvSpPr>
      <dsp:spPr>
        <a:xfrm>
          <a:off x="11870555" y="4307518"/>
          <a:ext cx="7638626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7638626" y="313379"/>
              </a:lnTo>
              <a:lnTo>
                <a:pt x="7638626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8C592-3016-48AA-91CD-E89F8CA8A4F7}">
      <dsp:nvSpPr>
        <dsp:cNvPr id="0" name=""/>
        <dsp:cNvSpPr/>
      </dsp:nvSpPr>
      <dsp:spPr>
        <a:xfrm>
          <a:off x="18334008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嘱託</a:t>
          </a:r>
        </a:p>
      </dsp:txBody>
      <dsp:txXfrm>
        <a:off x="18379901" y="4980171"/>
        <a:ext cx="2258560" cy="1475111"/>
      </dsp:txXfrm>
    </dsp:sp>
    <dsp:sp modelId="{237AC289-2D0A-40A8-ABF2-A9F79C95D2BE}">
      <dsp:nvSpPr>
        <dsp:cNvPr id="0" name=""/>
        <dsp:cNvSpPr/>
      </dsp:nvSpPr>
      <dsp:spPr>
        <a:xfrm>
          <a:off x="11870555" y="4307518"/>
          <a:ext cx="10694077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10694077" y="313379"/>
              </a:lnTo>
              <a:lnTo>
                <a:pt x="10694077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D7C55-C415-427C-A0AC-4B66D01F1C1E}">
      <dsp:nvSpPr>
        <dsp:cNvPr id="0" name=""/>
        <dsp:cNvSpPr/>
      </dsp:nvSpPr>
      <dsp:spPr>
        <a:xfrm>
          <a:off x="21389459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その他</a:t>
          </a:r>
          <a:br>
            <a:rPr lang="en-US" altLang="ja-JP" sz="2700" kern="1200" dirty="0"/>
          </a:br>
          <a:r>
            <a:rPr lang="ja-JP" altLang="en-US" sz="2700" kern="1200" dirty="0"/>
            <a:t>雇用者</a:t>
          </a:r>
        </a:p>
      </dsp:txBody>
      <dsp:txXfrm>
        <a:off x="21435352" y="4980171"/>
        <a:ext cx="2258560" cy="1475111"/>
      </dsp:txXfrm>
    </dsp:sp>
    <dsp:sp modelId="{CBBAEC07-B046-4693-8EB8-2EDB8E23F710}">
      <dsp:nvSpPr>
        <dsp:cNvPr id="0" name=""/>
        <dsp:cNvSpPr/>
      </dsp:nvSpPr>
      <dsp:spPr>
        <a:xfrm>
          <a:off x="10342829" y="2113861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4583176" y="313379"/>
              </a:lnTo>
              <a:lnTo>
                <a:pt x="4583176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9F9B2-C362-47C8-B577-A0C43A1332DE}">
      <dsp:nvSpPr>
        <dsp:cNvPr id="0" name=""/>
        <dsp:cNvSpPr/>
      </dsp:nvSpPr>
      <dsp:spPr>
        <a:xfrm>
          <a:off x="13750832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完全失業者</a:t>
          </a:r>
        </a:p>
      </dsp:txBody>
      <dsp:txXfrm>
        <a:off x="13796725" y="2786514"/>
        <a:ext cx="2258560" cy="1475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A7CF2-AB3E-47DB-A90F-A00729506E41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1509713" y="1143000"/>
            <a:ext cx="98774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78AB5-BCE3-4D9C-B3BD-AA3C50F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30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1pPr>
    <a:lvl2pPr marL="894411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2pPr>
    <a:lvl3pPr marL="1788821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3pPr>
    <a:lvl4pPr marL="2683232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4pPr>
    <a:lvl5pPr marL="3577643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5pPr>
    <a:lvl6pPr marL="4472052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6pPr>
    <a:lvl7pPr marL="5366462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7pPr>
    <a:lvl8pPr marL="6260874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8pPr>
    <a:lvl9pPr marL="7155285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-1508125" y="1143000"/>
            <a:ext cx="987425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78AB5-BCE3-4D9C-B3BD-AA3C50FF445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927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78AB5-BCE3-4D9C-B3BD-AA3C50FF4458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52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775875" y="581325"/>
            <a:ext cx="17279542" cy="328654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Bef>
                <a:spcPts val="2337"/>
              </a:spcBef>
              <a:defRPr sz="9345">
                <a:solidFill>
                  <a:schemeClr val="accent2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777084" y="3867899"/>
            <a:ext cx="17279542" cy="2731504"/>
          </a:xfrm>
        </p:spPr>
        <p:txBody>
          <a:bodyPr lIns="720000" tIns="180000" rIns="72000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545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90189" indent="0" algn="ctr">
              <a:buNone/>
              <a:defRPr sz="3895"/>
            </a:lvl2pPr>
            <a:lvl3pPr marL="1780374" indent="0" algn="ctr">
              <a:buNone/>
              <a:defRPr sz="3505"/>
            </a:lvl3pPr>
            <a:lvl4pPr marL="2670562" indent="0" algn="ctr">
              <a:buNone/>
              <a:defRPr sz="3116"/>
            </a:lvl4pPr>
            <a:lvl5pPr marL="3560747" indent="0" algn="ctr">
              <a:buNone/>
              <a:defRPr sz="3116"/>
            </a:lvl5pPr>
            <a:lvl6pPr marL="4450932" indent="0" algn="ctr">
              <a:buNone/>
              <a:defRPr sz="3116"/>
            </a:lvl6pPr>
            <a:lvl7pPr marL="5341119" indent="0" algn="ctr">
              <a:buNone/>
              <a:defRPr sz="3116"/>
            </a:lvl7pPr>
            <a:lvl8pPr marL="6231305" indent="0" algn="ctr">
              <a:buNone/>
              <a:defRPr sz="3116"/>
            </a:lvl8pPr>
            <a:lvl9pPr marL="7121492" indent="0" algn="ctr">
              <a:buNone/>
              <a:defRPr sz="3116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398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66958" y="1145116"/>
            <a:ext cx="19905484" cy="5454283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129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66958" y="1145116"/>
            <a:ext cx="19905484" cy="5454283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35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04453" y="903455"/>
            <a:ext cx="20138996" cy="3886097"/>
          </a:xfrm>
        </p:spPr>
        <p:txBody>
          <a:bodyPr lIns="360000" tIns="0" rIns="360000" bIns="360000" anchor="b">
            <a:normAutofit/>
          </a:bodyPr>
          <a:lstStyle>
            <a:lvl1pPr>
              <a:lnSpc>
                <a:spcPct val="100000"/>
              </a:lnSpc>
              <a:defRPr sz="7793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04453" y="4817883"/>
            <a:ext cx="20138996" cy="1574850"/>
          </a:xfrm>
        </p:spPr>
        <p:txBody>
          <a:bodyPr tIns="180000" anchor="t">
            <a:normAutofit/>
          </a:bodyPr>
          <a:lstStyle>
            <a:lvl1pPr marL="0" indent="0">
              <a:lnSpc>
                <a:spcPct val="100000"/>
              </a:lnSpc>
              <a:buNone/>
              <a:defRPr sz="467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90189" indent="0">
              <a:buNone/>
              <a:defRPr sz="3895">
                <a:solidFill>
                  <a:schemeClr val="tx1">
                    <a:tint val="75000"/>
                  </a:schemeClr>
                </a:solidFill>
              </a:defRPr>
            </a:lvl2pPr>
            <a:lvl3pPr marL="1780374" indent="0">
              <a:buNone/>
              <a:defRPr sz="3505">
                <a:solidFill>
                  <a:schemeClr val="tx1">
                    <a:tint val="75000"/>
                  </a:schemeClr>
                </a:solidFill>
              </a:defRPr>
            </a:lvl3pPr>
            <a:lvl4pPr marL="2670562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4pPr>
            <a:lvl5pPr marL="3560747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5pPr>
            <a:lvl6pPr marL="4450932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6pPr>
            <a:lvl7pPr marL="5341119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7pPr>
            <a:lvl8pPr marL="6231305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8pPr>
            <a:lvl9pPr marL="7121492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47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66961" y="1263469"/>
            <a:ext cx="9808751" cy="5220929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1663734" y="1263469"/>
            <a:ext cx="9808741" cy="5220929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21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66957" y="1191320"/>
            <a:ext cx="9778130" cy="899557"/>
          </a:xfrm>
        </p:spPr>
        <p:txBody>
          <a:bodyPr anchor="ctr">
            <a:normAutofit/>
          </a:bodyPr>
          <a:lstStyle>
            <a:lvl1pPr marL="0" indent="0">
              <a:buNone/>
              <a:defRPr sz="5454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90232" indent="0">
              <a:buNone/>
              <a:defRPr sz="3895" b="1"/>
            </a:lvl2pPr>
            <a:lvl3pPr marL="1780461" indent="0">
              <a:buNone/>
              <a:defRPr sz="3505" b="1"/>
            </a:lvl3pPr>
            <a:lvl4pPr marL="2670695" indent="0">
              <a:buNone/>
              <a:defRPr sz="3116" b="1"/>
            </a:lvl4pPr>
            <a:lvl5pPr marL="3560924" indent="0">
              <a:buNone/>
              <a:defRPr sz="3116" b="1"/>
            </a:lvl5pPr>
            <a:lvl6pPr marL="4451154" indent="0">
              <a:buNone/>
              <a:defRPr sz="3116" b="1"/>
            </a:lvl6pPr>
            <a:lvl7pPr marL="5341385" indent="0">
              <a:buNone/>
              <a:defRPr sz="3116" b="1"/>
            </a:lvl7pPr>
            <a:lvl8pPr marL="6231617" indent="0">
              <a:buNone/>
              <a:defRPr sz="3116" b="1"/>
            </a:lvl8pPr>
            <a:lvl9pPr marL="7121847" indent="0">
              <a:buNone/>
              <a:defRPr sz="3116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1694320" y="1191320"/>
            <a:ext cx="9778130" cy="899557"/>
          </a:xfrm>
        </p:spPr>
        <p:txBody>
          <a:bodyPr anchor="ctr">
            <a:normAutofit/>
          </a:bodyPr>
          <a:lstStyle>
            <a:lvl1pPr marL="0" indent="0">
              <a:buNone/>
              <a:defRPr sz="5454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90232" indent="0">
              <a:buNone/>
              <a:defRPr sz="3895" b="1"/>
            </a:lvl2pPr>
            <a:lvl3pPr marL="1780461" indent="0">
              <a:buNone/>
              <a:defRPr sz="3505" b="1"/>
            </a:lvl3pPr>
            <a:lvl4pPr marL="2670695" indent="0">
              <a:buNone/>
              <a:defRPr sz="3116" b="1"/>
            </a:lvl4pPr>
            <a:lvl5pPr marL="3560924" indent="0">
              <a:buNone/>
              <a:defRPr sz="3116" b="1"/>
            </a:lvl5pPr>
            <a:lvl6pPr marL="4451154" indent="0">
              <a:buNone/>
              <a:defRPr sz="3116" b="1"/>
            </a:lvl6pPr>
            <a:lvl7pPr marL="5341385" indent="0">
              <a:buNone/>
              <a:defRPr sz="3116" b="1"/>
            </a:lvl7pPr>
            <a:lvl8pPr marL="6231617" indent="0">
              <a:buNone/>
              <a:defRPr sz="3116" b="1"/>
            </a:lvl8pPr>
            <a:lvl9pPr marL="7121847" indent="0">
              <a:buNone/>
              <a:defRPr sz="3116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コンテンツ プレースホルダー 2"/>
          <p:cNvSpPr>
            <a:spLocks noGrp="1"/>
          </p:cNvSpPr>
          <p:nvPr>
            <p:ph sz="half" idx="16"/>
          </p:nvPr>
        </p:nvSpPr>
        <p:spPr>
          <a:xfrm>
            <a:off x="1566968" y="2133728"/>
            <a:ext cx="9752942" cy="446564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6" name="コンテンツ プレースホルダー 2"/>
          <p:cNvSpPr>
            <a:spLocks noGrp="1"/>
          </p:cNvSpPr>
          <p:nvPr>
            <p:ph sz="half" idx="17"/>
          </p:nvPr>
        </p:nvSpPr>
        <p:spPr>
          <a:xfrm>
            <a:off x="11694320" y="2133763"/>
            <a:ext cx="9778130" cy="446564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64FD0383-A67C-7DE0-F8C2-2B32AF6C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24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66961" y="1212573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4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7631801" y="6599376"/>
            <a:ext cx="7775794" cy="456623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コンテンツ プレースホルダー 2"/>
          <p:cNvSpPr>
            <a:spLocks noGrp="1"/>
          </p:cNvSpPr>
          <p:nvPr>
            <p:ph sz="half" idx="13"/>
          </p:nvPr>
        </p:nvSpPr>
        <p:spPr>
          <a:xfrm>
            <a:off x="1566961" y="3904718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half" idx="14"/>
          </p:nvPr>
        </p:nvSpPr>
        <p:spPr>
          <a:xfrm>
            <a:off x="11663707" y="1212573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half" idx="15"/>
          </p:nvPr>
        </p:nvSpPr>
        <p:spPr>
          <a:xfrm>
            <a:off x="11663707" y="3904718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2" name="日付プレースホルダー 4">
            <a:extLst>
              <a:ext uri="{FF2B5EF4-FFF2-40B4-BE49-F238E27FC236}">
                <a16:creationId xmlns:a16="http://schemas.microsoft.com/office/drawing/2014/main" id="{2F2F1E04-988E-415B-84C9-D4199372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775485" y="6599376"/>
            <a:ext cx="2225083" cy="456623"/>
          </a:xfrm>
        </p:spPr>
        <p:txBody>
          <a:bodyPr/>
          <a:lstStyle/>
          <a:p>
            <a:fld id="{05853D61-8A19-4B35-BDA8-1C18B2B00FED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17" name="スライド番号プレースホルダー 6">
            <a:extLst>
              <a:ext uri="{FF2B5EF4-FFF2-40B4-BE49-F238E27FC236}">
                <a16:creationId xmlns:a16="http://schemas.microsoft.com/office/drawing/2014/main" id="{FBCF9A3A-D537-46E0-912A-01FEA306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000561" y="6599376"/>
            <a:ext cx="987406" cy="456623"/>
          </a:xfrm>
        </p:spPr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70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76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66958" y="383335"/>
            <a:ext cx="19905484" cy="6216067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18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86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66958" y="1145116"/>
            <a:ext cx="19905484" cy="5454283"/>
          </a:xfrm>
          <a:prstGeom prst="rect">
            <a:avLst/>
          </a:prstGeom>
        </p:spPr>
        <p:txBody>
          <a:bodyPr vert="horz" lIns="360000" tIns="180000" rIns="360000" bIns="180000" rtlCol="0" anchor="ctr" anchorCtr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9775485" y="6599376"/>
            <a:ext cx="2225083" cy="456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26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05853D61-8A19-4B35-BDA8-1C18B2B00FED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631801" y="6599376"/>
            <a:ext cx="7775794" cy="456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7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22000561" y="6599376"/>
            <a:ext cx="987406" cy="456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26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90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1780374" rtl="0" eaLnBrk="1" latinLnBrk="0" hangingPunct="1">
        <a:lnSpc>
          <a:spcPct val="90000"/>
        </a:lnSpc>
        <a:spcBef>
          <a:spcPct val="0"/>
        </a:spcBef>
        <a:buNone/>
        <a:defRPr kumimoji="1" sz="6233" b="1" kern="1200" baseline="0">
          <a:solidFill>
            <a:srgbClr val="00668A"/>
          </a:solidFill>
          <a:latin typeface="游ゴシック" panose="020B0400000000000000" pitchFamily="50" charset="-128"/>
          <a:ea typeface="游ゴシック" panose="020B0400000000000000" pitchFamily="50" charset="-128"/>
          <a:cs typeface="+mj-cs"/>
        </a:defRPr>
      </a:lvl1pPr>
    </p:titleStyle>
    <p:bodyStyle>
      <a:lvl1pPr marL="445094" indent="-445094" algn="just" defTabSz="1780374" rtl="0" eaLnBrk="1" latinLnBrk="0" hangingPunct="1">
        <a:lnSpc>
          <a:spcPct val="100000"/>
        </a:lnSpc>
        <a:spcBef>
          <a:spcPts val="1947"/>
        </a:spcBef>
        <a:spcAft>
          <a:spcPts val="1947"/>
        </a:spcAft>
        <a:buFont typeface="Arial" panose="020B0604020202020204" pitchFamily="34" charset="0"/>
        <a:buChar char="•"/>
        <a:defRPr kumimoji="1" sz="545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1pPr>
      <a:lvl2pPr marL="1335279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1947"/>
        </a:spcAft>
        <a:buFont typeface="游ゴシック" panose="020B0400000000000000" pitchFamily="50" charset="-128"/>
        <a:buChar char="­"/>
        <a:defRPr kumimoji="1" sz="545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2pPr>
      <a:lvl3pPr marL="2225464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467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3pPr>
      <a:lvl4pPr marL="3115655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467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4pPr>
      <a:lvl5pPr marL="4005838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467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5pPr>
      <a:lvl6pPr marL="4896028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6pPr>
      <a:lvl7pPr marL="5786213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7pPr>
      <a:lvl8pPr marL="6676400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8pPr>
      <a:lvl9pPr marL="7566585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1pPr>
      <a:lvl2pPr marL="890189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2pPr>
      <a:lvl3pPr marL="1780374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3pPr>
      <a:lvl4pPr marL="2670562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4pPr>
      <a:lvl5pPr marL="3560747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5pPr>
      <a:lvl6pPr marL="4450932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6pPr>
      <a:lvl7pPr marL="5341119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7pPr>
      <a:lvl8pPr marL="6231305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8pPr>
      <a:lvl9pPr marL="7121492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5C9176-E221-0F49-A92D-6A0A9F1DD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466" y="0"/>
            <a:ext cx="9139666" cy="72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85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76D9596E-9294-480E-296B-E3DD658FE6FF}"/>
              </a:ext>
            </a:extLst>
          </p:cNvPr>
          <p:cNvGrpSpPr/>
          <p:nvPr/>
        </p:nvGrpSpPr>
        <p:grpSpPr>
          <a:xfrm>
            <a:off x="6893649" y="319799"/>
            <a:ext cx="9252109" cy="6472223"/>
            <a:chOff x="6299843" y="126848"/>
            <a:chExt cx="4751324" cy="3323742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E27E1631-9866-002A-9456-B8D306027306}"/>
                </a:ext>
              </a:extLst>
            </p:cNvPr>
            <p:cNvGrpSpPr/>
            <p:nvPr/>
          </p:nvGrpSpPr>
          <p:grpSpPr>
            <a:xfrm>
              <a:off x="6299843" y="126848"/>
              <a:ext cx="4751324" cy="3323742"/>
              <a:chOff x="3891716" y="203793"/>
              <a:chExt cx="4751324" cy="3323742"/>
            </a:xfrm>
          </p:grpSpPr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6CEE95F9-5FE1-1827-9721-1F21B9C0BB27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751324" cy="3166971"/>
                <a:chOff x="5300915" y="280736"/>
                <a:chExt cx="4751324" cy="3166971"/>
              </a:xfrm>
            </p:grpSpPr>
            <p:cxnSp>
              <p:nvCxnSpPr>
                <p:cNvPr id="53" name="直線矢印コネクタ 52">
                  <a:extLst>
                    <a:ext uri="{FF2B5EF4-FFF2-40B4-BE49-F238E27FC236}">
                      <a16:creationId xmlns:a16="http://schemas.microsoft.com/office/drawing/2014/main" id="{49E788E8-7A17-136F-5ED5-FB644C62C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矢印コネクタ 53">
                  <a:extLst>
                    <a:ext uri="{FF2B5EF4-FFF2-40B4-BE49-F238E27FC236}">
                      <a16:creationId xmlns:a16="http://schemas.microsoft.com/office/drawing/2014/main" id="{F0104F12-6668-371C-3E48-A49F4E7346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89A0DEF1-F0F6-A68B-8450-A17E38EAE9A2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53F00CB4-C2DA-0E1E-434D-BD8EC9B751F8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58" name="フリーフォーム: 図形 57">
                  <a:extLst>
                    <a:ext uri="{FF2B5EF4-FFF2-40B4-BE49-F238E27FC236}">
                      <a16:creationId xmlns:a16="http://schemas.microsoft.com/office/drawing/2014/main" id="{B0E92533-6357-990A-68E8-457DECD0ED50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8BD0B1E9-E0ED-301F-01A0-1183E8C4E212}"/>
                    </a:ext>
                  </a:extLst>
                </p:cNvPr>
                <p:cNvSpPr txBox="1"/>
                <p:nvPr/>
              </p:nvSpPr>
              <p:spPr>
                <a:xfrm>
                  <a:off x="8570969" y="2844506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</a:t>
                  </a:r>
                </a:p>
              </p:txBody>
            </p:sp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67A229D6-3305-8B94-8A88-8E878B5AF22D}"/>
                    </a:ext>
                  </a:extLst>
                </p:cNvPr>
                <p:cNvSpPr txBox="1"/>
                <p:nvPr/>
              </p:nvSpPr>
              <p:spPr>
                <a:xfrm>
                  <a:off x="8427434" y="1470617"/>
                  <a:ext cx="1624805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供給（シフト後）</a:t>
                  </a:r>
                </a:p>
              </p:txBody>
            </p:sp>
          </p:grpSp>
          <p:sp>
            <p:nvSpPr>
              <p:cNvPr id="41" name="フリーフォーム: 図形 40">
                <a:extLst>
                  <a:ext uri="{FF2B5EF4-FFF2-40B4-BE49-F238E27FC236}">
                    <a16:creationId xmlns:a16="http://schemas.microsoft.com/office/drawing/2014/main" id="{CD780250-2B96-7783-7FCA-31CD7B9BD5F8}"/>
                  </a:ext>
                </a:extLst>
              </p:cNvPr>
              <p:cNvSpPr/>
              <p:nvPr/>
            </p:nvSpPr>
            <p:spPr>
              <a:xfrm>
                <a:off x="4449088" y="861003"/>
                <a:ext cx="2761248" cy="2051384"/>
              </a:xfrm>
              <a:custGeom>
                <a:avLst/>
                <a:gdLst>
                  <a:gd name="connsiteX0" fmla="*/ 0 w 2761248"/>
                  <a:gd name="connsiteY0" fmla="*/ 0 h 2051384"/>
                  <a:gd name="connsiteX1" fmla="*/ 842211 w 2761248"/>
                  <a:gd name="connsiteY1" fmla="*/ 1606216 h 2051384"/>
                  <a:gd name="connsiteX2" fmla="*/ 2761248 w 2761248"/>
                  <a:gd name="connsiteY2" fmla="*/ 2051384 h 205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248" h="2051384">
                    <a:moveTo>
                      <a:pt x="0" y="0"/>
                    </a:moveTo>
                    <a:cubicBezTo>
                      <a:pt x="191001" y="632159"/>
                      <a:pt x="382003" y="1264319"/>
                      <a:pt x="842211" y="1606216"/>
                    </a:cubicBezTo>
                    <a:cubicBezTo>
                      <a:pt x="1302419" y="1948113"/>
                      <a:pt x="2031833" y="1999748"/>
                      <a:pt x="2761248" y="205138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782A1389-B805-8314-10A9-8AE787ADB682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782A1389-B805-8314-10A9-8AE787ADB6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D2E17D67-F412-63A6-71EA-679436AD64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03" y="2673751"/>
                <a:ext cx="0" cy="58806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0052DD4E-18C2-2F00-4DB1-85F83340A8D3}"/>
                      </a:ext>
                    </a:extLst>
                  </p:cNvPr>
                  <p:cNvSpPr txBox="1"/>
                  <p:nvPr/>
                </p:nvSpPr>
                <p:spPr>
                  <a:xfrm>
                    <a:off x="3915999" y="2453757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0052DD4E-18C2-2F00-4DB1-85F83340A8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5999" y="2453757"/>
                    <a:ext cx="341896" cy="26283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20323554-E2E9-57FD-25A2-027390C3A0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3612" y="2696899"/>
                <a:ext cx="151689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E4CDFE70-65D1-F762-DA1C-BC4153200392}"/>
                      </a:ext>
                    </a:extLst>
                  </p:cNvPr>
                  <p:cNvSpPr txBox="1"/>
                  <p:nvPr/>
                </p:nvSpPr>
                <p:spPr>
                  <a:xfrm>
                    <a:off x="5677452" y="3264702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E4CDFE70-65D1-F762-DA1C-BC41532003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7452" y="3264702"/>
                    <a:ext cx="842210" cy="2628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CFD35391-84A1-0750-F3A0-B5AA39CA5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8557" y="2789404"/>
                <a:ext cx="0" cy="48112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83E8BC41-27BE-F371-F9ED-E22F572FAC67}"/>
                      </a:ext>
                    </a:extLst>
                  </p:cNvPr>
                  <p:cNvSpPr txBox="1"/>
                  <p:nvPr/>
                </p:nvSpPr>
                <p:spPr>
                  <a:xfrm>
                    <a:off x="3927220" y="2719790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83E8BC41-27BE-F371-F9ED-E22F572FAC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7220" y="2719790"/>
                    <a:ext cx="341896" cy="26283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32833EFD-4EB0-5C33-8ABB-8209B00D54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6100" y="2789404"/>
                <a:ext cx="1830016" cy="417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A9503A3-D971-9034-49EB-A4A86236EEDE}"/>
                  </a:ext>
                </a:extLst>
              </p:cNvPr>
              <p:cNvSpPr txBox="1"/>
              <p:nvPr/>
            </p:nvSpPr>
            <p:spPr>
              <a:xfrm>
                <a:off x="5462098" y="971847"/>
                <a:ext cx="1624808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供給（シフト前）</a:t>
                </a:r>
              </a:p>
            </p:txBody>
          </p:sp>
        </p:grpSp>
        <p:sp>
          <p:nvSpPr>
            <p:cNvPr id="61" name="フリーフォーム: 図形 60">
              <a:extLst>
                <a:ext uri="{FF2B5EF4-FFF2-40B4-BE49-F238E27FC236}">
                  <a16:creationId xmlns:a16="http://schemas.microsoft.com/office/drawing/2014/main" id="{0B66568F-A81B-BF88-A9DD-57F9D26464BE}"/>
                </a:ext>
              </a:extLst>
            </p:cNvPr>
            <p:cNvSpPr/>
            <p:nvPr/>
          </p:nvSpPr>
          <p:spPr>
            <a:xfrm>
              <a:off x="7065671" y="780852"/>
              <a:ext cx="2598821" cy="2358190"/>
            </a:xfrm>
            <a:custGeom>
              <a:avLst/>
              <a:gdLst>
                <a:gd name="connsiteX0" fmla="*/ 0 w 2598821"/>
                <a:gd name="connsiteY0" fmla="*/ 2358190 h 2358190"/>
                <a:gd name="connsiteX1" fmla="*/ 1780674 w 2598821"/>
                <a:gd name="connsiteY1" fmla="*/ 1690437 h 2358190"/>
                <a:gd name="connsiteX2" fmla="*/ 2598821 w 2598821"/>
                <a:gd name="connsiteY2" fmla="*/ 0 h 23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8821" h="2358190">
                  <a:moveTo>
                    <a:pt x="0" y="2358190"/>
                  </a:moveTo>
                  <a:cubicBezTo>
                    <a:pt x="673768" y="2220829"/>
                    <a:pt x="1347537" y="2083469"/>
                    <a:pt x="1780674" y="1690437"/>
                  </a:cubicBezTo>
                  <a:cubicBezTo>
                    <a:pt x="2213811" y="1297405"/>
                    <a:pt x="2406316" y="648702"/>
                    <a:pt x="2598821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2429808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E0525-0844-5820-FBF0-ABC0DE936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786F1CF0-FB2B-8698-AFBA-AEB951F23C46}"/>
              </a:ext>
            </a:extLst>
          </p:cNvPr>
          <p:cNvGrpSpPr/>
          <p:nvPr/>
        </p:nvGrpSpPr>
        <p:grpSpPr>
          <a:xfrm>
            <a:off x="1610048" y="327116"/>
            <a:ext cx="18686203" cy="7723466"/>
            <a:chOff x="1006998" y="129170"/>
            <a:chExt cx="9596105" cy="3270079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E322517D-E5F9-D989-290E-42410B9DB03E}"/>
                </a:ext>
              </a:extLst>
            </p:cNvPr>
            <p:cNvGrpSpPr/>
            <p:nvPr/>
          </p:nvGrpSpPr>
          <p:grpSpPr>
            <a:xfrm>
              <a:off x="1006998" y="129170"/>
              <a:ext cx="7281190" cy="3270079"/>
              <a:chOff x="3891716" y="203793"/>
              <a:chExt cx="7281190" cy="3270079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424F6084-2343-D74E-2175-23E99CDCBE4B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6756397" cy="3270079"/>
                <a:chOff x="3891716" y="203793"/>
                <a:chExt cx="6756397" cy="3270079"/>
              </a:xfrm>
            </p:grpSpPr>
            <p:grpSp>
              <p:nvGrpSpPr>
                <p:cNvPr id="22" name="グループ化 21">
                  <a:extLst>
                    <a:ext uri="{FF2B5EF4-FFF2-40B4-BE49-F238E27FC236}">
                      <a16:creationId xmlns:a16="http://schemas.microsoft.com/office/drawing/2014/main" id="{332EB9CC-E1C7-F9DA-7D87-F7B8E8299BDF}"/>
                    </a:ext>
                  </a:extLst>
                </p:cNvPr>
                <p:cNvGrpSpPr/>
                <p:nvPr/>
              </p:nvGrpSpPr>
              <p:grpSpPr>
                <a:xfrm>
                  <a:off x="3891716" y="203793"/>
                  <a:ext cx="4408569" cy="3120835"/>
                  <a:chOff x="5300915" y="280736"/>
                  <a:chExt cx="4408569" cy="3120835"/>
                </a:xfrm>
              </p:grpSpPr>
              <p:cxnSp>
                <p:nvCxnSpPr>
                  <p:cNvPr id="4" name="直線矢印コネクタ 3">
                    <a:extLst>
                      <a:ext uri="{FF2B5EF4-FFF2-40B4-BE49-F238E27FC236}">
                        <a16:creationId xmlns:a16="http://schemas.microsoft.com/office/drawing/2014/main" id="{AD0BF836-DC5B-C252-B13C-FEF9C761FE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642811" y="547437"/>
                    <a:ext cx="0" cy="279132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直線矢印コネクタ 5">
                    <a:extLst>
                      <a:ext uri="{FF2B5EF4-FFF2-40B4-BE49-F238E27FC236}">
                        <a16:creationId xmlns:a16="http://schemas.microsoft.com/office/drawing/2014/main" id="{D590FF32-AD18-0433-1844-C793AC22C1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42811" y="3338763"/>
                    <a:ext cx="322446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793DC555-AE36-4673-17A0-27F14A8103F8}"/>
                      </a:ext>
                    </a:extLst>
                  </p:cNvPr>
                  <p:cNvSpPr txBox="1"/>
                  <p:nvPr/>
                </p:nvSpPr>
                <p:spPr>
                  <a:xfrm>
                    <a:off x="5300915" y="280736"/>
                    <a:ext cx="683792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賃金</a:t>
                    </a:r>
                  </a:p>
                </p:txBody>
              </p:sp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A58BC68F-669A-3946-5A7D-1250AFDC5C09}"/>
                      </a:ext>
                    </a:extLst>
                  </p:cNvPr>
                  <p:cNvSpPr txBox="1"/>
                  <p:nvPr/>
                </p:nvSpPr>
                <p:spPr>
                  <a:xfrm>
                    <a:off x="8867274" y="3184874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雇用量</a:t>
                    </a:r>
                  </a:p>
                </p:txBody>
              </p:sp>
              <p:sp>
                <p:nvSpPr>
                  <p:cNvPr id="18" name="フリーフォーム: 図形 17">
                    <a:extLst>
                      <a:ext uri="{FF2B5EF4-FFF2-40B4-BE49-F238E27FC236}">
                        <a16:creationId xmlns:a16="http://schemas.microsoft.com/office/drawing/2014/main" id="{B1B489F1-784C-DEE8-2013-F2A0130B4975}"/>
                      </a:ext>
                    </a:extLst>
                  </p:cNvPr>
                  <p:cNvSpPr/>
                  <p:nvPr/>
                </p:nvSpPr>
                <p:spPr>
                  <a:xfrm>
                    <a:off x="5874419" y="937946"/>
                    <a:ext cx="2761248" cy="2051384"/>
                  </a:xfrm>
                  <a:custGeom>
                    <a:avLst/>
                    <a:gdLst>
                      <a:gd name="connsiteX0" fmla="*/ 0 w 2761248"/>
                      <a:gd name="connsiteY0" fmla="*/ 0 h 2051384"/>
                      <a:gd name="connsiteX1" fmla="*/ 842211 w 2761248"/>
                      <a:gd name="connsiteY1" fmla="*/ 1606216 h 2051384"/>
                      <a:gd name="connsiteX2" fmla="*/ 2761248 w 2761248"/>
                      <a:gd name="connsiteY2" fmla="*/ 2051384 h 205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761248" h="2051384">
                        <a:moveTo>
                          <a:pt x="0" y="0"/>
                        </a:moveTo>
                        <a:cubicBezTo>
                          <a:pt x="191001" y="632159"/>
                          <a:pt x="382003" y="1264319"/>
                          <a:pt x="842211" y="1606216"/>
                        </a:cubicBezTo>
                        <a:cubicBezTo>
                          <a:pt x="1302419" y="1948113"/>
                          <a:pt x="2031833" y="1999748"/>
                          <a:pt x="2761248" y="2051384"/>
                        </a:cubicBezTo>
                      </a:path>
                    </a:pathLst>
                  </a:custGeom>
                  <a:noFill/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860"/>
                  </a:p>
                </p:txBody>
              </p:sp>
              <p:sp>
                <p:nvSpPr>
                  <p:cNvPr id="20" name="テキスト ボックス 19">
                    <a:extLst>
                      <a:ext uri="{FF2B5EF4-FFF2-40B4-BE49-F238E27FC236}">
                        <a16:creationId xmlns:a16="http://schemas.microsoft.com/office/drawing/2014/main" id="{B9632950-06CB-637F-3293-E79B26F29418}"/>
                      </a:ext>
                    </a:extLst>
                  </p:cNvPr>
                  <p:cNvSpPr txBox="1"/>
                  <p:nvPr/>
                </p:nvSpPr>
                <p:spPr>
                  <a:xfrm>
                    <a:off x="8635667" y="2835442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需要</a:t>
                    </a:r>
                  </a:p>
                </p:txBody>
              </p:sp>
              <p:sp>
                <p:nvSpPr>
                  <p:cNvPr id="21" name="テキスト ボックス 20">
                    <a:extLst>
                      <a:ext uri="{FF2B5EF4-FFF2-40B4-BE49-F238E27FC236}">
                        <a16:creationId xmlns:a16="http://schemas.microsoft.com/office/drawing/2014/main" id="{F2142D2F-9C33-9074-8012-747075F6AED9}"/>
                      </a:ext>
                    </a:extLst>
                  </p:cNvPr>
                  <p:cNvSpPr txBox="1"/>
                  <p:nvPr/>
                </p:nvSpPr>
                <p:spPr>
                  <a:xfrm>
                    <a:off x="8349593" y="1612329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供給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" name="テキスト ボックス 1">
                      <a:extLst>
                        <a:ext uri="{FF2B5EF4-FFF2-40B4-BE49-F238E27FC236}">
                          <a16:creationId xmlns:a16="http://schemas.microsoft.com/office/drawing/2014/main" id="{077B79E8-3A6F-271E-5E2C-1148E44AF2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03691" y="3257175"/>
                      <a:ext cx="842210" cy="2166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2726" dirty="0"/>
                    </a:p>
                  </p:txBody>
                </p:sp>
              </mc:Choice>
              <mc:Fallback xmlns="">
                <p:sp>
                  <p:nvSpPr>
                    <p:cNvPr id="2" name="テキスト ボックス 1">
                      <a:extLst>
                        <a:ext uri="{FF2B5EF4-FFF2-40B4-BE49-F238E27FC236}">
                          <a16:creationId xmlns:a16="http://schemas.microsoft.com/office/drawing/2014/main" id="{077B79E8-3A6F-271E-5E2C-1148E44AF2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3691" y="3257175"/>
                      <a:ext cx="842210" cy="21669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線コネクタ 11">
                  <a:extLst>
                    <a:ext uri="{FF2B5EF4-FFF2-40B4-BE49-F238E27FC236}">
                      <a16:creationId xmlns:a16="http://schemas.microsoft.com/office/drawing/2014/main" id="{BABF7D8D-C673-F72B-6162-8E3E2DC074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4796" y="2627453"/>
                  <a:ext cx="0" cy="5880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BBD9F349-6B58-4B9F-CF06-DCA8A9974A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9084" y="2421430"/>
                      <a:ext cx="341896" cy="2166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2726" dirty="0"/>
                    </a:p>
                  </p:txBody>
                </p:sp>
              </mc:Choice>
              <mc:Fallback xmlns=""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BBD9F349-6B58-4B9F-CF06-DCA8A9974A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09084" y="2421430"/>
                      <a:ext cx="341896" cy="21669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D0F495B8-4865-B350-1533-D408EFF8C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33612" y="2575318"/>
                  <a:ext cx="6414501" cy="5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フリーフォーム: 図形 6">
                <a:extLst>
                  <a:ext uri="{FF2B5EF4-FFF2-40B4-BE49-F238E27FC236}">
                    <a16:creationId xmlns:a16="http://schemas.microsoft.com/office/drawing/2014/main" id="{B5EC0727-B7B2-337A-F95A-B4655758224A}"/>
                  </a:ext>
                </a:extLst>
              </p:cNvPr>
              <p:cNvSpPr/>
              <p:nvPr/>
            </p:nvSpPr>
            <p:spPr>
              <a:xfrm>
                <a:off x="4473615" y="1921397"/>
                <a:ext cx="2887884" cy="706056"/>
              </a:xfrm>
              <a:custGeom>
                <a:avLst/>
                <a:gdLst>
                  <a:gd name="connsiteX0" fmla="*/ 0 w 2887884"/>
                  <a:gd name="connsiteY0" fmla="*/ 706056 h 706056"/>
                  <a:gd name="connsiteX1" fmla="*/ 1921398 w 2887884"/>
                  <a:gd name="connsiteY1" fmla="*/ 561373 h 706056"/>
                  <a:gd name="connsiteX2" fmla="*/ 2887884 w 2887884"/>
                  <a:gd name="connsiteY2" fmla="*/ 0 h 706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87884" h="706056">
                    <a:moveTo>
                      <a:pt x="0" y="706056"/>
                    </a:moveTo>
                    <a:cubicBezTo>
                      <a:pt x="720042" y="692552"/>
                      <a:pt x="1440084" y="679049"/>
                      <a:pt x="1921398" y="561373"/>
                    </a:cubicBezTo>
                    <a:cubicBezTo>
                      <a:pt x="2402712" y="443697"/>
                      <a:pt x="2645298" y="221848"/>
                      <a:pt x="2887884" y="0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33F7A280-3CB5-FB41-78B8-ED8F9CD83EB3}"/>
                      </a:ext>
                    </a:extLst>
                  </p:cNvPr>
                  <p:cNvSpPr txBox="1"/>
                  <p:nvPr/>
                </p:nvSpPr>
                <p:spPr>
                  <a:xfrm>
                    <a:off x="3909084" y="2028715"/>
                    <a:ext cx="341896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ja-JP" sz="2726" dirty="0"/>
                  </a:p>
                </p:txBody>
              </p:sp>
            </mc:Choice>
            <mc:Fallback xmlns="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33F7A280-3CB5-FB41-78B8-ED8F9CD83E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9084" y="2028715"/>
                    <a:ext cx="341896" cy="2166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D61A4C62-3C97-F821-882E-86AD208729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50980" y="2190366"/>
                <a:ext cx="69219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8C46B338-FC99-CD42-409B-CD6D2A4B7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0370" y="2188438"/>
                <a:ext cx="0" cy="107338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29545A60-43CB-AAF3-39E3-DA09F15F3EC3}"/>
                      </a:ext>
                    </a:extLst>
                  </p:cNvPr>
                  <p:cNvSpPr txBox="1"/>
                  <p:nvPr/>
                </p:nvSpPr>
                <p:spPr>
                  <a:xfrm>
                    <a:off x="6639265" y="3257175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29545A60-43CB-AAF3-39E3-DA09F15F3E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9265" y="3257175"/>
                    <a:ext cx="842210" cy="2166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CA57CA5A-7089-E4A2-A9E2-FCD8F963FCD1}"/>
                </a:ext>
              </a:extLst>
            </p:cNvPr>
            <p:cNvGrpSpPr/>
            <p:nvPr/>
          </p:nvGrpSpPr>
          <p:grpSpPr>
            <a:xfrm>
              <a:off x="6194534" y="129170"/>
              <a:ext cx="4408569" cy="3270078"/>
              <a:chOff x="3891716" y="203793"/>
              <a:chExt cx="4408569" cy="3270078"/>
            </a:xfrm>
          </p:grpSpPr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D552F9A6-3652-AD70-B122-4BDED52447E7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408569" cy="3270078"/>
                <a:chOff x="3891716" y="203793"/>
                <a:chExt cx="4408569" cy="3270078"/>
              </a:xfrm>
            </p:grpSpPr>
            <p:grpSp>
              <p:nvGrpSpPr>
                <p:cNvPr id="34" name="グループ化 33">
                  <a:extLst>
                    <a:ext uri="{FF2B5EF4-FFF2-40B4-BE49-F238E27FC236}">
                      <a16:creationId xmlns:a16="http://schemas.microsoft.com/office/drawing/2014/main" id="{D0D90558-6CF8-4841-8907-1009F7D98E46}"/>
                    </a:ext>
                  </a:extLst>
                </p:cNvPr>
                <p:cNvGrpSpPr/>
                <p:nvPr/>
              </p:nvGrpSpPr>
              <p:grpSpPr>
                <a:xfrm>
                  <a:off x="3891716" y="203793"/>
                  <a:ext cx="4408569" cy="3120835"/>
                  <a:chOff x="5300915" y="280736"/>
                  <a:chExt cx="4408569" cy="3120835"/>
                </a:xfrm>
              </p:grpSpPr>
              <p:cxnSp>
                <p:nvCxnSpPr>
                  <p:cNvPr id="39" name="直線矢印コネクタ 38">
                    <a:extLst>
                      <a:ext uri="{FF2B5EF4-FFF2-40B4-BE49-F238E27FC236}">
                        <a16:creationId xmlns:a16="http://schemas.microsoft.com/office/drawing/2014/main" id="{DEA9ECE2-66FF-9655-2F80-2F6D0B34C0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642811" y="547437"/>
                    <a:ext cx="0" cy="279132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線矢印コネクタ 39">
                    <a:extLst>
                      <a:ext uri="{FF2B5EF4-FFF2-40B4-BE49-F238E27FC236}">
                        <a16:creationId xmlns:a16="http://schemas.microsoft.com/office/drawing/2014/main" id="{21454936-8A49-3FA2-8A40-49FDE9C8D0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42811" y="3338763"/>
                    <a:ext cx="322446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DB1BB3D5-5A85-3FBF-96C5-C4A9E26B97CD}"/>
                      </a:ext>
                    </a:extLst>
                  </p:cNvPr>
                  <p:cNvSpPr txBox="1"/>
                  <p:nvPr/>
                </p:nvSpPr>
                <p:spPr>
                  <a:xfrm>
                    <a:off x="5300915" y="280736"/>
                    <a:ext cx="683792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賃金</a:t>
                    </a:r>
                  </a:p>
                </p:txBody>
              </p:sp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BEB2B3E1-7090-FA42-7EED-14C99ED7BEA9}"/>
                      </a:ext>
                    </a:extLst>
                  </p:cNvPr>
                  <p:cNvSpPr txBox="1"/>
                  <p:nvPr/>
                </p:nvSpPr>
                <p:spPr>
                  <a:xfrm>
                    <a:off x="8867274" y="3184874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雇用量</a:t>
                    </a:r>
                  </a:p>
                </p:txBody>
              </p:sp>
              <p:sp>
                <p:nvSpPr>
                  <p:cNvPr id="43" name="フリーフォーム: 図形 42">
                    <a:extLst>
                      <a:ext uri="{FF2B5EF4-FFF2-40B4-BE49-F238E27FC236}">
                        <a16:creationId xmlns:a16="http://schemas.microsoft.com/office/drawing/2014/main" id="{A5F579EA-2BCB-FBCC-8457-A5B2A0B9501E}"/>
                      </a:ext>
                    </a:extLst>
                  </p:cNvPr>
                  <p:cNvSpPr/>
                  <p:nvPr/>
                </p:nvSpPr>
                <p:spPr>
                  <a:xfrm>
                    <a:off x="5874419" y="937946"/>
                    <a:ext cx="2761248" cy="2051384"/>
                  </a:xfrm>
                  <a:custGeom>
                    <a:avLst/>
                    <a:gdLst>
                      <a:gd name="connsiteX0" fmla="*/ 0 w 2761248"/>
                      <a:gd name="connsiteY0" fmla="*/ 0 h 2051384"/>
                      <a:gd name="connsiteX1" fmla="*/ 842211 w 2761248"/>
                      <a:gd name="connsiteY1" fmla="*/ 1606216 h 2051384"/>
                      <a:gd name="connsiteX2" fmla="*/ 2761248 w 2761248"/>
                      <a:gd name="connsiteY2" fmla="*/ 2051384 h 205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761248" h="2051384">
                        <a:moveTo>
                          <a:pt x="0" y="0"/>
                        </a:moveTo>
                        <a:cubicBezTo>
                          <a:pt x="191001" y="632159"/>
                          <a:pt x="382003" y="1264319"/>
                          <a:pt x="842211" y="1606216"/>
                        </a:cubicBezTo>
                        <a:cubicBezTo>
                          <a:pt x="1302419" y="1948113"/>
                          <a:pt x="2031833" y="1999748"/>
                          <a:pt x="2761248" y="2051384"/>
                        </a:cubicBezTo>
                      </a:path>
                    </a:pathLst>
                  </a:custGeom>
                  <a:noFill/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860"/>
                  </a:p>
                </p:txBody>
              </p:sp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9674D74F-6266-2650-09FF-28AC41739CD5}"/>
                      </a:ext>
                    </a:extLst>
                  </p:cNvPr>
                  <p:cNvSpPr txBox="1"/>
                  <p:nvPr/>
                </p:nvSpPr>
                <p:spPr>
                  <a:xfrm>
                    <a:off x="8635667" y="2835442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需要</a:t>
                    </a:r>
                  </a:p>
                </p:txBody>
              </p:sp>
              <p:sp>
                <p:nvSpPr>
                  <p:cNvPr id="45" name="テキスト ボックス 44">
                    <a:extLst>
                      <a:ext uri="{FF2B5EF4-FFF2-40B4-BE49-F238E27FC236}">
                        <a16:creationId xmlns:a16="http://schemas.microsoft.com/office/drawing/2014/main" id="{A407B85E-297A-5BCD-3FCD-CA21008A3223}"/>
                      </a:ext>
                    </a:extLst>
                  </p:cNvPr>
                  <p:cNvSpPr txBox="1"/>
                  <p:nvPr/>
                </p:nvSpPr>
                <p:spPr>
                  <a:xfrm>
                    <a:off x="8044356" y="593158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供給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テキスト ボックス 34">
                      <a:extLst>
                        <a:ext uri="{FF2B5EF4-FFF2-40B4-BE49-F238E27FC236}">
                          <a16:creationId xmlns:a16="http://schemas.microsoft.com/office/drawing/2014/main" id="{4BBB4CB8-4866-23E6-54E4-280659434F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39472" y="3257174"/>
                      <a:ext cx="842210" cy="2166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2726" dirty="0"/>
                    </a:p>
                  </p:txBody>
                </p:sp>
              </mc:Choice>
              <mc:Fallback xmlns="">
                <p:sp>
                  <p:nvSpPr>
                    <p:cNvPr id="35" name="テキスト ボックス 34">
                      <a:extLst>
                        <a:ext uri="{FF2B5EF4-FFF2-40B4-BE49-F238E27FC236}">
                          <a16:creationId xmlns:a16="http://schemas.microsoft.com/office/drawing/2014/main" id="{4BBB4CB8-4866-23E6-54E4-280659434FA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39472" y="3257174"/>
                      <a:ext cx="842210" cy="21669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直線コネクタ 35">
                  <a:extLst>
                    <a:ext uri="{FF2B5EF4-FFF2-40B4-BE49-F238E27FC236}">
                      <a16:creationId xmlns:a16="http://schemas.microsoft.com/office/drawing/2014/main" id="{92DD12BE-3E16-CBF2-6F0D-E3C88D3C83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60577" y="2581922"/>
                  <a:ext cx="0" cy="6845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3B225755-769E-1D86-75F8-0F01F81126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5370" y="2221808"/>
                <a:ext cx="0" cy="107338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C602C99B-1E24-F8E0-940A-8CD34D276E52}"/>
                      </a:ext>
                    </a:extLst>
                  </p:cNvPr>
                  <p:cNvSpPr txBox="1"/>
                  <p:nvPr/>
                </p:nvSpPr>
                <p:spPr>
                  <a:xfrm>
                    <a:off x="5564265" y="3257173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C602C99B-1E24-F8E0-940A-8CD34D276E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4265" y="3257173"/>
                    <a:ext cx="842210" cy="21669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フリーフォーム: 図形 45">
              <a:extLst>
                <a:ext uri="{FF2B5EF4-FFF2-40B4-BE49-F238E27FC236}">
                  <a16:creationId xmlns:a16="http://schemas.microsoft.com/office/drawing/2014/main" id="{9F6F9D66-4BD1-F121-F268-9EDBC5AF2FA1}"/>
                </a:ext>
              </a:extLst>
            </p:cNvPr>
            <p:cNvSpPr/>
            <p:nvPr/>
          </p:nvSpPr>
          <p:spPr>
            <a:xfrm>
              <a:off x="6840062" y="634221"/>
              <a:ext cx="2089230" cy="2268638"/>
            </a:xfrm>
            <a:custGeom>
              <a:avLst/>
              <a:gdLst>
                <a:gd name="connsiteX0" fmla="*/ 0 w 2089230"/>
                <a:gd name="connsiteY0" fmla="*/ 2268638 h 2268638"/>
                <a:gd name="connsiteX1" fmla="*/ 1516283 w 2089230"/>
                <a:gd name="connsiteY1" fmla="*/ 1388962 h 2268638"/>
                <a:gd name="connsiteX2" fmla="*/ 2089230 w 2089230"/>
                <a:gd name="connsiteY2" fmla="*/ 0 h 2268638"/>
                <a:gd name="connsiteX3" fmla="*/ 2089230 w 2089230"/>
                <a:gd name="connsiteY3" fmla="*/ 0 h 226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9230" h="2268638">
                  <a:moveTo>
                    <a:pt x="0" y="2268638"/>
                  </a:moveTo>
                  <a:cubicBezTo>
                    <a:pt x="584039" y="2017853"/>
                    <a:pt x="1168078" y="1767068"/>
                    <a:pt x="1516283" y="1388962"/>
                  </a:cubicBezTo>
                  <a:cubicBezTo>
                    <a:pt x="1864488" y="1010856"/>
                    <a:pt x="2089230" y="0"/>
                    <a:pt x="2089230" y="0"/>
                  </a:cubicBezTo>
                  <a:lnTo>
                    <a:pt x="2089230" y="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211721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8918E06-1E04-7BD3-998D-FAB3DAF16E2D}"/>
              </a:ext>
            </a:extLst>
          </p:cNvPr>
          <p:cNvGrpSpPr/>
          <p:nvPr/>
        </p:nvGrpSpPr>
        <p:grpSpPr>
          <a:xfrm>
            <a:off x="3668177" y="75599"/>
            <a:ext cx="12603154" cy="9167052"/>
            <a:chOff x="625652" y="0"/>
            <a:chExt cx="5210957" cy="3428080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55A185BD-58E3-1A64-39B2-5E543A941426}"/>
                </a:ext>
              </a:extLst>
            </p:cNvPr>
            <p:cNvGrpSpPr/>
            <p:nvPr/>
          </p:nvGrpSpPr>
          <p:grpSpPr>
            <a:xfrm>
              <a:off x="625652" y="568167"/>
              <a:ext cx="3339319" cy="2859913"/>
              <a:chOff x="625652" y="568167"/>
              <a:chExt cx="3339319" cy="2859913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3FD5680-FC6A-5653-FCB9-2DD3510724E8}"/>
                  </a:ext>
                </a:extLst>
              </p:cNvPr>
              <p:cNvSpPr txBox="1"/>
              <p:nvPr/>
            </p:nvSpPr>
            <p:spPr>
              <a:xfrm>
                <a:off x="2827941" y="3236686"/>
                <a:ext cx="1137030" cy="191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余暇時間数</a:t>
                </a:r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BB17E18-EE4D-D6A4-D132-B489938F5DC4}"/>
                  </a:ext>
                </a:extLst>
              </p:cNvPr>
              <p:cNvSpPr txBox="1"/>
              <p:nvPr/>
            </p:nvSpPr>
            <p:spPr>
              <a:xfrm>
                <a:off x="625652" y="568167"/>
                <a:ext cx="330650" cy="2102153"/>
              </a:xfrm>
              <a:prstGeom prst="rect">
                <a:avLst/>
              </a:prstGeom>
              <a:noFill/>
            </p:spPr>
            <p:txBody>
              <a:bodyPr vert="wordArtVertRtl"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総収入（千円）</a:t>
                </a:r>
              </a:p>
            </p:txBody>
          </p:sp>
        </p:grpSp>
        <p:pic>
          <p:nvPicPr>
            <p:cNvPr id="8" name="図 7" descr="グラフ, 折れ線グラフ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2D84954E-818D-7854-E600-B82635178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02" y="0"/>
              <a:ext cx="4880307" cy="323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122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40995FC-1F32-4D7F-6B44-0F2CE75D317F}"/>
              </a:ext>
            </a:extLst>
          </p:cNvPr>
          <p:cNvGrpSpPr/>
          <p:nvPr/>
        </p:nvGrpSpPr>
        <p:grpSpPr>
          <a:xfrm>
            <a:off x="5606430" y="75585"/>
            <a:ext cx="11826543" cy="7048142"/>
            <a:chOff x="359757" y="0"/>
            <a:chExt cx="6073398" cy="3619500"/>
          </a:xfrm>
        </p:grpSpPr>
        <p:pic>
          <p:nvPicPr>
            <p:cNvPr id="3" name="図 2" descr="グラフ, 折れ線グラフ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9428A910-6FA2-88D9-D2A9-EFF0DDB05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757" y="0"/>
              <a:ext cx="6073398" cy="3619500"/>
            </a:xfrm>
            <a:prstGeom prst="rect">
              <a:avLst/>
            </a:prstGeom>
          </p:spPr>
        </p:pic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422C2255-812B-6357-24BC-F05C1AD97D1D}"/>
                </a:ext>
              </a:extLst>
            </p:cNvPr>
            <p:cNvSpPr/>
            <p:nvPr/>
          </p:nvSpPr>
          <p:spPr>
            <a:xfrm>
              <a:off x="1611085" y="0"/>
              <a:ext cx="4513943" cy="1925562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C2D8B016-7847-826F-AD4F-097F01018F17}"/>
                </a:ext>
              </a:extLst>
            </p:cNvPr>
            <p:cNvSpPr/>
            <p:nvPr/>
          </p:nvSpPr>
          <p:spPr>
            <a:xfrm>
              <a:off x="2491619" y="1045028"/>
              <a:ext cx="174171" cy="1693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0A8EE3A-EE0A-0E42-D254-5E06A6500ECC}"/>
                </a:ext>
              </a:extLst>
            </p:cNvPr>
            <p:cNvSpPr txBox="1"/>
            <p:nvPr/>
          </p:nvSpPr>
          <p:spPr>
            <a:xfrm>
              <a:off x="5562187" y="1291670"/>
              <a:ext cx="562841" cy="478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5454" b="1" dirty="0">
                  <a:latin typeface="+mj-lt"/>
                </a:rPr>
                <a:t>U</a:t>
              </a:r>
              <a:r>
                <a:rPr lang="en-US" altLang="ja-JP" sz="5454" b="1" baseline="30000" dirty="0">
                  <a:latin typeface="+mj-lt"/>
                </a:rPr>
                <a:t>∗</a:t>
              </a:r>
              <a:endParaRPr lang="ja-JP" altLang="en-US" sz="5454" b="1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6731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D0485-98E0-FCEB-E9A7-E09E8F1D1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2DE67E5-1465-94A0-180A-42B3E6A6D226}"/>
              </a:ext>
            </a:extLst>
          </p:cNvPr>
          <p:cNvGrpSpPr/>
          <p:nvPr/>
        </p:nvGrpSpPr>
        <p:grpSpPr>
          <a:xfrm>
            <a:off x="7227377" y="472442"/>
            <a:ext cx="9888229" cy="6166946"/>
            <a:chOff x="1192173" y="203794"/>
            <a:chExt cx="5077997" cy="3166971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7FDC1C37-5C22-6423-73AE-A14DF94B4062}"/>
                </a:ext>
              </a:extLst>
            </p:cNvPr>
            <p:cNvGrpSpPr/>
            <p:nvPr/>
          </p:nvGrpSpPr>
          <p:grpSpPr>
            <a:xfrm>
              <a:off x="1192173" y="203794"/>
              <a:ext cx="5077997" cy="3166971"/>
              <a:chOff x="5300915" y="280736"/>
              <a:chExt cx="5077997" cy="3166971"/>
            </a:xfrm>
          </p:grpSpPr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43320743-BC93-B422-6C80-BF9B6A65E5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2811" y="547437"/>
                <a:ext cx="0" cy="27913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BB5C0B3B-4DC4-E108-A705-CD660D06E2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2811" y="3338763"/>
                <a:ext cx="32244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538C20A-C93D-BD69-4EE4-771B5C667C7F}"/>
                  </a:ext>
                </a:extLst>
              </p:cNvPr>
              <p:cNvSpPr txBox="1"/>
              <p:nvPr/>
            </p:nvSpPr>
            <p:spPr>
              <a:xfrm>
                <a:off x="5300915" y="280736"/>
                <a:ext cx="683792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賃金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0412A4D-DD78-79A8-DCB0-65EA7D75AF4E}"/>
                  </a:ext>
                </a:extLst>
              </p:cNvPr>
              <p:cNvSpPr txBox="1"/>
              <p:nvPr/>
            </p:nvSpPr>
            <p:spPr>
              <a:xfrm>
                <a:off x="8867273" y="3184874"/>
                <a:ext cx="1511639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労働供給時間数</a:t>
                </a:r>
              </a:p>
            </p:txBody>
          </p:sp>
        </p:grpSp>
        <p:sp>
          <p:nvSpPr>
            <p:cNvPr id="3" name="フリーフォーム: 図形 2">
              <a:extLst>
                <a:ext uri="{FF2B5EF4-FFF2-40B4-BE49-F238E27FC236}">
                  <a16:creationId xmlns:a16="http://schemas.microsoft.com/office/drawing/2014/main" id="{39A18852-2290-BCFE-4E9F-BCE407DABA9B}"/>
                </a:ext>
              </a:extLst>
            </p:cNvPr>
            <p:cNvSpPr/>
            <p:nvPr/>
          </p:nvSpPr>
          <p:spPr>
            <a:xfrm rot="21276155">
              <a:off x="1442281" y="784996"/>
              <a:ext cx="2789268" cy="1820144"/>
            </a:xfrm>
            <a:custGeom>
              <a:avLst/>
              <a:gdLst>
                <a:gd name="connsiteX0" fmla="*/ 0 w 2392933"/>
                <a:gd name="connsiteY0" fmla="*/ 1770743 h 1770743"/>
                <a:gd name="connsiteX1" fmla="*/ 2235200 w 2392933"/>
                <a:gd name="connsiteY1" fmla="*/ 1335314 h 1770743"/>
                <a:gd name="connsiteX2" fmla="*/ 2211009 w 2392933"/>
                <a:gd name="connsiteY2" fmla="*/ 0 h 1770743"/>
                <a:gd name="connsiteX3" fmla="*/ 2211009 w 2392933"/>
                <a:gd name="connsiteY3" fmla="*/ 0 h 177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2933" h="1770743">
                  <a:moveTo>
                    <a:pt x="0" y="1770743"/>
                  </a:moveTo>
                  <a:cubicBezTo>
                    <a:pt x="933349" y="1700590"/>
                    <a:pt x="1866699" y="1630438"/>
                    <a:pt x="2235200" y="1335314"/>
                  </a:cubicBezTo>
                  <a:cubicBezTo>
                    <a:pt x="2603701" y="1040190"/>
                    <a:pt x="2211009" y="0"/>
                    <a:pt x="2211009" y="0"/>
                  </a:cubicBezTo>
                  <a:lnTo>
                    <a:pt x="2211009" y="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388147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A9DA09CB-4BEE-D9A1-6C11-1C98E4B73EF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2886813"/>
              </p:ext>
            </p:extLst>
          </p:nvPr>
        </p:nvGraphicFramePr>
        <p:xfrm>
          <a:off x="7" y="75585"/>
          <a:ext cx="11321073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04346448-DFEB-872C-A903-9070C3FABAD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06727079"/>
              </p:ext>
            </p:extLst>
          </p:nvPr>
        </p:nvGraphicFramePr>
        <p:xfrm>
          <a:off x="11320790" y="75585"/>
          <a:ext cx="11718598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36303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B7074-2AFA-8A79-D8D7-01E322D37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975A5B98-F312-E466-10A5-3E203EDFC9D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24878074"/>
              </p:ext>
            </p:extLst>
          </p:nvPr>
        </p:nvGraphicFramePr>
        <p:xfrm>
          <a:off x="7" y="75585"/>
          <a:ext cx="11321073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D239D23C-7399-44F4-22DB-9589318671C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35818648"/>
              </p:ext>
            </p:extLst>
          </p:nvPr>
        </p:nvGraphicFramePr>
        <p:xfrm>
          <a:off x="11320790" y="75585"/>
          <a:ext cx="11718598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46889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34937F4A-8760-3E41-1904-9B78AC723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410423"/>
              </p:ext>
            </p:extLst>
          </p:nvPr>
        </p:nvGraphicFramePr>
        <p:xfrm>
          <a:off x="1566863" y="382588"/>
          <a:ext cx="15020674" cy="621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16DECC0-0145-148D-6B17-B875B2B9D1A7}"/>
              </a:ext>
            </a:extLst>
          </p:cNvPr>
          <p:cNvSpPr txBox="1"/>
          <p:nvPr/>
        </p:nvSpPr>
        <p:spPr>
          <a:xfrm>
            <a:off x="9391490" y="3490915"/>
            <a:ext cx="719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賃金を伴う市場労働の限界購入量</a:t>
            </a:r>
            <a:endParaRPr lang="en-US" altLang="ja-JP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08D4AB4-356F-8DB6-DBAB-1B93A1EFB82F}"/>
              </a:ext>
            </a:extLst>
          </p:cNvPr>
          <p:cNvSpPr txBox="1"/>
          <p:nvPr/>
        </p:nvSpPr>
        <p:spPr>
          <a:xfrm>
            <a:off x="4660530" y="1265453"/>
            <a:ext cx="4114502" cy="57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家庭内限界生産量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517630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13808-0CFF-5EA1-FEAB-5A9EC62A3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A619273F-F974-BB32-E1D6-83F105A232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721620"/>
              </p:ext>
            </p:extLst>
          </p:nvPr>
        </p:nvGraphicFramePr>
        <p:xfrm>
          <a:off x="1566863" y="382588"/>
          <a:ext cx="15020674" cy="621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5F18EAC-4386-B352-B678-B5B6B1FE74EB}"/>
              </a:ext>
            </a:extLst>
          </p:cNvPr>
          <p:cNvGrpSpPr/>
          <p:nvPr/>
        </p:nvGrpSpPr>
        <p:grpSpPr>
          <a:xfrm>
            <a:off x="6121745" y="122296"/>
            <a:ext cx="9606514" cy="5112926"/>
            <a:chOff x="6121745" y="122296"/>
            <a:chExt cx="9606514" cy="5112926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B28CEA4B-BBDE-8BB5-59AB-4804C4F6660C}"/>
                </a:ext>
              </a:extLst>
            </p:cNvPr>
            <p:cNvSpPr/>
            <p:nvPr/>
          </p:nvSpPr>
          <p:spPr>
            <a:xfrm rot="21297273">
              <a:off x="8969613" y="122296"/>
              <a:ext cx="6758646" cy="3422037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834D89E8-561C-BF56-0743-5C8D564DF407}"/>
                </a:ext>
              </a:extLst>
            </p:cNvPr>
            <p:cNvSpPr/>
            <p:nvPr/>
          </p:nvSpPr>
          <p:spPr>
            <a:xfrm>
              <a:off x="11907382" y="2742982"/>
              <a:ext cx="339158" cy="32973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59BCF8E3-1BFB-8EEF-E814-5DB13A96CFD6}"/>
                </a:ext>
              </a:extLst>
            </p:cNvPr>
            <p:cNvSpPr/>
            <p:nvPr/>
          </p:nvSpPr>
          <p:spPr>
            <a:xfrm rot="21297273">
              <a:off x="8528060" y="711464"/>
              <a:ext cx="6758646" cy="3422037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FEE7FAED-2CED-1523-2574-3C2B5721F38B}"/>
                </a:ext>
              </a:extLst>
            </p:cNvPr>
            <p:cNvSpPr/>
            <p:nvPr/>
          </p:nvSpPr>
          <p:spPr>
            <a:xfrm rot="21297273">
              <a:off x="7589597" y="1262325"/>
              <a:ext cx="6758646" cy="3422037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17" name="フリーフォーム: 図形 16">
              <a:extLst>
                <a:ext uri="{FF2B5EF4-FFF2-40B4-BE49-F238E27FC236}">
                  <a16:creationId xmlns:a16="http://schemas.microsoft.com/office/drawing/2014/main" id="{78DE88E3-2BDC-ED90-F025-F380EA665F69}"/>
                </a:ext>
              </a:extLst>
            </p:cNvPr>
            <p:cNvSpPr/>
            <p:nvPr/>
          </p:nvSpPr>
          <p:spPr>
            <a:xfrm rot="21297273">
              <a:off x="6121745" y="1813185"/>
              <a:ext cx="6758646" cy="3422037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2649345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F59921B2-656E-8530-F562-FFE98399D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771" y="487378"/>
            <a:ext cx="15021846" cy="622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3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2D0259A5-2C6A-2DA0-E662-BB3738B667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1310092"/>
              </p:ext>
            </p:extLst>
          </p:nvPr>
        </p:nvGraphicFramePr>
        <p:xfrm>
          <a:off x="-350861" y="75604"/>
          <a:ext cx="23741110" cy="7048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0243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>
            <a:extLst>
              <a:ext uri="{FF2B5EF4-FFF2-40B4-BE49-F238E27FC236}">
                <a16:creationId xmlns:a16="http://schemas.microsoft.com/office/drawing/2014/main" id="{0039DA38-3CB0-E8FF-90DD-03598B37E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111" y="615405"/>
            <a:ext cx="19905165" cy="59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32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95290-4015-E1B6-F334-A3C9F40A0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B396027C-1768-2D7D-997E-CE49F90F09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263285"/>
              </p:ext>
            </p:extLst>
          </p:nvPr>
        </p:nvGraphicFramePr>
        <p:xfrm>
          <a:off x="1566863" y="382588"/>
          <a:ext cx="15020674" cy="621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8A98CDA-5A55-DAED-2C44-D7353379588F}"/>
              </a:ext>
            </a:extLst>
          </p:cNvPr>
          <p:cNvSpPr txBox="1"/>
          <p:nvPr/>
        </p:nvSpPr>
        <p:spPr>
          <a:xfrm>
            <a:off x="9391490" y="3490915"/>
            <a:ext cx="719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賃金を伴う市場労働の限界購入量</a:t>
            </a:r>
            <a:endParaRPr lang="en-US" altLang="ja-JP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667F9D8-1B8B-1678-A71C-9259EE7CCE16}"/>
              </a:ext>
            </a:extLst>
          </p:cNvPr>
          <p:cNvSpPr txBox="1"/>
          <p:nvPr/>
        </p:nvSpPr>
        <p:spPr>
          <a:xfrm>
            <a:off x="4660530" y="1265453"/>
            <a:ext cx="4114502" cy="57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家庭内限界生産量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216197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31547F8-0C38-145D-15D5-F7CC9969A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451" y="751284"/>
            <a:ext cx="8678486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39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9682B06D-9227-270D-3526-02801F880366}"/>
              </a:ext>
            </a:extLst>
          </p:cNvPr>
          <p:cNvGrpSpPr/>
          <p:nvPr/>
        </p:nvGrpSpPr>
        <p:grpSpPr>
          <a:xfrm>
            <a:off x="1983837" y="10085"/>
            <a:ext cx="19071713" cy="7189228"/>
            <a:chOff x="1755111" y="-1"/>
            <a:chExt cx="19071713" cy="7189228"/>
          </a:xfrm>
        </p:grpSpPr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2BBD0B2F-20DA-4063-6118-6D62408BDC11}"/>
                </a:ext>
              </a:extLst>
            </p:cNvPr>
            <p:cNvGrpSpPr/>
            <p:nvPr/>
          </p:nvGrpSpPr>
          <p:grpSpPr>
            <a:xfrm>
              <a:off x="1755111" y="0"/>
              <a:ext cx="8969770" cy="7189227"/>
              <a:chOff x="1755111" y="-364450"/>
              <a:chExt cx="8969770" cy="7287547"/>
            </a:xfrm>
          </p:grpSpPr>
          <p:grpSp>
            <p:nvGrpSpPr>
              <p:cNvPr id="63" name="グループ化 62">
                <a:extLst>
                  <a:ext uri="{FF2B5EF4-FFF2-40B4-BE49-F238E27FC236}">
                    <a16:creationId xmlns:a16="http://schemas.microsoft.com/office/drawing/2014/main" id="{4B112FFC-0135-45E0-91C0-1F6F75C7E373}"/>
                  </a:ext>
                </a:extLst>
              </p:cNvPr>
              <p:cNvGrpSpPr/>
              <p:nvPr/>
            </p:nvGrpSpPr>
            <p:grpSpPr>
              <a:xfrm>
                <a:off x="1755111" y="276215"/>
                <a:ext cx="8969770" cy="6646882"/>
                <a:chOff x="1755111" y="597389"/>
                <a:chExt cx="8969770" cy="6646882"/>
              </a:xfrm>
            </p:grpSpPr>
            <p:grpSp>
              <p:nvGrpSpPr>
                <p:cNvPr id="57" name="グループ化 56">
                  <a:extLst>
                    <a:ext uri="{FF2B5EF4-FFF2-40B4-BE49-F238E27FC236}">
                      <a16:creationId xmlns:a16="http://schemas.microsoft.com/office/drawing/2014/main" id="{424931CF-5D29-6F0A-4C1A-B9F33BD9AEA3}"/>
                    </a:ext>
                  </a:extLst>
                </p:cNvPr>
                <p:cNvGrpSpPr/>
                <p:nvPr/>
              </p:nvGrpSpPr>
              <p:grpSpPr>
                <a:xfrm>
                  <a:off x="1755111" y="597389"/>
                  <a:ext cx="8969770" cy="6646882"/>
                  <a:chOff x="1755111" y="597389"/>
                  <a:chExt cx="8969770" cy="6646882"/>
                </a:xfrm>
              </p:grpSpPr>
              <p:grpSp>
                <p:nvGrpSpPr>
                  <p:cNvPr id="7" name="グループ化 6">
                    <a:extLst>
                      <a:ext uri="{FF2B5EF4-FFF2-40B4-BE49-F238E27FC236}">
                        <a16:creationId xmlns:a16="http://schemas.microsoft.com/office/drawing/2014/main" id="{54824DA0-9E3B-5B08-9006-C18F18D5CA67}"/>
                      </a:ext>
                    </a:extLst>
                  </p:cNvPr>
                  <p:cNvGrpSpPr/>
                  <p:nvPr/>
                </p:nvGrpSpPr>
                <p:grpSpPr>
                  <a:xfrm>
                    <a:off x="2275811" y="597389"/>
                    <a:ext cx="8449070" cy="6636655"/>
                    <a:chOff x="4233612" y="475140"/>
                    <a:chExt cx="4338932" cy="3014508"/>
                  </a:xfrm>
                </p:grpSpPr>
                <p:grpSp>
                  <p:nvGrpSpPr>
                    <p:cNvPr id="23" name="グループ化 22">
                      <a:extLst>
                        <a:ext uri="{FF2B5EF4-FFF2-40B4-BE49-F238E27FC236}">
                          <a16:creationId xmlns:a16="http://schemas.microsoft.com/office/drawing/2014/main" id="{0E75C91D-FC49-7AB4-3185-78A18BF812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33612" y="475140"/>
                      <a:ext cx="4338932" cy="3014508"/>
                      <a:chOff x="4233612" y="475140"/>
                      <a:chExt cx="4338932" cy="3014508"/>
                    </a:xfrm>
                  </p:grpSpPr>
                  <p:grpSp>
                    <p:nvGrpSpPr>
                      <p:cNvPr id="29" name="グループ化 28">
                        <a:extLst>
                          <a:ext uri="{FF2B5EF4-FFF2-40B4-BE49-F238E27FC236}">
                            <a16:creationId xmlns:a16="http://schemas.microsoft.com/office/drawing/2014/main" id="{52B42D80-10C1-B15F-5A66-EAA9805E47E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33612" y="475140"/>
                        <a:ext cx="4338932" cy="2865264"/>
                        <a:chOff x="5642811" y="552083"/>
                        <a:chExt cx="4338932" cy="2865264"/>
                      </a:xfrm>
                    </p:grpSpPr>
                    <p:cxnSp>
                      <p:nvCxnSpPr>
                        <p:cNvPr id="34" name="直線矢印コネクタ 33">
                          <a:extLst>
                            <a:ext uri="{FF2B5EF4-FFF2-40B4-BE49-F238E27FC236}">
                              <a16:creationId xmlns:a16="http://schemas.microsoft.com/office/drawing/2014/main" id="{016D723F-5623-4534-7641-EDED2767089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679802" y="552083"/>
                          <a:ext cx="0" cy="2791326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" name="直線矢印コネクタ 34">
                          <a:extLst>
                            <a:ext uri="{FF2B5EF4-FFF2-40B4-BE49-F238E27FC236}">
                              <a16:creationId xmlns:a16="http://schemas.microsoft.com/office/drawing/2014/main" id="{5628FBFC-AB09-6200-A119-CE6FCF00E75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642811" y="3338763"/>
                          <a:ext cx="3224463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7" name="テキスト ボックス 36">
                          <a:extLst>
                            <a:ext uri="{FF2B5EF4-FFF2-40B4-BE49-F238E27FC236}">
                              <a16:creationId xmlns:a16="http://schemas.microsoft.com/office/drawing/2014/main" id="{EE0B160D-4BF0-80A3-4E6C-0BFF95A7B21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867274" y="3184874"/>
                          <a:ext cx="1114469" cy="23247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ja-JP" altLang="en-US" sz="2726" dirty="0"/>
                            <a:t>雇用調整量</a:t>
                          </a:r>
                        </a:p>
                      </p:txBody>
                    </p:sp>
                    <p:sp>
                      <p:nvSpPr>
                        <p:cNvPr id="39" name="テキスト ボックス 38">
                          <a:extLst>
                            <a:ext uri="{FF2B5EF4-FFF2-40B4-BE49-F238E27FC236}">
                              <a16:creationId xmlns:a16="http://schemas.microsoft.com/office/drawing/2014/main" id="{CB3C76BB-1112-374A-6628-DA6EE56EC46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908790" y="886400"/>
                          <a:ext cx="842210" cy="23247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ja-JP" altLang="en-US" sz="2726" dirty="0"/>
                            <a:t>調整費用</a:t>
                          </a:r>
                        </a:p>
                      </p:txBody>
                    </p:sp>
                  </p:grpSp>
                  <p:sp>
                    <p:nvSpPr>
                      <p:cNvPr id="30" name="テキスト ボックス 29">
                        <a:extLst>
                          <a:ext uri="{FF2B5EF4-FFF2-40B4-BE49-F238E27FC236}">
                            <a16:creationId xmlns:a16="http://schemas.microsoft.com/office/drawing/2014/main" id="{F17DD647-0AC8-4B82-2DC3-AF3A1A5CED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50150" y="3257175"/>
                        <a:ext cx="842210" cy="2324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ja-JP" sz="2726" i="0" dirty="0">
                            <a:latin typeface="+mj-lt"/>
                          </a:rPr>
                          <a:t>0</a:t>
                        </a:r>
                        <a:endParaRPr lang="ja-JP" altLang="en-US" sz="2726" dirty="0"/>
                      </a:p>
                    </p:txBody>
                  </p:sp>
                  <p:cxnSp>
                    <p:nvCxnSpPr>
                      <p:cNvPr id="31" name="直線コネクタ 30">
                        <a:extLst>
                          <a:ext uri="{FF2B5EF4-FFF2-40B4-BE49-F238E27FC236}">
                            <a16:creationId xmlns:a16="http://schemas.microsoft.com/office/drawing/2014/main" id="{F3F9094D-7849-B05D-0984-EA90D0FB90A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584741" y="2866847"/>
                        <a:ext cx="195" cy="39961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7" name="直線コネクタ 26">
                      <a:extLst>
                        <a:ext uri="{FF2B5EF4-FFF2-40B4-BE49-F238E27FC236}">
                          <a16:creationId xmlns:a16="http://schemas.microsoft.com/office/drawing/2014/main" id="{B77A7A07-5D5A-D39B-219B-555C4EE603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84741" y="925693"/>
                      <a:ext cx="0" cy="1941154"/>
                    </a:xfrm>
                    <a:prstGeom prst="line">
                      <a:avLst/>
                    </a:prstGeom>
                    <a:ln w="38100">
                      <a:solidFill>
                        <a:srgbClr val="C00000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フリーフォーム: 図形 41">
                    <a:extLst>
                      <a:ext uri="{FF2B5EF4-FFF2-40B4-BE49-F238E27FC236}">
                        <a16:creationId xmlns:a16="http://schemas.microsoft.com/office/drawing/2014/main" id="{0385CCD2-CD80-F0E2-8402-9854A8156B0B}"/>
                      </a:ext>
                    </a:extLst>
                  </p:cNvPr>
                  <p:cNvSpPr/>
                  <p:nvPr/>
                </p:nvSpPr>
                <p:spPr>
                  <a:xfrm>
                    <a:off x="2857449" y="1269709"/>
                    <a:ext cx="5080000" cy="5718659"/>
                  </a:xfrm>
                  <a:custGeom>
                    <a:avLst/>
                    <a:gdLst>
                      <a:gd name="connsiteX0" fmla="*/ 0 w 5080000"/>
                      <a:gd name="connsiteY0" fmla="*/ 5718659 h 5718659"/>
                      <a:gd name="connsiteX1" fmla="*/ 2554514 w 5080000"/>
                      <a:gd name="connsiteY1" fmla="*/ 31 h 5718659"/>
                      <a:gd name="connsiteX2" fmla="*/ 5080000 w 5080000"/>
                      <a:gd name="connsiteY2" fmla="*/ 5653345 h 57186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80000" h="5718659">
                        <a:moveTo>
                          <a:pt x="0" y="5718659"/>
                        </a:moveTo>
                        <a:cubicBezTo>
                          <a:pt x="853923" y="2864788"/>
                          <a:pt x="1707847" y="10917"/>
                          <a:pt x="2554514" y="31"/>
                        </a:cubicBezTo>
                        <a:cubicBezTo>
                          <a:pt x="3401181" y="-10855"/>
                          <a:pt x="4240590" y="2821245"/>
                          <a:pt x="5080000" y="5653345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" name="フリーフォーム: 図形 42">
                    <a:extLst>
                      <a:ext uri="{FF2B5EF4-FFF2-40B4-BE49-F238E27FC236}">
                        <a16:creationId xmlns:a16="http://schemas.microsoft.com/office/drawing/2014/main" id="{E3EF2A85-51A5-3366-46DE-B5815A001E26}"/>
                      </a:ext>
                    </a:extLst>
                  </p:cNvPr>
                  <p:cNvSpPr/>
                  <p:nvPr/>
                </p:nvSpPr>
                <p:spPr>
                  <a:xfrm flipV="1">
                    <a:off x="1755111" y="606980"/>
                    <a:ext cx="5080000" cy="5718659"/>
                  </a:xfrm>
                  <a:custGeom>
                    <a:avLst/>
                    <a:gdLst>
                      <a:gd name="connsiteX0" fmla="*/ 0 w 5080000"/>
                      <a:gd name="connsiteY0" fmla="*/ 5718659 h 5718659"/>
                      <a:gd name="connsiteX1" fmla="*/ 2554514 w 5080000"/>
                      <a:gd name="connsiteY1" fmla="*/ 31 h 5718659"/>
                      <a:gd name="connsiteX2" fmla="*/ 5080000 w 5080000"/>
                      <a:gd name="connsiteY2" fmla="*/ 5653345 h 57186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80000" h="5718659">
                        <a:moveTo>
                          <a:pt x="0" y="5718659"/>
                        </a:moveTo>
                        <a:cubicBezTo>
                          <a:pt x="853923" y="2864788"/>
                          <a:pt x="1707847" y="10917"/>
                          <a:pt x="2554514" y="31"/>
                        </a:cubicBezTo>
                        <a:cubicBezTo>
                          <a:pt x="3401181" y="-10855"/>
                          <a:pt x="4240590" y="2821245"/>
                          <a:pt x="5080000" y="5653345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50" name="楕円 49">
                    <a:extLst>
                      <a:ext uri="{FF2B5EF4-FFF2-40B4-BE49-F238E27FC236}">
                        <a16:creationId xmlns:a16="http://schemas.microsoft.com/office/drawing/2014/main" id="{20465767-DF12-7516-F086-FBEB895DC1DE}"/>
                      </a:ext>
                    </a:extLst>
                  </p:cNvPr>
                  <p:cNvSpPr/>
                  <p:nvPr/>
                </p:nvSpPr>
                <p:spPr>
                  <a:xfrm>
                    <a:off x="4173478" y="6594556"/>
                    <a:ext cx="243267" cy="25536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860"/>
                  </a:p>
                </p:txBody>
              </p:sp>
              <p:sp>
                <p:nvSpPr>
                  <p:cNvPr id="51" name="楕円 50">
                    <a:extLst>
                      <a:ext uri="{FF2B5EF4-FFF2-40B4-BE49-F238E27FC236}">
                        <a16:creationId xmlns:a16="http://schemas.microsoft.com/office/drawing/2014/main" id="{58D07D31-C2ED-5517-BACA-1F138087E219}"/>
                      </a:ext>
                    </a:extLst>
                  </p:cNvPr>
                  <p:cNvSpPr/>
                  <p:nvPr/>
                </p:nvSpPr>
                <p:spPr>
                  <a:xfrm>
                    <a:off x="4173478" y="6180022"/>
                    <a:ext cx="243267" cy="25536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860"/>
                  </a:p>
                </p:txBody>
              </p:sp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AE6EF248-1E5D-188F-C963-4143416C8FC9}"/>
                      </a:ext>
                    </a:extLst>
                  </p:cNvPr>
                  <p:cNvSpPr txBox="1"/>
                  <p:nvPr/>
                </p:nvSpPr>
                <p:spPr>
                  <a:xfrm>
                    <a:off x="4577444" y="678179"/>
                    <a:ext cx="1640010" cy="5118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粗利潤</a:t>
                    </a:r>
                  </a:p>
                </p:txBody>
              </p:sp>
              <p:sp>
                <p:nvSpPr>
                  <p:cNvPr id="56" name="テキスト ボックス 55">
                    <a:extLst>
                      <a:ext uri="{FF2B5EF4-FFF2-40B4-BE49-F238E27FC236}">
                        <a16:creationId xmlns:a16="http://schemas.microsoft.com/office/drawing/2014/main" id="{1F111773-DD11-7B26-B61A-0BD49B59527B}"/>
                      </a:ext>
                    </a:extLst>
                  </p:cNvPr>
                  <p:cNvSpPr txBox="1"/>
                  <p:nvPr/>
                </p:nvSpPr>
                <p:spPr>
                  <a:xfrm>
                    <a:off x="4416745" y="6732464"/>
                    <a:ext cx="2015671" cy="5118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最適調整量</a:t>
                    </a:r>
                  </a:p>
                </p:txBody>
              </p:sp>
            </p:grpSp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7543FB55-BC7A-D6C0-9CC8-8166AB7BA95B}"/>
                    </a:ext>
                  </a:extLst>
                </p:cNvPr>
                <p:cNvSpPr txBox="1"/>
                <p:nvPr/>
              </p:nvSpPr>
              <p:spPr>
                <a:xfrm>
                  <a:off x="7118362" y="3158234"/>
                  <a:ext cx="2015671" cy="9312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最適調整量</a:t>
                  </a:r>
                  <a:br>
                    <a:rPr lang="en-US" altLang="ja-JP" sz="2726" dirty="0"/>
                  </a:br>
                  <a:r>
                    <a:rPr lang="ja-JP" altLang="en-US" sz="2726" dirty="0"/>
                    <a:t>での純利潤</a:t>
                  </a:r>
                </a:p>
              </p:txBody>
            </p:sp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81987A6C-A674-9DE9-1C6F-E5345615C536}"/>
                    </a:ext>
                  </a:extLst>
                </p:cNvPr>
                <p:cNvCxnSpPr>
                  <a:cxnSpLocks/>
                  <a:stCxn id="59" idx="1"/>
                </p:cNvCxnSpPr>
                <p:nvPr/>
              </p:nvCxnSpPr>
              <p:spPr>
                <a:xfrm flipH="1">
                  <a:off x="4906444" y="3623875"/>
                  <a:ext cx="2211918" cy="102233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5C5F628B-2042-C837-C1BC-64EEF85517ED}"/>
                  </a:ext>
                </a:extLst>
              </p:cNvPr>
              <p:cNvSpPr txBox="1"/>
              <p:nvPr/>
            </p:nvSpPr>
            <p:spPr>
              <a:xfrm>
                <a:off x="3943400" y="-364450"/>
                <a:ext cx="2345973" cy="511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低い調整費用</a:t>
                </a:r>
              </a:p>
            </p:txBody>
          </p:sp>
        </p:grpSp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BAA21B48-E724-A39F-6C9F-33371B1F537A}"/>
                </a:ext>
              </a:extLst>
            </p:cNvPr>
            <p:cNvGrpSpPr/>
            <p:nvPr/>
          </p:nvGrpSpPr>
          <p:grpSpPr>
            <a:xfrm>
              <a:off x="12239890" y="-1"/>
              <a:ext cx="8586934" cy="7187758"/>
              <a:chOff x="12239890" y="-369428"/>
              <a:chExt cx="8586934" cy="7310883"/>
            </a:xfrm>
          </p:grpSpPr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8CF2CFCC-4239-6911-B5A1-C75A4F8E8529}"/>
                  </a:ext>
                </a:extLst>
              </p:cNvPr>
              <p:cNvGrpSpPr/>
              <p:nvPr/>
            </p:nvGrpSpPr>
            <p:grpSpPr>
              <a:xfrm>
                <a:off x="12239890" y="283045"/>
                <a:ext cx="8586934" cy="6658410"/>
                <a:chOff x="2137947" y="594627"/>
                <a:chExt cx="8586934" cy="6658411"/>
              </a:xfrm>
            </p:grpSpPr>
            <p:grpSp>
              <p:nvGrpSpPr>
                <p:cNvPr id="68" name="グループ化 67">
                  <a:extLst>
                    <a:ext uri="{FF2B5EF4-FFF2-40B4-BE49-F238E27FC236}">
                      <a16:creationId xmlns:a16="http://schemas.microsoft.com/office/drawing/2014/main" id="{46BDBB3D-26FE-7967-8B9D-B7682BA77B2E}"/>
                    </a:ext>
                  </a:extLst>
                </p:cNvPr>
                <p:cNvGrpSpPr/>
                <p:nvPr/>
              </p:nvGrpSpPr>
              <p:grpSpPr>
                <a:xfrm>
                  <a:off x="2275811" y="597389"/>
                  <a:ext cx="8449070" cy="6636655"/>
                  <a:chOff x="4233612" y="475140"/>
                  <a:chExt cx="4338932" cy="3014508"/>
                </a:xfrm>
              </p:grpSpPr>
              <p:grpSp>
                <p:nvGrpSpPr>
                  <p:cNvPr id="75" name="グループ化 74">
                    <a:extLst>
                      <a:ext uri="{FF2B5EF4-FFF2-40B4-BE49-F238E27FC236}">
                        <a16:creationId xmlns:a16="http://schemas.microsoft.com/office/drawing/2014/main" id="{6DF616EA-4D0E-50AB-3A9F-DC1DA7C4226C}"/>
                      </a:ext>
                    </a:extLst>
                  </p:cNvPr>
                  <p:cNvGrpSpPr/>
                  <p:nvPr/>
                </p:nvGrpSpPr>
                <p:grpSpPr>
                  <a:xfrm>
                    <a:off x="4233612" y="475140"/>
                    <a:ext cx="4338932" cy="3014508"/>
                    <a:chOff x="4233612" y="475140"/>
                    <a:chExt cx="4338932" cy="3014508"/>
                  </a:xfrm>
                </p:grpSpPr>
                <p:grpSp>
                  <p:nvGrpSpPr>
                    <p:cNvPr id="77" name="グループ化 76">
                      <a:extLst>
                        <a:ext uri="{FF2B5EF4-FFF2-40B4-BE49-F238E27FC236}">
                          <a16:creationId xmlns:a16="http://schemas.microsoft.com/office/drawing/2014/main" id="{5F363F97-5B65-E524-501D-DF2670B2E4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33612" y="475140"/>
                      <a:ext cx="4338932" cy="2865264"/>
                      <a:chOff x="5642811" y="552083"/>
                      <a:chExt cx="4338932" cy="2865264"/>
                    </a:xfrm>
                  </p:grpSpPr>
                  <p:cxnSp>
                    <p:nvCxnSpPr>
                      <p:cNvPr id="80" name="直線矢印コネクタ 79">
                        <a:extLst>
                          <a:ext uri="{FF2B5EF4-FFF2-40B4-BE49-F238E27FC236}">
                            <a16:creationId xmlns:a16="http://schemas.microsoft.com/office/drawing/2014/main" id="{BFB14C71-E1D0-AB22-F020-86570154A95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679802" y="552083"/>
                        <a:ext cx="0" cy="2791326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直線矢印コネクタ 80">
                        <a:extLst>
                          <a:ext uri="{FF2B5EF4-FFF2-40B4-BE49-F238E27FC236}">
                            <a16:creationId xmlns:a16="http://schemas.microsoft.com/office/drawing/2014/main" id="{6CDFAB62-F9DA-C1DE-79D2-7682D7995B6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642811" y="3338763"/>
                        <a:ext cx="3224463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2" name="テキスト ボックス 81">
                        <a:extLst>
                          <a:ext uri="{FF2B5EF4-FFF2-40B4-BE49-F238E27FC236}">
                            <a16:creationId xmlns:a16="http://schemas.microsoft.com/office/drawing/2014/main" id="{AC94053C-5173-9930-76DA-94DDBF2858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67274" y="3184874"/>
                        <a:ext cx="1114469" cy="2324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ja-JP" altLang="en-US" sz="2726" dirty="0"/>
                          <a:t>雇用調整量</a:t>
                        </a:r>
                      </a:p>
                    </p:txBody>
                  </p:sp>
                  <p:sp>
                    <p:nvSpPr>
                      <p:cNvPr id="83" name="テキスト ボックス 82">
                        <a:extLst>
                          <a:ext uri="{FF2B5EF4-FFF2-40B4-BE49-F238E27FC236}">
                            <a16:creationId xmlns:a16="http://schemas.microsoft.com/office/drawing/2014/main" id="{58FC5421-2713-A18B-69E2-27BBA99152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08790" y="886400"/>
                        <a:ext cx="842210" cy="2324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ja-JP" altLang="en-US" sz="2726" dirty="0"/>
                          <a:t>調整費用</a:t>
                        </a:r>
                      </a:p>
                    </p:txBody>
                  </p:sp>
                </p:grpSp>
                <p:sp>
                  <p:nvSpPr>
                    <p:cNvPr id="78" name="テキスト ボックス 77">
                      <a:extLst>
                        <a:ext uri="{FF2B5EF4-FFF2-40B4-BE49-F238E27FC236}">
                          <a16:creationId xmlns:a16="http://schemas.microsoft.com/office/drawing/2014/main" id="{2B0A21BA-40AB-4DCC-2155-56D1DB7FB7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50150" y="3257175"/>
                      <a:ext cx="842210" cy="2324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ja-JP" sz="2726" i="0" dirty="0">
                          <a:latin typeface="+mj-lt"/>
                        </a:rPr>
                        <a:t>0</a:t>
                      </a:r>
                      <a:endParaRPr lang="ja-JP" altLang="en-US" sz="2726" dirty="0"/>
                    </a:p>
                  </p:txBody>
                </p:sp>
              </p:grpSp>
              <p:cxnSp>
                <p:nvCxnSpPr>
                  <p:cNvPr id="76" name="直線コネクタ 75">
                    <a:extLst>
                      <a:ext uri="{FF2B5EF4-FFF2-40B4-BE49-F238E27FC236}">
                        <a16:creationId xmlns:a16="http://schemas.microsoft.com/office/drawing/2014/main" id="{3CA2BB77-1392-B1EB-8FB2-C024E21BA702}"/>
                      </a:ext>
                    </a:extLst>
                  </p:cNvPr>
                  <p:cNvCxnSpPr>
                    <a:cxnSpLocks/>
                    <a:endCxn id="71" idx="0"/>
                  </p:cNvCxnSpPr>
                  <p:nvPr/>
                </p:nvCxnSpPr>
                <p:spPr>
                  <a:xfrm flipH="1">
                    <a:off x="5270603" y="1403387"/>
                    <a:ext cx="4464" cy="1795792"/>
                  </a:xfrm>
                  <a:prstGeom prst="line">
                    <a:avLst/>
                  </a:prstGeom>
                  <a:ln w="38100">
                    <a:solidFill>
                      <a:srgbClr val="C00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フリーフォーム: 図形 68">
                  <a:extLst>
                    <a:ext uri="{FF2B5EF4-FFF2-40B4-BE49-F238E27FC236}">
                      <a16:creationId xmlns:a16="http://schemas.microsoft.com/office/drawing/2014/main" id="{776BBBC3-22A5-CBD7-89AD-B250BC8082A1}"/>
                    </a:ext>
                  </a:extLst>
                </p:cNvPr>
                <p:cNvSpPr/>
                <p:nvPr/>
              </p:nvSpPr>
              <p:spPr>
                <a:xfrm>
                  <a:off x="2857449" y="1269709"/>
                  <a:ext cx="5080000" cy="5718659"/>
                </a:xfrm>
                <a:custGeom>
                  <a:avLst/>
                  <a:gdLst>
                    <a:gd name="connsiteX0" fmla="*/ 0 w 5080000"/>
                    <a:gd name="connsiteY0" fmla="*/ 5718659 h 5718659"/>
                    <a:gd name="connsiteX1" fmla="*/ 2554514 w 5080000"/>
                    <a:gd name="connsiteY1" fmla="*/ 31 h 5718659"/>
                    <a:gd name="connsiteX2" fmla="*/ 5080000 w 5080000"/>
                    <a:gd name="connsiteY2" fmla="*/ 5653345 h 5718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80000" h="5718659">
                      <a:moveTo>
                        <a:pt x="0" y="5718659"/>
                      </a:moveTo>
                      <a:cubicBezTo>
                        <a:pt x="853923" y="2864788"/>
                        <a:pt x="1707847" y="10917"/>
                        <a:pt x="2554514" y="31"/>
                      </a:cubicBezTo>
                      <a:cubicBezTo>
                        <a:pt x="3401181" y="-10855"/>
                        <a:pt x="4240590" y="2821245"/>
                        <a:pt x="5080000" y="5653345"/>
                      </a:cubicBezTo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0" name="フリーフォーム: 図形 69">
                  <a:extLst>
                    <a:ext uri="{FF2B5EF4-FFF2-40B4-BE49-F238E27FC236}">
                      <a16:creationId xmlns:a16="http://schemas.microsoft.com/office/drawing/2014/main" id="{A47AC03A-9638-E593-D40F-70FC55E69298}"/>
                    </a:ext>
                  </a:extLst>
                </p:cNvPr>
                <p:cNvSpPr/>
                <p:nvPr/>
              </p:nvSpPr>
              <p:spPr>
                <a:xfrm flipV="1">
                  <a:off x="2137947" y="594627"/>
                  <a:ext cx="4294469" cy="3965095"/>
                </a:xfrm>
                <a:custGeom>
                  <a:avLst/>
                  <a:gdLst>
                    <a:gd name="connsiteX0" fmla="*/ 0 w 5080000"/>
                    <a:gd name="connsiteY0" fmla="*/ 5718659 h 5718659"/>
                    <a:gd name="connsiteX1" fmla="*/ 2554514 w 5080000"/>
                    <a:gd name="connsiteY1" fmla="*/ 31 h 5718659"/>
                    <a:gd name="connsiteX2" fmla="*/ 5080000 w 5080000"/>
                    <a:gd name="connsiteY2" fmla="*/ 5653345 h 5718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80000" h="5718659">
                      <a:moveTo>
                        <a:pt x="0" y="5718659"/>
                      </a:moveTo>
                      <a:cubicBezTo>
                        <a:pt x="853923" y="2864788"/>
                        <a:pt x="1707847" y="10917"/>
                        <a:pt x="2554514" y="31"/>
                      </a:cubicBezTo>
                      <a:cubicBezTo>
                        <a:pt x="3401181" y="-10855"/>
                        <a:pt x="4240590" y="2821245"/>
                        <a:pt x="5080000" y="565334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1" name="楕円 70">
                  <a:extLst>
                    <a:ext uri="{FF2B5EF4-FFF2-40B4-BE49-F238E27FC236}">
                      <a16:creationId xmlns:a16="http://schemas.microsoft.com/office/drawing/2014/main" id="{84669560-ED6A-3EEF-EE52-9D5B293C5CD4}"/>
                    </a:ext>
                  </a:extLst>
                </p:cNvPr>
                <p:cNvSpPr/>
                <p:nvPr/>
              </p:nvSpPr>
              <p:spPr>
                <a:xfrm>
                  <a:off x="4173478" y="6594556"/>
                  <a:ext cx="243267" cy="2553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72" name="楕円 71">
                  <a:extLst>
                    <a:ext uri="{FF2B5EF4-FFF2-40B4-BE49-F238E27FC236}">
                      <a16:creationId xmlns:a16="http://schemas.microsoft.com/office/drawing/2014/main" id="{2E0E1DF0-7BEE-6792-A927-D796D9B61DB6}"/>
                    </a:ext>
                  </a:extLst>
                </p:cNvPr>
                <p:cNvSpPr/>
                <p:nvPr/>
              </p:nvSpPr>
              <p:spPr>
                <a:xfrm>
                  <a:off x="4182172" y="4449589"/>
                  <a:ext cx="243267" cy="2553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73" name="テキスト ボックス 72">
                  <a:extLst>
                    <a:ext uri="{FF2B5EF4-FFF2-40B4-BE49-F238E27FC236}">
                      <a16:creationId xmlns:a16="http://schemas.microsoft.com/office/drawing/2014/main" id="{13643E1A-1D42-28F3-BAB5-173C86A3ABCA}"/>
                    </a:ext>
                  </a:extLst>
                </p:cNvPr>
                <p:cNvSpPr txBox="1"/>
                <p:nvPr/>
              </p:nvSpPr>
              <p:spPr>
                <a:xfrm>
                  <a:off x="4577444" y="678179"/>
                  <a:ext cx="1640010" cy="5118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粗利潤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テキスト ボックス 73">
                      <a:extLst>
                        <a:ext uri="{FF2B5EF4-FFF2-40B4-BE49-F238E27FC236}">
                          <a16:creationId xmlns:a16="http://schemas.microsoft.com/office/drawing/2014/main" id="{44A3C206-3050-507A-4EFD-316CE00657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6745" y="6732464"/>
                      <a:ext cx="2234511" cy="5205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ja-JP" sz="2726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a14:m>
                      <a:r>
                        <a:rPr lang="ja-JP" altLang="en-US" sz="2726" dirty="0"/>
                        <a:t>最適調整量</a:t>
                      </a:r>
                    </a:p>
                  </p:txBody>
                </p:sp>
              </mc:Choice>
              <mc:Fallback xmlns="">
                <p:sp>
                  <p:nvSpPr>
                    <p:cNvPr id="74" name="テキスト ボックス 73">
                      <a:extLst>
                        <a:ext uri="{FF2B5EF4-FFF2-40B4-BE49-F238E27FC236}">
                          <a16:creationId xmlns:a16="http://schemas.microsoft.com/office/drawing/2014/main" id="{44A3C206-3050-507A-4EFD-316CE006578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6745" y="6732464"/>
                      <a:ext cx="2234511" cy="52057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10714" r="-3815" b="-32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6EF88D1-72A1-DD72-1F94-68FDA3372119}"/>
                  </a:ext>
                </a:extLst>
              </p:cNvPr>
              <p:cNvSpPr txBox="1"/>
              <p:nvPr/>
            </p:nvSpPr>
            <p:spPr>
              <a:xfrm>
                <a:off x="14045343" y="-369428"/>
                <a:ext cx="2345973" cy="511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高い調整費用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7799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93001-DF9E-DBBA-D5F6-45928AECE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2A6B25BF-DDB1-7B90-DD3D-D7B5760B059E}"/>
              </a:ext>
            </a:extLst>
          </p:cNvPr>
          <p:cNvGrpSpPr/>
          <p:nvPr/>
        </p:nvGrpSpPr>
        <p:grpSpPr>
          <a:xfrm>
            <a:off x="6684457" y="474619"/>
            <a:ext cx="10297995" cy="6675677"/>
            <a:chOff x="6684457" y="474619"/>
            <a:chExt cx="10297995" cy="6675677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42DEED4C-6DA3-6C9E-B357-041CF1D96937}"/>
                </a:ext>
              </a:extLst>
            </p:cNvPr>
            <p:cNvGrpSpPr/>
            <p:nvPr/>
          </p:nvGrpSpPr>
          <p:grpSpPr>
            <a:xfrm>
              <a:off x="6684457" y="474619"/>
              <a:ext cx="8599086" cy="6164769"/>
              <a:chOff x="5022104" y="281854"/>
              <a:chExt cx="4415971" cy="3165853"/>
            </a:xfrm>
          </p:grpSpPr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10B7C4FB-1ED3-53EE-114E-E444B3DFB1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2811" y="547437"/>
                <a:ext cx="0" cy="27913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2BBCC4BF-3007-3FF9-0ED6-F5BA89A999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2811" y="3338763"/>
                <a:ext cx="32244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30F8F3E-4164-008F-7CD5-A6EC02B93E20}"/>
                  </a:ext>
                </a:extLst>
              </p:cNvPr>
              <p:cNvSpPr txBox="1"/>
              <p:nvPr/>
            </p:nvSpPr>
            <p:spPr>
              <a:xfrm>
                <a:off x="5022104" y="281854"/>
                <a:ext cx="1241414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収入・費用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9386AC8-98B7-4166-E87A-AC8173C6D51C}"/>
                  </a:ext>
                </a:extLst>
              </p:cNvPr>
              <p:cNvSpPr txBox="1"/>
              <p:nvPr/>
            </p:nvSpPr>
            <p:spPr>
              <a:xfrm>
                <a:off x="8867273" y="3184874"/>
                <a:ext cx="570802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年齢</a:t>
                </a:r>
              </a:p>
            </p:txBody>
          </p:sp>
        </p:grp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23C59771-D388-E7CB-61B6-402A52B7A8F8}"/>
                </a:ext>
              </a:extLst>
            </p:cNvPr>
            <p:cNvSpPr/>
            <p:nvPr/>
          </p:nvSpPr>
          <p:spPr>
            <a:xfrm>
              <a:off x="8501743" y="3973286"/>
              <a:ext cx="6063343" cy="1589313"/>
            </a:xfrm>
            <a:custGeom>
              <a:avLst/>
              <a:gdLst>
                <a:gd name="connsiteX0" fmla="*/ 0 w 6063343"/>
                <a:gd name="connsiteY0" fmla="*/ 3657600 h 3657600"/>
                <a:gd name="connsiteX1" fmla="*/ 566057 w 6063343"/>
                <a:gd name="connsiteY1" fmla="*/ 2024743 h 3657600"/>
                <a:gd name="connsiteX2" fmla="*/ 2460171 w 6063343"/>
                <a:gd name="connsiteY2" fmla="*/ 936171 h 3657600"/>
                <a:gd name="connsiteX3" fmla="*/ 6063343 w 6063343"/>
                <a:gd name="connsiteY3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63343" h="3657600">
                  <a:moveTo>
                    <a:pt x="0" y="3657600"/>
                  </a:moveTo>
                  <a:cubicBezTo>
                    <a:pt x="78014" y="3067957"/>
                    <a:pt x="156029" y="2478314"/>
                    <a:pt x="566057" y="2024743"/>
                  </a:cubicBezTo>
                  <a:cubicBezTo>
                    <a:pt x="976086" y="1571171"/>
                    <a:pt x="1543957" y="1273628"/>
                    <a:pt x="2460171" y="936171"/>
                  </a:cubicBezTo>
                  <a:cubicBezTo>
                    <a:pt x="3376385" y="598714"/>
                    <a:pt x="4719864" y="299357"/>
                    <a:pt x="6063343" y="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リーフォーム: 図形 12">
              <a:extLst>
                <a:ext uri="{FF2B5EF4-FFF2-40B4-BE49-F238E27FC236}">
                  <a16:creationId xmlns:a16="http://schemas.microsoft.com/office/drawing/2014/main" id="{60E8E1B5-092B-D3C1-2E8D-A7279FCE03FE}"/>
                </a:ext>
              </a:extLst>
            </p:cNvPr>
            <p:cNvSpPr/>
            <p:nvPr/>
          </p:nvSpPr>
          <p:spPr>
            <a:xfrm>
              <a:off x="9644744" y="2799858"/>
              <a:ext cx="4920340" cy="2488973"/>
            </a:xfrm>
            <a:custGeom>
              <a:avLst/>
              <a:gdLst>
                <a:gd name="connsiteX0" fmla="*/ 0 w 6063343"/>
                <a:gd name="connsiteY0" fmla="*/ 3657600 h 3657600"/>
                <a:gd name="connsiteX1" fmla="*/ 566057 w 6063343"/>
                <a:gd name="connsiteY1" fmla="*/ 2024743 h 3657600"/>
                <a:gd name="connsiteX2" fmla="*/ 2460171 w 6063343"/>
                <a:gd name="connsiteY2" fmla="*/ 936171 h 3657600"/>
                <a:gd name="connsiteX3" fmla="*/ 6063343 w 6063343"/>
                <a:gd name="connsiteY3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63343" h="3657600">
                  <a:moveTo>
                    <a:pt x="0" y="3657600"/>
                  </a:moveTo>
                  <a:cubicBezTo>
                    <a:pt x="78014" y="3067957"/>
                    <a:pt x="156029" y="2478314"/>
                    <a:pt x="566057" y="2024743"/>
                  </a:cubicBezTo>
                  <a:cubicBezTo>
                    <a:pt x="976086" y="1571171"/>
                    <a:pt x="1543957" y="1273628"/>
                    <a:pt x="2460171" y="936171"/>
                  </a:cubicBezTo>
                  <a:cubicBezTo>
                    <a:pt x="3376385" y="598714"/>
                    <a:pt x="4719864" y="299357"/>
                    <a:pt x="6063343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DCC4D7B3-1D92-2304-05AD-BF586B48C6CD}"/>
                </a:ext>
              </a:extLst>
            </p:cNvPr>
            <p:cNvCxnSpPr>
              <a:cxnSpLocks/>
            </p:cNvCxnSpPr>
            <p:nvPr/>
          </p:nvCxnSpPr>
          <p:spPr>
            <a:xfrm>
              <a:off x="8501743" y="5823857"/>
              <a:ext cx="1143001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11E422D-AB45-E217-46FE-39BCE427A1F5}"/>
                </a:ext>
              </a:extLst>
            </p:cNvPr>
            <p:cNvSpPr txBox="1"/>
            <p:nvPr/>
          </p:nvSpPr>
          <p:spPr>
            <a:xfrm>
              <a:off x="14499401" y="2543954"/>
              <a:ext cx="2417368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726" dirty="0"/>
                <a:t>大卒の収入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10D5A335-02C6-5DC0-4A2B-6C53AEE65E5F}"/>
                </a:ext>
              </a:extLst>
            </p:cNvPr>
            <p:cNvSpPr txBox="1"/>
            <p:nvPr/>
          </p:nvSpPr>
          <p:spPr>
            <a:xfrm>
              <a:off x="14565084" y="3717382"/>
              <a:ext cx="2417368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726" dirty="0"/>
                <a:t>高卒の収入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4F753086-90BF-44E8-EFC6-078015A14DD6}"/>
                </a:ext>
              </a:extLst>
            </p:cNvPr>
            <p:cNvSpPr txBox="1"/>
            <p:nvPr/>
          </p:nvSpPr>
          <p:spPr>
            <a:xfrm>
              <a:off x="9987587" y="5562599"/>
              <a:ext cx="2417368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726" dirty="0"/>
                <a:t>大学の費用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A2A18569-19B8-C3DF-F65A-F695B8D381F6}"/>
                </a:ext>
              </a:extLst>
            </p:cNvPr>
            <p:cNvSpPr txBox="1"/>
            <p:nvPr/>
          </p:nvSpPr>
          <p:spPr>
            <a:xfrm>
              <a:off x="7945990" y="6638489"/>
              <a:ext cx="1111505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726" dirty="0"/>
                <a:t>高卒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35BE5481-3DC1-FC76-2AAF-A7EE65DBCEE4}"/>
                </a:ext>
              </a:extLst>
            </p:cNvPr>
            <p:cNvSpPr txBox="1"/>
            <p:nvPr/>
          </p:nvSpPr>
          <p:spPr>
            <a:xfrm>
              <a:off x="9101825" y="6638488"/>
              <a:ext cx="1111505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726" dirty="0"/>
                <a:t>大卒</a:t>
              </a:r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DE1CDB3E-8D11-EB58-0392-D76EB45A8DA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V="1">
              <a:off x="9644744" y="5288831"/>
              <a:ext cx="0" cy="113305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8E1BC03A-CE11-8135-0051-0C19ED4B7E76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V="1">
              <a:off x="8501743" y="5562599"/>
              <a:ext cx="0" cy="82088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4702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F9C56DC-14C1-C2D9-4D58-AFC9B4B59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006" y="2289786"/>
            <a:ext cx="4839375" cy="261974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6371E92-6660-213F-38FB-F32210095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9614" y="1645216"/>
            <a:ext cx="4810796" cy="36390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E51C6AB-E558-AB96-29C3-3E4B37283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978" y="2289786"/>
            <a:ext cx="3610479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45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61D2E-B6A9-1F0D-9423-C9011D772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A514ABE4-80FC-5858-2E68-24B3F4DF48BF}"/>
              </a:ext>
            </a:extLst>
          </p:cNvPr>
          <p:cNvGrpSpPr/>
          <p:nvPr/>
        </p:nvGrpSpPr>
        <p:grpSpPr>
          <a:xfrm>
            <a:off x="5587597" y="1034144"/>
            <a:ext cx="9248683" cy="5586892"/>
            <a:chOff x="5587597" y="1034144"/>
            <a:chExt cx="9248683" cy="5586892"/>
          </a:xfrm>
        </p:grpSpPr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8E68E62E-44E8-7D81-DC7E-F407934BAB26}"/>
                </a:ext>
              </a:extLst>
            </p:cNvPr>
            <p:cNvGrpSpPr/>
            <p:nvPr/>
          </p:nvGrpSpPr>
          <p:grpSpPr>
            <a:xfrm>
              <a:off x="5587597" y="1034144"/>
              <a:ext cx="9248683" cy="5586892"/>
              <a:chOff x="6525084" y="1447649"/>
              <a:chExt cx="9248683" cy="5586892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ADCEA1C6-8210-6FF1-4AFE-5C0CEE6CADDA}"/>
                  </a:ext>
                </a:extLst>
              </p:cNvPr>
              <p:cNvSpPr/>
              <p:nvPr/>
            </p:nvSpPr>
            <p:spPr>
              <a:xfrm>
                <a:off x="8123423" y="4439809"/>
                <a:ext cx="2969119" cy="1384045"/>
              </a:xfrm>
              <a:prstGeom prst="rect">
                <a:avLst/>
              </a:prstGeom>
              <a:solidFill>
                <a:srgbClr val="C00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700952A-2A9C-7FB5-8B0A-C6ADFC28DC50}"/>
                  </a:ext>
                </a:extLst>
              </p:cNvPr>
              <p:cNvSpPr/>
              <p:nvPr/>
            </p:nvSpPr>
            <p:spPr>
              <a:xfrm>
                <a:off x="11062567" y="3051908"/>
                <a:ext cx="2928256" cy="1386616"/>
              </a:xfrm>
              <a:prstGeom prst="rect">
                <a:avLst/>
              </a:prstGeom>
              <a:solidFill>
                <a:schemeClr val="accent2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15FAD0E4-A4D4-A986-C115-9BC52BD5D400}"/>
                  </a:ext>
                </a:extLst>
              </p:cNvPr>
              <p:cNvGrpSpPr/>
              <p:nvPr/>
            </p:nvGrpSpPr>
            <p:grpSpPr>
              <a:xfrm>
                <a:off x="6525084" y="1447649"/>
                <a:ext cx="9248683" cy="5586892"/>
                <a:chOff x="6525084" y="1447649"/>
                <a:chExt cx="9248683" cy="5586892"/>
              </a:xfrm>
            </p:grpSpPr>
            <p:grpSp>
              <p:nvGrpSpPr>
                <p:cNvPr id="22" name="グループ化 21">
                  <a:extLst>
                    <a:ext uri="{FF2B5EF4-FFF2-40B4-BE49-F238E27FC236}">
                      <a16:creationId xmlns:a16="http://schemas.microsoft.com/office/drawing/2014/main" id="{7A877280-7E4D-BDA1-F8E3-C920254C27A4}"/>
                    </a:ext>
                  </a:extLst>
                </p:cNvPr>
                <p:cNvGrpSpPr/>
                <p:nvPr/>
              </p:nvGrpSpPr>
              <p:grpSpPr>
                <a:xfrm>
                  <a:off x="6525084" y="1447649"/>
                  <a:ext cx="9248683" cy="5191740"/>
                  <a:chOff x="4940260" y="781543"/>
                  <a:chExt cx="4749565" cy="2666164"/>
                </a:xfrm>
              </p:grpSpPr>
              <p:cxnSp>
                <p:nvCxnSpPr>
                  <p:cNvPr id="4" name="直線矢印コネクタ 3">
                    <a:extLst>
                      <a:ext uri="{FF2B5EF4-FFF2-40B4-BE49-F238E27FC236}">
                        <a16:creationId xmlns:a16="http://schemas.microsoft.com/office/drawing/2014/main" id="{8272040F-A992-9F5A-C5CD-7FE579BEBA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642811" y="781543"/>
                    <a:ext cx="0" cy="255722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直線矢印コネクタ 5">
                    <a:extLst>
                      <a:ext uri="{FF2B5EF4-FFF2-40B4-BE49-F238E27FC236}">
                        <a16:creationId xmlns:a16="http://schemas.microsoft.com/office/drawing/2014/main" id="{33C9D776-1F69-20E6-2FF6-A8B74396F7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42811" y="3338763"/>
                    <a:ext cx="322446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076C4437-05BF-0598-4618-6199FDD515A5}"/>
                      </a:ext>
                    </a:extLst>
                  </p:cNvPr>
                  <p:cNvSpPr txBox="1"/>
                  <p:nvPr/>
                </p:nvSpPr>
                <p:spPr>
                  <a:xfrm>
                    <a:off x="4940260" y="1135366"/>
                    <a:ext cx="310250" cy="1927338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賃金・労働の限界収入</a:t>
                    </a:r>
                  </a:p>
                </p:txBody>
              </p:sp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1D2D12AF-0B0A-E741-3F4F-9FCD8B0C1018}"/>
                      </a:ext>
                    </a:extLst>
                  </p:cNvPr>
                  <p:cNvSpPr txBox="1"/>
                  <p:nvPr/>
                </p:nvSpPr>
                <p:spPr>
                  <a:xfrm>
                    <a:off x="8867273" y="3184874"/>
                    <a:ext cx="822552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経験年数</a:t>
                    </a:r>
                  </a:p>
                </p:txBody>
              </p:sp>
            </p:grpSp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2A2E64D6-65EB-7287-FB73-18049A472A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23423" y="5823854"/>
                  <a:ext cx="2969120" cy="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D8548645-A187-1B55-FEDF-CB9144272666}"/>
                    </a:ext>
                  </a:extLst>
                </p:cNvPr>
                <p:cNvSpPr txBox="1"/>
                <p:nvPr/>
              </p:nvSpPr>
              <p:spPr>
                <a:xfrm>
                  <a:off x="8588458" y="6522734"/>
                  <a:ext cx="2417368" cy="5118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訓練期間</a:t>
                  </a:r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B57681DB-8443-C171-D42A-E47C73DD5021}"/>
                    </a:ext>
                  </a:extLst>
                </p:cNvPr>
                <p:cNvSpPr txBox="1"/>
                <p:nvPr/>
              </p:nvSpPr>
              <p:spPr>
                <a:xfrm>
                  <a:off x="11318011" y="6522734"/>
                  <a:ext cx="2417368" cy="5118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訓練後の期間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テキスト ボックス 20">
                      <a:extLst>
                        <a:ext uri="{FF2B5EF4-FFF2-40B4-BE49-F238E27FC236}">
                          <a16:creationId xmlns:a16="http://schemas.microsoft.com/office/drawing/2014/main" id="{494380FA-9541-B288-5D29-22DED1A97C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44365" y="4177478"/>
                      <a:ext cx="763918" cy="5118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726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726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ja-JP" sz="2726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2726" dirty="0"/>
                    </a:p>
                  </p:txBody>
                </p:sp>
              </mc:Choice>
              <mc:Fallback xmlns="">
                <p:sp>
                  <p:nvSpPr>
                    <p:cNvPr id="21" name="テキスト ボックス 20">
                      <a:extLst>
                        <a:ext uri="{FF2B5EF4-FFF2-40B4-BE49-F238E27FC236}">
                          <a16:creationId xmlns:a16="http://schemas.microsoft.com/office/drawing/2014/main" id="{494380FA-9541-B288-5D29-22DED1A97CC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4365" y="4177478"/>
                      <a:ext cx="763918" cy="51180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DCDD8A50-D6C7-2E0C-3F40-4F86493F8C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46237" y="3055761"/>
                <a:ext cx="46305" cy="276809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203C4376-0538-837D-837F-10BBFBE98F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62567" y="3055761"/>
                <a:ext cx="296911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49D08BEB-0D6D-C65E-4E71-99E361996F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3141" y="4438523"/>
                <a:ext cx="6138545" cy="128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CF168F8C-164E-B5A8-38F3-88B2DDB5B7F7}"/>
                    </a:ext>
                  </a:extLst>
                </p:cNvPr>
                <p:cNvSpPr txBox="1"/>
                <p:nvPr/>
              </p:nvSpPr>
              <p:spPr>
                <a:xfrm>
                  <a:off x="6306878" y="2382499"/>
                  <a:ext cx="763918" cy="5118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726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726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726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CF168F8C-164E-B5A8-38F3-88B2DDB5B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878" y="2382499"/>
                  <a:ext cx="763918" cy="51180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CCFAF561-1E53-6A10-F31D-7508E6E8A47C}"/>
                    </a:ext>
                  </a:extLst>
                </p:cNvPr>
                <p:cNvSpPr txBox="1"/>
                <p:nvPr/>
              </p:nvSpPr>
              <p:spPr>
                <a:xfrm>
                  <a:off x="6306878" y="5151875"/>
                  <a:ext cx="763918" cy="5118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726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726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726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 xmlns="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CCFAF561-1E53-6A10-F31D-7508E6E8A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878" y="5151875"/>
                  <a:ext cx="763918" cy="51180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F1ED1E25-339E-C80B-F697-17DB8B293EF2}"/>
                </a:ext>
              </a:extLst>
            </p:cNvPr>
            <p:cNvCxnSpPr>
              <a:cxnSpLocks/>
            </p:cNvCxnSpPr>
            <p:nvPr/>
          </p:nvCxnSpPr>
          <p:spPr>
            <a:xfrm>
              <a:off x="6955654" y="5405206"/>
              <a:ext cx="230282" cy="128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746DFD3E-E513-3ABF-8218-41BFEED3F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5654" y="2636480"/>
              <a:ext cx="3214391" cy="55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5342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4E597-6204-8330-76E1-7A6CD3061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8917E15E-1F77-667F-EF50-DC793307C32B}"/>
              </a:ext>
            </a:extLst>
          </p:cNvPr>
          <p:cNvGrpSpPr/>
          <p:nvPr/>
        </p:nvGrpSpPr>
        <p:grpSpPr>
          <a:xfrm>
            <a:off x="5587597" y="1034144"/>
            <a:ext cx="9248683" cy="5586892"/>
            <a:chOff x="5587597" y="1034144"/>
            <a:chExt cx="9248683" cy="5586892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EA426917-0072-55C7-034A-9CE6542758FA}"/>
                </a:ext>
              </a:extLst>
            </p:cNvPr>
            <p:cNvGrpSpPr/>
            <p:nvPr/>
          </p:nvGrpSpPr>
          <p:grpSpPr>
            <a:xfrm>
              <a:off x="5587597" y="1034144"/>
              <a:ext cx="9248683" cy="5586892"/>
              <a:chOff x="5587597" y="1034144"/>
              <a:chExt cx="9248683" cy="5586892"/>
            </a:xfrm>
          </p:grpSpPr>
          <p:grpSp>
            <p:nvGrpSpPr>
              <p:cNvPr id="33" name="グループ化 32">
                <a:extLst>
                  <a:ext uri="{FF2B5EF4-FFF2-40B4-BE49-F238E27FC236}">
                    <a16:creationId xmlns:a16="http://schemas.microsoft.com/office/drawing/2014/main" id="{7D742D81-5D56-BDC7-D1AA-74D26B95003A}"/>
                  </a:ext>
                </a:extLst>
              </p:cNvPr>
              <p:cNvGrpSpPr/>
              <p:nvPr/>
            </p:nvGrpSpPr>
            <p:grpSpPr>
              <a:xfrm>
                <a:off x="5587597" y="1034144"/>
                <a:ext cx="9248683" cy="5586892"/>
                <a:chOff x="5587597" y="1034144"/>
                <a:chExt cx="9248683" cy="5586892"/>
              </a:xfrm>
            </p:grpSpPr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BE0066C3-6BBF-0FF8-1E4E-959A93DDAEAE}"/>
                    </a:ext>
                  </a:extLst>
                </p:cNvPr>
                <p:cNvSpPr/>
                <p:nvPr/>
              </p:nvSpPr>
              <p:spPr>
                <a:xfrm>
                  <a:off x="10122703" y="2634011"/>
                  <a:ext cx="2928256" cy="695663"/>
                </a:xfrm>
                <a:prstGeom prst="rect">
                  <a:avLst/>
                </a:prstGeom>
                <a:pattFill prst="pct20">
                  <a:fgClr>
                    <a:schemeClr val="accent2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51" name="グループ化 50">
                  <a:extLst>
                    <a:ext uri="{FF2B5EF4-FFF2-40B4-BE49-F238E27FC236}">
                      <a16:creationId xmlns:a16="http://schemas.microsoft.com/office/drawing/2014/main" id="{64C02C64-00D0-715D-9FC8-E8F154F9692B}"/>
                    </a:ext>
                  </a:extLst>
                </p:cNvPr>
                <p:cNvGrpSpPr/>
                <p:nvPr/>
              </p:nvGrpSpPr>
              <p:grpSpPr>
                <a:xfrm>
                  <a:off x="5587597" y="1034144"/>
                  <a:ext cx="9248683" cy="5586892"/>
                  <a:chOff x="5587597" y="1034144"/>
                  <a:chExt cx="9248683" cy="5586892"/>
                </a:xfrm>
              </p:grpSpPr>
              <p:grpSp>
                <p:nvGrpSpPr>
                  <p:cNvPr id="41" name="グループ化 40">
                    <a:extLst>
                      <a:ext uri="{FF2B5EF4-FFF2-40B4-BE49-F238E27FC236}">
                        <a16:creationId xmlns:a16="http://schemas.microsoft.com/office/drawing/2014/main" id="{9DC7E9D2-9CDC-3FA0-4883-7793188E3FC4}"/>
                      </a:ext>
                    </a:extLst>
                  </p:cNvPr>
                  <p:cNvGrpSpPr/>
                  <p:nvPr/>
                </p:nvGrpSpPr>
                <p:grpSpPr>
                  <a:xfrm>
                    <a:off x="5587597" y="1034144"/>
                    <a:ext cx="9248683" cy="5586892"/>
                    <a:chOff x="6525084" y="1447649"/>
                    <a:chExt cx="9248683" cy="5586892"/>
                  </a:xfrm>
                </p:grpSpPr>
                <p:sp>
                  <p:nvSpPr>
                    <p:cNvPr id="35" name="正方形/長方形 34">
                      <a:extLst>
                        <a:ext uri="{FF2B5EF4-FFF2-40B4-BE49-F238E27FC236}">
                          <a16:creationId xmlns:a16="http://schemas.microsoft.com/office/drawing/2014/main" id="{83919770-AF49-67BF-715B-F315C4E9D4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23423" y="4439810"/>
                      <a:ext cx="2969119" cy="690734"/>
                    </a:xfrm>
                    <a:prstGeom prst="rect">
                      <a:avLst/>
                    </a:prstGeom>
                    <a:solidFill>
                      <a:srgbClr val="C00000">
                        <a:alpha val="4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6" name="正方形/長方形 35">
                      <a:extLst>
                        <a:ext uri="{FF2B5EF4-FFF2-40B4-BE49-F238E27FC236}">
                          <a16:creationId xmlns:a16="http://schemas.microsoft.com/office/drawing/2014/main" id="{CD8C753B-CE91-AA17-CF06-E3E49C595D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062567" y="3742860"/>
                      <a:ext cx="2928256" cy="695663"/>
                    </a:xfrm>
                    <a:prstGeom prst="rect">
                      <a:avLst/>
                    </a:prstGeom>
                    <a:solidFill>
                      <a:schemeClr val="accent2">
                        <a:alpha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31" name="グループ化 30">
                      <a:extLst>
                        <a:ext uri="{FF2B5EF4-FFF2-40B4-BE49-F238E27FC236}">
                          <a16:creationId xmlns:a16="http://schemas.microsoft.com/office/drawing/2014/main" id="{CCF63575-933E-E038-1BCC-A4F41F2BDF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25084" y="1447649"/>
                      <a:ext cx="9248683" cy="5586892"/>
                      <a:chOff x="6525084" y="1447649"/>
                      <a:chExt cx="9248683" cy="5586892"/>
                    </a:xfrm>
                  </p:grpSpPr>
                  <p:grpSp>
                    <p:nvGrpSpPr>
                      <p:cNvPr id="22" name="グループ化 21">
                        <a:extLst>
                          <a:ext uri="{FF2B5EF4-FFF2-40B4-BE49-F238E27FC236}">
                            <a16:creationId xmlns:a16="http://schemas.microsoft.com/office/drawing/2014/main" id="{557D87D4-344A-42A2-641B-63D853D313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525084" y="1447649"/>
                        <a:ext cx="9248683" cy="5191740"/>
                        <a:chOff x="4940260" y="781543"/>
                        <a:chExt cx="4749565" cy="2666164"/>
                      </a:xfrm>
                    </p:grpSpPr>
                    <p:cxnSp>
                      <p:nvCxnSpPr>
                        <p:cNvPr id="4" name="直線矢印コネクタ 3">
                          <a:extLst>
                            <a:ext uri="{FF2B5EF4-FFF2-40B4-BE49-F238E27FC236}">
                              <a16:creationId xmlns:a16="http://schemas.microsoft.com/office/drawing/2014/main" id="{A6AF1B32-57F6-C927-AA00-07D755261CB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642811" y="781543"/>
                          <a:ext cx="0" cy="255722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" name="直線矢印コネクタ 5">
                          <a:extLst>
                            <a:ext uri="{FF2B5EF4-FFF2-40B4-BE49-F238E27FC236}">
                              <a16:creationId xmlns:a16="http://schemas.microsoft.com/office/drawing/2014/main" id="{536EEB01-B66A-E1CD-DFAF-9ACD8AB4F93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642811" y="3338763"/>
                          <a:ext cx="3224463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" name="テキスト ボックス 8">
                          <a:extLst>
                            <a:ext uri="{FF2B5EF4-FFF2-40B4-BE49-F238E27FC236}">
                              <a16:creationId xmlns:a16="http://schemas.microsoft.com/office/drawing/2014/main" id="{BEBED674-D7AB-6DF9-ED3D-222BBEC9E51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40260" y="1135366"/>
                          <a:ext cx="310250" cy="192733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ja-JP" altLang="en-US" sz="2726" dirty="0"/>
                            <a:t>賃金・労働の限界収入</a:t>
                          </a:r>
                        </a:p>
                      </p:txBody>
                    </p:sp>
                    <p:sp>
                      <p:nvSpPr>
                        <p:cNvPr id="10" name="テキスト ボックス 9">
                          <a:extLst>
                            <a:ext uri="{FF2B5EF4-FFF2-40B4-BE49-F238E27FC236}">
                              <a16:creationId xmlns:a16="http://schemas.microsoft.com/office/drawing/2014/main" id="{19F7FA3A-5091-A91B-8E88-E86DF4D2848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867273" y="3184874"/>
                          <a:ext cx="822552" cy="26283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ja-JP" altLang="en-US" sz="2726" dirty="0"/>
                            <a:t>勤続年数</a:t>
                          </a:r>
                        </a:p>
                      </p:txBody>
                    </p:sp>
                  </p:grpSp>
                  <p:cxnSp>
                    <p:nvCxnSpPr>
                      <p:cNvPr id="15" name="直線コネクタ 14">
                        <a:extLst>
                          <a:ext uri="{FF2B5EF4-FFF2-40B4-BE49-F238E27FC236}">
                            <a16:creationId xmlns:a16="http://schemas.microsoft.com/office/drawing/2014/main" id="{5C08B55B-4D7D-439D-AE74-0475BC97337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123423" y="5130545"/>
                        <a:ext cx="2969120" cy="3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" name="テキスト ボックス 18">
                        <a:extLst>
                          <a:ext uri="{FF2B5EF4-FFF2-40B4-BE49-F238E27FC236}">
                            <a16:creationId xmlns:a16="http://schemas.microsoft.com/office/drawing/2014/main" id="{E1205809-F4B0-2D57-6297-CF59EC8F88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88458" y="6522734"/>
                        <a:ext cx="2417368" cy="51180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ja-JP" altLang="en-US" sz="2726" dirty="0"/>
                          <a:t>訓練期間</a:t>
                        </a:r>
                      </a:p>
                    </p:txBody>
                  </p:sp>
                  <p:sp>
                    <p:nvSpPr>
                      <p:cNvPr id="20" name="テキスト ボックス 19">
                        <a:extLst>
                          <a:ext uri="{FF2B5EF4-FFF2-40B4-BE49-F238E27FC236}">
                            <a16:creationId xmlns:a16="http://schemas.microsoft.com/office/drawing/2014/main" id="{ACF687C9-66AF-B60B-7F7C-E546971AB80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318011" y="6522734"/>
                        <a:ext cx="2417368" cy="51180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ja-JP" altLang="en-US" sz="2726" dirty="0"/>
                          <a:t>訓練後の期間</a:t>
                        </a:r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1" name="テキスト ボックス 20">
                            <a:extLst>
                              <a:ext uri="{FF2B5EF4-FFF2-40B4-BE49-F238E27FC236}">
                                <a16:creationId xmlns:a16="http://schemas.microsoft.com/office/drawing/2014/main" id="{DEDED957-B687-BD20-CBC6-4DED3F5C989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244365" y="4177478"/>
                            <a:ext cx="763918" cy="51180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sz="2726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726" i="1" dirty="0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sz="2726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ja-JP" altLang="en-US" sz="2726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1" name="テキスト ボックス 20">
                            <a:extLst>
                              <a:ext uri="{FF2B5EF4-FFF2-40B4-BE49-F238E27FC236}">
                                <a16:creationId xmlns:a16="http://schemas.microsoft.com/office/drawing/2014/main" id="{494380FA-9541-B288-5D29-22DED1A97CC0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244365" y="4177478"/>
                            <a:ext cx="763918" cy="511807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5" name="直線コネクタ 4">
                      <a:extLst>
                        <a:ext uri="{FF2B5EF4-FFF2-40B4-BE49-F238E27FC236}">
                          <a16:creationId xmlns:a16="http://schemas.microsoft.com/office/drawing/2014/main" id="{44DEC88D-0BF2-0884-E8A5-3F8B19C0B80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069389" y="3742860"/>
                      <a:ext cx="23152" cy="1385329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線コネクタ 15">
                      <a:extLst>
                        <a:ext uri="{FF2B5EF4-FFF2-40B4-BE49-F238E27FC236}">
                          <a16:creationId xmlns:a16="http://schemas.microsoft.com/office/drawing/2014/main" id="{845900E0-4F80-25B1-BF91-494B64CBE80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1069389" y="3740505"/>
                      <a:ext cx="2919057" cy="4711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直線コネクタ 26">
                      <a:extLst>
                        <a:ext uri="{FF2B5EF4-FFF2-40B4-BE49-F238E27FC236}">
                          <a16:creationId xmlns:a16="http://schemas.microsoft.com/office/drawing/2014/main" id="{5E781D8F-A096-397E-0D00-8E91DB9CC5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93141" y="4438523"/>
                      <a:ext cx="6138545" cy="128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" name="テキスト ボックス 43">
                        <a:extLst>
                          <a:ext uri="{FF2B5EF4-FFF2-40B4-BE49-F238E27FC236}">
                            <a16:creationId xmlns:a16="http://schemas.microsoft.com/office/drawing/2014/main" id="{008C5309-0DEA-F280-7330-3FEEAB890B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06878" y="2382499"/>
                        <a:ext cx="763918" cy="51180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726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726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sz="2726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ja-JP" altLang="en-US" sz="2726" dirty="0"/>
                      </a:p>
                    </p:txBody>
                  </p:sp>
                </mc:Choice>
                <mc:Fallback xmlns="">
                  <p:sp>
                    <p:nvSpPr>
                      <p:cNvPr id="44" name="テキスト ボックス 43">
                        <a:extLst>
                          <a:ext uri="{FF2B5EF4-FFF2-40B4-BE49-F238E27FC236}">
                            <a16:creationId xmlns:a16="http://schemas.microsoft.com/office/drawing/2014/main" id="{CF168F8C-164E-B5A8-38F3-88B2DDB5B7F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06878" y="2382499"/>
                        <a:ext cx="763918" cy="511807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テキスト ボックス 44">
                        <a:extLst>
                          <a:ext uri="{FF2B5EF4-FFF2-40B4-BE49-F238E27FC236}">
                            <a16:creationId xmlns:a16="http://schemas.microsoft.com/office/drawing/2014/main" id="{92948A5E-E356-71F9-56AA-B85CDF4B68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06878" y="5151875"/>
                        <a:ext cx="763918" cy="51180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726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726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sz="2726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ja-JP" altLang="en-US" sz="2726" dirty="0"/>
                      </a:p>
                    </p:txBody>
                  </p:sp>
                </mc:Choice>
                <mc:Fallback xmlns="">
                  <p:sp>
                    <p:nvSpPr>
                      <p:cNvPr id="45" name="テキスト ボックス 44">
                        <a:extLst>
                          <a:ext uri="{FF2B5EF4-FFF2-40B4-BE49-F238E27FC236}">
                            <a16:creationId xmlns:a16="http://schemas.microsoft.com/office/drawing/2014/main" id="{CCFAF561-1E53-6A10-F31D-7508E6E8A47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06878" y="5151875"/>
                        <a:ext cx="763918" cy="511807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6" name="直線コネクタ 45">
                    <a:extLst>
                      <a:ext uri="{FF2B5EF4-FFF2-40B4-BE49-F238E27FC236}">
                        <a16:creationId xmlns:a16="http://schemas.microsoft.com/office/drawing/2014/main" id="{A10D8027-70F4-3F37-B258-BAECCE440A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55654" y="5405206"/>
                    <a:ext cx="3206222" cy="128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線コネクタ 46">
                    <a:extLst>
                      <a:ext uri="{FF2B5EF4-FFF2-40B4-BE49-F238E27FC236}">
                        <a16:creationId xmlns:a16="http://schemas.microsoft.com/office/drawing/2014/main" id="{2DC8C594-BB81-DD07-0FA6-9C5576017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955654" y="2636049"/>
                    <a:ext cx="6097682" cy="599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直線コネクタ 17">
                  <a:extLst>
                    <a:ext uri="{FF2B5EF4-FFF2-40B4-BE49-F238E27FC236}">
                      <a16:creationId xmlns:a16="http://schemas.microsoft.com/office/drawing/2014/main" id="{27E6828C-46C5-86F3-B959-E3850C1C71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122703" y="2640975"/>
                  <a:ext cx="9199" cy="68602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コネクタ 25">
                  <a:extLst>
                    <a:ext uri="{FF2B5EF4-FFF2-40B4-BE49-F238E27FC236}">
                      <a16:creationId xmlns:a16="http://schemas.microsoft.com/office/drawing/2014/main" id="{371B09FF-1272-CB04-3518-381F78CA1E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152677" y="4723251"/>
                  <a:ext cx="9199" cy="68602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2EF7EED6-5E9B-0425-3488-48CDA84E085C}"/>
                    </a:ext>
                  </a:extLst>
                </p:cNvPr>
                <p:cNvSpPr/>
                <p:nvPr/>
              </p:nvSpPr>
              <p:spPr>
                <a:xfrm>
                  <a:off x="7192757" y="4705902"/>
                  <a:ext cx="2969119" cy="690734"/>
                </a:xfrm>
                <a:prstGeom prst="rect">
                  <a:avLst/>
                </a:prstGeom>
                <a:pattFill prst="pct20">
                  <a:fgClr>
                    <a:srgbClr val="C00000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2BDD70D2-3745-E95C-669D-4880A22B05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6085" y="3315327"/>
                <a:ext cx="3155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D42C7D5D-B92F-576C-A563-4FE2A0699C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9285" y="4714684"/>
                <a:ext cx="2534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24C2BB3C-4577-C119-AD89-936352A167DA}"/>
                      </a:ext>
                    </a:extLst>
                  </p:cNvPr>
                  <p:cNvSpPr txBox="1"/>
                  <p:nvPr/>
                </p:nvSpPr>
                <p:spPr>
                  <a:xfrm>
                    <a:off x="6306878" y="3058335"/>
                    <a:ext cx="763918" cy="5118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sz="2726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ja-JP" sz="2726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24C2BB3C-4577-C119-AD89-936352A167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6878" y="3058335"/>
                    <a:ext cx="763918" cy="51180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BB33EACD-86F2-B4B3-1A98-FB356F066E64}"/>
                      </a:ext>
                    </a:extLst>
                  </p:cNvPr>
                  <p:cNvSpPr txBox="1"/>
                  <p:nvPr/>
                </p:nvSpPr>
                <p:spPr>
                  <a:xfrm>
                    <a:off x="6301154" y="4473663"/>
                    <a:ext cx="763918" cy="5118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sz="2726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ja-JP" sz="2726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BB33EACD-86F2-B4B3-1A98-FB356F066E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1154" y="4473663"/>
                    <a:ext cx="763918" cy="51180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63F205AA-AC46-6371-749C-2BE182C8CF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9068" y="4712328"/>
              <a:ext cx="2956788" cy="11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3556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84862-957C-390F-DB00-4DF62D5DA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A83457A2-A5AE-4123-9C68-B921B5CB8B72}"/>
              </a:ext>
            </a:extLst>
          </p:cNvPr>
          <p:cNvGrpSpPr/>
          <p:nvPr/>
        </p:nvGrpSpPr>
        <p:grpSpPr>
          <a:xfrm>
            <a:off x="6283713" y="1034144"/>
            <a:ext cx="8596110" cy="5447643"/>
            <a:chOff x="6283713" y="1034144"/>
            <a:chExt cx="8596110" cy="5447643"/>
          </a:xfrm>
        </p:grpSpPr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9982CDCF-BEAC-8F01-96F2-6BBC00549D08}"/>
                </a:ext>
              </a:extLst>
            </p:cNvPr>
            <p:cNvSpPr/>
            <p:nvPr/>
          </p:nvSpPr>
          <p:spPr>
            <a:xfrm>
              <a:off x="6982836" y="4335747"/>
              <a:ext cx="6033025" cy="1655209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318EF2BA-F380-3318-2ABF-A6CA5049D21A}"/>
                </a:ext>
              </a:extLst>
            </p:cNvPr>
            <p:cNvGrpSpPr/>
            <p:nvPr/>
          </p:nvGrpSpPr>
          <p:grpSpPr>
            <a:xfrm>
              <a:off x="6283713" y="1034144"/>
              <a:ext cx="8596110" cy="5447643"/>
              <a:chOff x="6283713" y="1034144"/>
              <a:chExt cx="8596110" cy="5447643"/>
            </a:xfrm>
          </p:grpSpPr>
          <p:grpSp>
            <p:nvGrpSpPr>
              <p:cNvPr id="48" name="グループ化 47">
                <a:extLst>
                  <a:ext uri="{FF2B5EF4-FFF2-40B4-BE49-F238E27FC236}">
                    <a16:creationId xmlns:a16="http://schemas.microsoft.com/office/drawing/2014/main" id="{B145B98C-4136-0B90-FDB1-0F8DBEBC2A26}"/>
                  </a:ext>
                </a:extLst>
              </p:cNvPr>
              <p:cNvGrpSpPr/>
              <p:nvPr/>
            </p:nvGrpSpPr>
            <p:grpSpPr>
              <a:xfrm>
                <a:off x="6283713" y="1034144"/>
                <a:ext cx="8596110" cy="5191740"/>
                <a:chOff x="6283713" y="1034144"/>
                <a:chExt cx="8596110" cy="5191740"/>
              </a:xfrm>
            </p:grpSpPr>
            <p:grpSp>
              <p:nvGrpSpPr>
                <p:cNvPr id="52" name="グループ化 51">
                  <a:extLst>
                    <a:ext uri="{FF2B5EF4-FFF2-40B4-BE49-F238E27FC236}">
                      <a16:creationId xmlns:a16="http://schemas.microsoft.com/office/drawing/2014/main" id="{C662B4DA-892A-1153-189B-CA0EC6882783}"/>
                    </a:ext>
                  </a:extLst>
                </p:cNvPr>
                <p:cNvGrpSpPr/>
                <p:nvPr/>
              </p:nvGrpSpPr>
              <p:grpSpPr>
                <a:xfrm>
                  <a:off x="6283713" y="1034144"/>
                  <a:ext cx="8596110" cy="5191740"/>
                  <a:chOff x="6240170" y="1034144"/>
                  <a:chExt cx="8596110" cy="5191740"/>
                </a:xfrm>
              </p:grpSpPr>
              <p:grpSp>
                <p:nvGrpSpPr>
                  <p:cNvPr id="41" name="グループ化 40">
                    <a:extLst>
                      <a:ext uri="{FF2B5EF4-FFF2-40B4-BE49-F238E27FC236}">
                        <a16:creationId xmlns:a16="http://schemas.microsoft.com/office/drawing/2014/main" id="{C7BAE638-AB45-F0F9-E5DB-D71752CA77D0}"/>
                      </a:ext>
                    </a:extLst>
                  </p:cNvPr>
                  <p:cNvGrpSpPr/>
                  <p:nvPr/>
                </p:nvGrpSpPr>
                <p:grpSpPr>
                  <a:xfrm>
                    <a:off x="6240170" y="1034144"/>
                    <a:ext cx="8596110" cy="5191740"/>
                    <a:chOff x="7177657" y="1447649"/>
                    <a:chExt cx="8596110" cy="5191740"/>
                  </a:xfrm>
                </p:grpSpPr>
                <p:grpSp>
                  <p:nvGrpSpPr>
                    <p:cNvPr id="31" name="グループ化 30">
                      <a:extLst>
                        <a:ext uri="{FF2B5EF4-FFF2-40B4-BE49-F238E27FC236}">
                          <a16:creationId xmlns:a16="http://schemas.microsoft.com/office/drawing/2014/main" id="{6D64D2D1-8993-5425-556C-43428F7DF5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77657" y="1447649"/>
                      <a:ext cx="8596110" cy="5191740"/>
                      <a:chOff x="7177657" y="1447649"/>
                      <a:chExt cx="8596110" cy="5191740"/>
                    </a:xfrm>
                  </p:grpSpPr>
                  <p:grpSp>
                    <p:nvGrpSpPr>
                      <p:cNvPr id="22" name="グループ化 21">
                        <a:extLst>
                          <a:ext uri="{FF2B5EF4-FFF2-40B4-BE49-F238E27FC236}">
                            <a16:creationId xmlns:a16="http://schemas.microsoft.com/office/drawing/2014/main" id="{EA9D3E6F-5DAE-BB09-2FB2-334791DF59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177657" y="1447649"/>
                        <a:ext cx="8596110" cy="5191740"/>
                        <a:chOff x="5275382" y="781543"/>
                        <a:chExt cx="4414443" cy="2666164"/>
                      </a:xfrm>
                    </p:grpSpPr>
                    <p:cxnSp>
                      <p:nvCxnSpPr>
                        <p:cNvPr id="4" name="直線矢印コネクタ 3">
                          <a:extLst>
                            <a:ext uri="{FF2B5EF4-FFF2-40B4-BE49-F238E27FC236}">
                              <a16:creationId xmlns:a16="http://schemas.microsoft.com/office/drawing/2014/main" id="{7FD29940-0845-5092-0745-BD1803E5834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642811" y="781543"/>
                          <a:ext cx="0" cy="255722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" name="直線矢印コネクタ 5">
                          <a:extLst>
                            <a:ext uri="{FF2B5EF4-FFF2-40B4-BE49-F238E27FC236}">
                              <a16:creationId xmlns:a16="http://schemas.microsoft.com/office/drawing/2014/main" id="{8030EF3D-DF03-C62C-169B-6CF321F08AB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642811" y="3338763"/>
                          <a:ext cx="3224463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" name="テキスト ボックス 8">
                          <a:extLst>
                            <a:ext uri="{FF2B5EF4-FFF2-40B4-BE49-F238E27FC236}">
                              <a16:creationId xmlns:a16="http://schemas.microsoft.com/office/drawing/2014/main" id="{227AED86-2231-FA36-5CE7-03DC80CB871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275382" y="1133384"/>
                          <a:ext cx="310250" cy="192733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ja-JP" altLang="en-US" sz="2726" dirty="0"/>
                            <a:t>賃金・労働の限界収入</a:t>
                          </a:r>
                        </a:p>
                      </p:txBody>
                    </p:sp>
                    <p:sp>
                      <p:nvSpPr>
                        <p:cNvPr id="10" name="テキスト ボックス 9">
                          <a:extLst>
                            <a:ext uri="{FF2B5EF4-FFF2-40B4-BE49-F238E27FC236}">
                              <a16:creationId xmlns:a16="http://schemas.microsoft.com/office/drawing/2014/main" id="{5B525B64-43C7-A311-065C-8C7A8AA0DB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867273" y="3184874"/>
                          <a:ext cx="822552" cy="26283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ja-JP" altLang="en-US" sz="2726" dirty="0"/>
                            <a:t>勤続年数</a:t>
                          </a:r>
                        </a:p>
                      </p:txBody>
                    </p:sp>
                  </p:grp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1" name="テキスト ボックス 20">
                            <a:extLst>
                              <a:ext uri="{FF2B5EF4-FFF2-40B4-BE49-F238E27FC236}">
                                <a16:creationId xmlns:a16="http://schemas.microsoft.com/office/drawing/2014/main" id="{A05DF4E3-E099-AA31-1E9B-A6B9F7946FC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2946916" y="4221301"/>
                            <a:ext cx="465599" cy="51180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ja-JP" sz="2726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oMath>
                              </m:oMathPara>
                            </a14:m>
                            <a:endParaRPr lang="ja-JP" altLang="en-US" sz="2726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21" name="テキスト ボックス 20">
                            <a:extLst>
                              <a:ext uri="{FF2B5EF4-FFF2-40B4-BE49-F238E27FC236}">
                                <a16:creationId xmlns:a16="http://schemas.microsoft.com/office/drawing/2014/main" id="{A05DF4E3-E099-AA31-1E9B-A6B9F7946FC0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2946916" y="4221301"/>
                            <a:ext cx="465599" cy="511807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27" name="直線コネクタ 26">
                      <a:extLst>
                        <a:ext uri="{FF2B5EF4-FFF2-40B4-BE49-F238E27FC236}">
                          <a16:creationId xmlns:a16="http://schemas.microsoft.com/office/drawing/2014/main" id="{E05D9D81-1916-1CCC-3EC3-7C5B078F2E49}"/>
                        </a:ext>
                      </a:extLst>
                    </p:cNvPr>
                    <p:cNvCxnSpPr>
                      <a:cxnSpLocks/>
                      <a:endCxn id="7" idx="3"/>
                    </p:cNvCxnSpPr>
                    <p:nvPr/>
                  </p:nvCxnSpPr>
                  <p:spPr>
                    <a:xfrm flipV="1">
                      <a:off x="7893139" y="4302107"/>
                      <a:ext cx="6016682" cy="2097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9" name="直線コネクタ 48">
                    <a:extLst>
                      <a:ext uri="{FF2B5EF4-FFF2-40B4-BE49-F238E27FC236}">
                        <a16:creationId xmlns:a16="http://schemas.microsoft.com/office/drawing/2014/main" id="{55A8BEB2-8193-030C-59D0-CE2BDA97B3E9}"/>
                      </a:ext>
                    </a:extLst>
                  </p:cNvPr>
                  <p:cNvCxnSpPr>
                    <a:cxnSpLocks/>
                    <a:endCxn id="7" idx="0"/>
                  </p:cNvCxnSpPr>
                  <p:nvPr/>
                </p:nvCxnSpPr>
                <p:spPr>
                  <a:xfrm flipV="1">
                    <a:off x="6955653" y="1908858"/>
                    <a:ext cx="6016681" cy="356732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" name="二等辺三角形 6">
                  <a:extLst>
                    <a:ext uri="{FF2B5EF4-FFF2-40B4-BE49-F238E27FC236}">
                      <a16:creationId xmlns:a16="http://schemas.microsoft.com/office/drawing/2014/main" id="{31BC2833-1FDB-7290-76C6-F3E21167FFCC}"/>
                    </a:ext>
                  </a:extLst>
                </p:cNvPr>
                <p:cNvSpPr/>
                <p:nvPr/>
              </p:nvSpPr>
              <p:spPr>
                <a:xfrm>
                  <a:off x="9655631" y="1908858"/>
                  <a:ext cx="3360246" cy="1979744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1E5F9F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" name="二等辺三角形 11">
                  <a:extLst>
                    <a:ext uri="{FF2B5EF4-FFF2-40B4-BE49-F238E27FC236}">
                      <a16:creationId xmlns:a16="http://schemas.microsoft.com/office/drawing/2014/main" id="{D19A44D0-706C-BBF2-0C43-2C41F221B459}"/>
                    </a:ext>
                  </a:extLst>
                </p:cNvPr>
                <p:cNvSpPr/>
                <p:nvPr/>
              </p:nvSpPr>
              <p:spPr>
                <a:xfrm rot="10800000" flipH="1">
                  <a:off x="7015563" y="3909574"/>
                  <a:ext cx="2640068" cy="1562745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5"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4" name="直線コネクタ 13">
                  <a:extLst>
                    <a:ext uri="{FF2B5EF4-FFF2-40B4-BE49-F238E27FC236}">
                      <a16:creationId xmlns:a16="http://schemas.microsoft.com/office/drawing/2014/main" id="{E861A094-6B9E-68E3-8408-DF77522F26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15564" y="4318633"/>
                  <a:ext cx="6000313" cy="1711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" name="テキスト ボックス 16">
                      <a:extLst>
                        <a:ext uri="{FF2B5EF4-FFF2-40B4-BE49-F238E27FC236}">
                          <a16:creationId xmlns:a16="http://schemas.microsoft.com/office/drawing/2014/main" id="{1FEA1D23-7B51-54C3-04F1-1992247DDE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127220" y="3643186"/>
                      <a:ext cx="465600" cy="5118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2726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oMath>
                        </m:oMathPara>
                      </a14:m>
                      <a:endParaRPr lang="ja-JP" altLang="en-US" sz="2726" dirty="0"/>
                    </a:p>
                  </p:txBody>
                </p:sp>
              </mc:Choice>
              <mc:Fallback>
                <p:sp>
                  <p:nvSpPr>
                    <p:cNvPr id="17" name="テキスト ボックス 16">
                      <a:extLst>
                        <a:ext uri="{FF2B5EF4-FFF2-40B4-BE49-F238E27FC236}">
                          <a16:creationId xmlns:a16="http://schemas.microsoft.com/office/drawing/2014/main" id="{1FEA1D23-7B51-54C3-04F1-1992247DDE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127220" y="3643186"/>
                      <a:ext cx="465600" cy="51180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9" name="直線矢印コネクタ 38">
                  <a:extLst>
                    <a:ext uri="{FF2B5EF4-FFF2-40B4-BE49-F238E27FC236}">
                      <a16:creationId xmlns:a16="http://schemas.microsoft.com/office/drawing/2014/main" id="{FA9A4E45-A535-C0F4-6129-665CA52050D1}"/>
                    </a:ext>
                  </a:extLst>
                </p:cNvPr>
                <p:cNvCxnSpPr/>
                <p:nvPr/>
              </p:nvCxnSpPr>
              <p:spPr>
                <a:xfrm>
                  <a:off x="11941628" y="3888602"/>
                  <a:ext cx="0" cy="42617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線コネクタ 49">
                <a:extLst>
                  <a:ext uri="{FF2B5EF4-FFF2-40B4-BE49-F238E27FC236}">
                    <a16:creationId xmlns:a16="http://schemas.microsoft.com/office/drawing/2014/main" id="{1918E3DE-D750-FD57-DA16-36216072F839}"/>
                  </a:ext>
                </a:extLst>
              </p:cNvPr>
              <p:cNvCxnSpPr>
                <a:cxnSpLocks/>
                <a:endCxn id="7" idx="3"/>
              </p:cNvCxnSpPr>
              <p:nvPr/>
            </p:nvCxnSpPr>
            <p:spPr>
              <a:xfrm flipV="1">
                <a:off x="13015877" y="3888602"/>
                <a:ext cx="0" cy="212513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テキスト ボックス 60">
                    <a:extLst>
                      <a:ext uri="{FF2B5EF4-FFF2-40B4-BE49-F238E27FC236}">
                        <a16:creationId xmlns:a16="http://schemas.microsoft.com/office/drawing/2014/main" id="{4C456E49-FC64-0EC3-AED5-F98F063D2D44}"/>
                      </a:ext>
                    </a:extLst>
                  </p:cNvPr>
                  <p:cNvSpPr txBox="1"/>
                  <p:nvPr/>
                </p:nvSpPr>
                <p:spPr>
                  <a:xfrm>
                    <a:off x="12812495" y="5969980"/>
                    <a:ext cx="465599" cy="5118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726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>
              <p:sp>
                <p:nvSpPr>
                  <p:cNvPr id="61" name="テキスト ボックス 60">
                    <a:extLst>
                      <a:ext uri="{FF2B5EF4-FFF2-40B4-BE49-F238E27FC236}">
                        <a16:creationId xmlns:a16="http://schemas.microsoft.com/office/drawing/2014/main" id="{4C456E49-FC64-0EC3-AED5-F98F063D2D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12495" y="5969980"/>
                    <a:ext cx="465599" cy="51180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60276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38E2AAD-2A71-5BA2-3DF2-0B390BFA2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620" y="75585"/>
            <a:ext cx="9008159" cy="70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6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0DBA3E7-B367-3158-6AF1-9673B8864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835" y="75585"/>
            <a:ext cx="7063753" cy="70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3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コラム1　図表1　男女別に見た生活時間（週全体平均）（1日当たり，国際比較）">
            <a:extLst>
              <a:ext uri="{FF2B5EF4-FFF2-40B4-BE49-F238E27FC236}">
                <a16:creationId xmlns:a16="http://schemas.microsoft.com/office/drawing/2014/main" id="{E4C01AAB-EC31-50BC-5985-0F268D457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915" y="75585"/>
            <a:ext cx="7029594" cy="704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99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2－5図　所定内給与額（雇用形態別・年齢階級別）（令和5（2023）年）">
            <a:extLst>
              <a:ext uri="{FF2B5EF4-FFF2-40B4-BE49-F238E27FC236}">
                <a16:creationId xmlns:a16="http://schemas.microsoft.com/office/drawing/2014/main" id="{26553B6F-3F35-B465-AC33-0DA30B43F1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9"/>
          <a:stretch>
            <a:fillRect/>
          </a:stretch>
        </p:blipFill>
        <p:spPr bwMode="auto">
          <a:xfrm>
            <a:off x="6978610" y="1809324"/>
            <a:ext cx="9079119" cy="531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74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DDC06-24B6-073E-8659-E87D7046A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A3039857-9E93-DA6F-D2A1-256879F8FE00}"/>
              </a:ext>
            </a:extLst>
          </p:cNvPr>
          <p:cNvGrpSpPr/>
          <p:nvPr/>
        </p:nvGrpSpPr>
        <p:grpSpPr>
          <a:xfrm>
            <a:off x="7227376" y="472438"/>
            <a:ext cx="8584672" cy="6466608"/>
            <a:chOff x="3891716" y="203793"/>
            <a:chExt cx="4408569" cy="3320859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DE014715-37FF-D79F-5791-93FBC3C7EE0D}"/>
                </a:ext>
              </a:extLst>
            </p:cNvPr>
            <p:cNvGrpSpPr/>
            <p:nvPr/>
          </p:nvGrpSpPr>
          <p:grpSpPr>
            <a:xfrm>
              <a:off x="3891716" y="203793"/>
              <a:ext cx="4408569" cy="3166971"/>
              <a:chOff x="5300915" y="280736"/>
              <a:chExt cx="4408569" cy="3166971"/>
            </a:xfrm>
          </p:grpSpPr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DF78F34F-6F42-A4E6-4E4E-BDFAA4D98D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2811" y="547437"/>
                <a:ext cx="0" cy="27913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C0A45FBE-83AF-0962-9E18-38ABA285E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2811" y="3338763"/>
                <a:ext cx="32244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B8A42BC-B99D-74A2-7F31-8A74FE59A56A}"/>
                  </a:ext>
                </a:extLst>
              </p:cNvPr>
              <p:cNvSpPr txBox="1"/>
              <p:nvPr/>
            </p:nvSpPr>
            <p:spPr>
              <a:xfrm>
                <a:off x="5300915" y="280736"/>
                <a:ext cx="683792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賃金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181F1A9-ED92-D6BD-3944-4F40928E11EF}"/>
                  </a:ext>
                </a:extLst>
              </p:cNvPr>
              <p:cNvSpPr txBox="1"/>
              <p:nvPr/>
            </p:nvSpPr>
            <p:spPr>
              <a:xfrm>
                <a:off x="8867274" y="3184874"/>
                <a:ext cx="84221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雇用量</a:t>
                </a:r>
              </a:p>
            </p:txBody>
          </p:sp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DED87BD0-98E4-F1B8-56D8-ACC4E8F2D0C1}"/>
                  </a:ext>
                </a:extLst>
              </p:cNvPr>
              <p:cNvSpPr/>
              <p:nvPr/>
            </p:nvSpPr>
            <p:spPr>
              <a:xfrm>
                <a:off x="5874419" y="937946"/>
                <a:ext cx="2761248" cy="2051384"/>
              </a:xfrm>
              <a:custGeom>
                <a:avLst/>
                <a:gdLst>
                  <a:gd name="connsiteX0" fmla="*/ 0 w 2761248"/>
                  <a:gd name="connsiteY0" fmla="*/ 0 h 2051384"/>
                  <a:gd name="connsiteX1" fmla="*/ 842211 w 2761248"/>
                  <a:gd name="connsiteY1" fmla="*/ 1606216 h 2051384"/>
                  <a:gd name="connsiteX2" fmla="*/ 2761248 w 2761248"/>
                  <a:gd name="connsiteY2" fmla="*/ 2051384 h 205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248" h="2051384">
                    <a:moveTo>
                      <a:pt x="0" y="0"/>
                    </a:moveTo>
                    <a:cubicBezTo>
                      <a:pt x="191001" y="632159"/>
                      <a:pt x="382003" y="1264319"/>
                      <a:pt x="842211" y="1606216"/>
                    </a:cubicBezTo>
                    <a:cubicBezTo>
                      <a:pt x="1302419" y="1948113"/>
                      <a:pt x="2031833" y="1999748"/>
                      <a:pt x="2761248" y="205138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p:sp>
            <p:nvSpPr>
              <p:cNvPr id="19" name="フリーフォーム: 図形 18">
                <a:extLst>
                  <a:ext uri="{FF2B5EF4-FFF2-40B4-BE49-F238E27FC236}">
                    <a16:creationId xmlns:a16="http://schemas.microsoft.com/office/drawing/2014/main" id="{0D9D93F7-BB8D-72D9-79A5-BA55D71CC928}"/>
                  </a:ext>
                </a:extLst>
              </p:cNvPr>
              <p:cNvSpPr/>
              <p:nvPr/>
            </p:nvSpPr>
            <p:spPr>
              <a:xfrm>
                <a:off x="5883442" y="757989"/>
                <a:ext cx="2598821" cy="2358190"/>
              </a:xfrm>
              <a:custGeom>
                <a:avLst/>
                <a:gdLst>
                  <a:gd name="connsiteX0" fmla="*/ 0 w 2598821"/>
                  <a:gd name="connsiteY0" fmla="*/ 2358190 h 2358190"/>
                  <a:gd name="connsiteX1" fmla="*/ 1780674 w 2598821"/>
                  <a:gd name="connsiteY1" fmla="*/ 1690437 h 2358190"/>
                  <a:gd name="connsiteX2" fmla="*/ 2598821 w 2598821"/>
                  <a:gd name="connsiteY2" fmla="*/ 0 h 2358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8821" h="2358190">
                    <a:moveTo>
                      <a:pt x="0" y="2358190"/>
                    </a:moveTo>
                    <a:cubicBezTo>
                      <a:pt x="673768" y="2220829"/>
                      <a:pt x="1347537" y="2083469"/>
                      <a:pt x="1780674" y="1690437"/>
                    </a:cubicBezTo>
                    <a:cubicBezTo>
                      <a:pt x="2213811" y="1297405"/>
                      <a:pt x="2406316" y="648702"/>
                      <a:pt x="2598821" y="0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63E6DAB-E80E-020D-11CA-80BFE86691C2}"/>
                  </a:ext>
                </a:extLst>
              </p:cNvPr>
              <p:cNvSpPr txBox="1"/>
              <p:nvPr/>
            </p:nvSpPr>
            <p:spPr>
              <a:xfrm>
                <a:off x="8635667" y="2835442"/>
                <a:ext cx="84221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需要</a:t>
                </a: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959068C-19FA-B6E4-30DD-287E1DC4596A}"/>
                  </a:ext>
                </a:extLst>
              </p:cNvPr>
              <p:cNvSpPr txBox="1"/>
              <p:nvPr/>
            </p:nvSpPr>
            <p:spPr>
              <a:xfrm>
                <a:off x="8410074" y="604100"/>
                <a:ext cx="84221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供給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254D1E3A-1213-6476-C62B-825BEA6310AF}"/>
                    </a:ext>
                  </a:extLst>
                </p:cNvPr>
                <p:cNvSpPr txBox="1"/>
                <p:nvPr/>
              </p:nvSpPr>
              <p:spPr>
                <a:xfrm>
                  <a:off x="5329398" y="3261819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726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254D1E3A-1213-6476-C62B-825BEA6310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9398" y="3261819"/>
                  <a:ext cx="842210" cy="2628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E8BF535-02B8-A909-2731-E35A77BC0E36}"/>
                </a:ext>
              </a:extLst>
            </p:cNvPr>
            <p:cNvCxnSpPr>
              <a:cxnSpLocks/>
            </p:cNvCxnSpPr>
            <p:nvPr/>
          </p:nvCxnSpPr>
          <p:spPr>
            <a:xfrm>
              <a:off x="5750503" y="2673752"/>
              <a:ext cx="0" cy="5880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D2237EB-F4E2-5A72-E281-3DFEFF174E2B}"/>
                    </a:ext>
                  </a:extLst>
                </p:cNvPr>
                <p:cNvSpPr txBox="1"/>
                <p:nvPr/>
              </p:nvSpPr>
              <p:spPr>
                <a:xfrm>
                  <a:off x="3891716" y="2519863"/>
                  <a:ext cx="341896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726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D2237EB-F4E2-5A72-E281-3DFEFF174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16" y="2519863"/>
                  <a:ext cx="341896" cy="2628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592AEC7B-DC07-65D2-5884-FC6B5F3938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2636" y="2673751"/>
              <a:ext cx="150786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516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19A10E4C-1F5C-C5C4-F90D-DACC0DFCCBC1}"/>
              </a:ext>
            </a:extLst>
          </p:cNvPr>
          <p:cNvGrpSpPr/>
          <p:nvPr/>
        </p:nvGrpSpPr>
        <p:grpSpPr>
          <a:xfrm>
            <a:off x="1596029" y="322595"/>
            <a:ext cx="19037788" cy="7971886"/>
            <a:chOff x="999804" y="126848"/>
            <a:chExt cx="9776658" cy="3271615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0810E18E-E01D-FE90-B906-DCB21AAE17C1}"/>
                </a:ext>
              </a:extLst>
            </p:cNvPr>
            <p:cNvGrpSpPr/>
            <p:nvPr/>
          </p:nvGrpSpPr>
          <p:grpSpPr>
            <a:xfrm>
              <a:off x="6367893" y="284282"/>
              <a:ext cx="4408569" cy="3114181"/>
              <a:chOff x="3891716" y="203793"/>
              <a:chExt cx="4408569" cy="3114181"/>
            </a:xfrm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11CC1F62-A7E6-3A0A-02A3-203CA48C494E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408569" cy="3114181"/>
                <a:chOff x="5300915" y="280736"/>
                <a:chExt cx="4408569" cy="3114181"/>
              </a:xfrm>
            </p:grpSpPr>
            <p:cxnSp>
              <p:nvCxnSpPr>
                <p:cNvPr id="4" name="直線矢印コネクタ 3">
                  <a:extLst>
                    <a:ext uri="{FF2B5EF4-FFF2-40B4-BE49-F238E27FC236}">
                      <a16:creationId xmlns:a16="http://schemas.microsoft.com/office/drawing/2014/main" id="{6EBC0BDC-0DE2-15E3-A91E-33BC5352E9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3AAEA0F1-D8D4-5EDC-27FD-1FED2836D4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D24DEA5-C22E-3061-B831-0E1BCB52E13F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9772673E-0DF8-0C1D-2377-BEB6BD821559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18" name="フリーフォーム: 図形 17">
                  <a:extLst>
                    <a:ext uri="{FF2B5EF4-FFF2-40B4-BE49-F238E27FC236}">
                      <a16:creationId xmlns:a16="http://schemas.microsoft.com/office/drawing/2014/main" id="{5B7248D9-0AE9-A3AA-F1BC-2F98189F7C10}"/>
                    </a:ext>
                  </a:extLst>
                </p:cNvPr>
                <p:cNvSpPr/>
                <p:nvPr/>
              </p:nvSpPr>
              <p:spPr>
                <a:xfrm>
                  <a:off x="5874419" y="937946"/>
                  <a:ext cx="2761248" cy="2051384"/>
                </a:xfrm>
                <a:custGeom>
                  <a:avLst/>
                  <a:gdLst>
                    <a:gd name="connsiteX0" fmla="*/ 0 w 2761248"/>
                    <a:gd name="connsiteY0" fmla="*/ 0 h 2051384"/>
                    <a:gd name="connsiteX1" fmla="*/ 842211 w 2761248"/>
                    <a:gd name="connsiteY1" fmla="*/ 1606216 h 2051384"/>
                    <a:gd name="connsiteX2" fmla="*/ 2761248 w 2761248"/>
                    <a:gd name="connsiteY2" fmla="*/ 2051384 h 205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61248" h="2051384">
                      <a:moveTo>
                        <a:pt x="0" y="0"/>
                      </a:moveTo>
                      <a:cubicBezTo>
                        <a:pt x="191001" y="632159"/>
                        <a:pt x="382003" y="1264319"/>
                        <a:pt x="842211" y="1606216"/>
                      </a:cubicBezTo>
                      <a:cubicBezTo>
                        <a:pt x="1302419" y="1948113"/>
                        <a:pt x="2031833" y="1999748"/>
                        <a:pt x="2761248" y="205138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C46BCA3-85CE-06F6-075A-F4F69BEF8436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261F5E52-B942-25A5-3531-991414123D90}"/>
                    </a:ext>
                  </a:extLst>
                </p:cNvPr>
                <p:cNvSpPr txBox="1"/>
                <p:nvPr/>
              </p:nvSpPr>
              <p:spPr>
                <a:xfrm>
                  <a:off x="8635667" y="2835442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</a:t>
                  </a: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91B0D974-B910-9893-0B04-75221F1639AD}"/>
                    </a:ext>
                  </a:extLst>
                </p:cNvPr>
                <p:cNvSpPr txBox="1"/>
                <p:nvPr/>
              </p:nvSpPr>
              <p:spPr>
                <a:xfrm>
                  <a:off x="8410074" y="604100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</a:t>
                  </a:r>
                </a:p>
              </p:txBody>
            </p:sp>
          </p:grpSp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2B0333E5-C686-492E-2264-128F9C8523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5508" y="1169043"/>
                <a:ext cx="2351940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AAFAF7F-F2DD-9317-E17F-6E5B4E0131C9}"/>
                  </a:ext>
                </a:extLst>
              </p:cNvPr>
              <p:cNvSpPr txBox="1"/>
              <p:nvPr/>
            </p:nvSpPr>
            <p:spPr>
              <a:xfrm>
                <a:off x="5352548" y="861266"/>
                <a:ext cx="842210" cy="210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失業</a:t>
                </a:r>
              </a:p>
            </p:txBody>
          </p: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39725B92-9252-1BF1-D3EA-19A447003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1205" y="2845724"/>
                <a:ext cx="1099595" cy="2973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CF57896-E2EA-E410-95AF-A7AA14F7AD92}"/>
                  </a:ext>
                </a:extLst>
              </p:cNvPr>
              <p:cNvSpPr txBox="1"/>
              <p:nvPr/>
            </p:nvSpPr>
            <p:spPr>
              <a:xfrm>
                <a:off x="5424738" y="2857674"/>
                <a:ext cx="842210" cy="210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欠員</a:t>
                </a:r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0E5B698F-6974-951B-E2A0-DBCC6CED278C}"/>
                </a:ext>
              </a:extLst>
            </p:cNvPr>
            <p:cNvGrpSpPr/>
            <p:nvPr/>
          </p:nvGrpSpPr>
          <p:grpSpPr>
            <a:xfrm>
              <a:off x="999804" y="126848"/>
              <a:ext cx="4408569" cy="3268069"/>
              <a:chOff x="3891716" y="203793"/>
              <a:chExt cx="4408569" cy="3268069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C9E2A064-F119-A5D6-CE00-CF24F0CA2EC0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408569" cy="3114181"/>
                <a:chOff x="5300915" y="280736"/>
                <a:chExt cx="4408569" cy="3114181"/>
              </a:xfrm>
            </p:grpSpPr>
            <p:cxnSp>
              <p:nvCxnSpPr>
                <p:cNvPr id="28" name="直線矢印コネクタ 27">
                  <a:extLst>
                    <a:ext uri="{FF2B5EF4-FFF2-40B4-BE49-F238E27FC236}">
                      <a16:creationId xmlns:a16="http://schemas.microsoft.com/office/drawing/2014/main" id="{3279FED1-48DE-2DB0-63FE-839BB9E4CF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矢印コネクタ 28">
                  <a:extLst>
                    <a:ext uri="{FF2B5EF4-FFF2-40B4-BE49-F238E27FC236}">
                      <a16:creationId xmlns:a16="http://schemas.microsoft.com/office/drawing/2014/main" id="{EAAC411C-48DA-7963-3C83-C63AC7E43B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A12DE031-E2FF-1624-A4BC-439C1B993B21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D006CDEA-EC57-C3F2-27E6-A3B70B6F5178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32" name="フリーフォーム: 図形 31">
                  <a:extLst>
                    <a:ext uri="{FF2B5EF4-FFF2-40B4-BE49-F238E27FC236}">
                      <a16:creationId xmlns:a16="http://schemas.microsoft.com/office/drawing/2014/main" id="{D8D2B626-0247-4855-D8CB-0D1D27918EE7}"/>
                    </a:ext>
                  </a:extLst>
                </p:cNvPr>
                <p:cNvSpPr/>
                <p:nvPr/>
              </p:nvSpPr>
              <p:spPr>
                <a:xfrm>
                  <a:off x="5874419" y="937946"/>
                  <a:ext cx="2761248" cy="2051384"/>
                </a:xfrm>
                <a:custGeom>
                  <a:avLst/>
                  <a:gdLst>
                    <a:gd name="connsiteX0" fmla="*/ 0 w 2761248"/>
                    <a:gd name="connsiteY0" fmla="*/ 0 h 2051384"/>
                    <a:gd name="connsiteX1" fmla="*/ 842211 w 2761248"/>
                    <a:gd name="connsiteY1" fmla="*/ 1606216 h 2051384"/>
                    <a:gd name="connsiteX2" fmla="*/ 2761248 w 2761248"/>
                    <a:gd name="connsiteY2" fmla="*/ 2051384 h 205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61248" h="2051384">
                      <a:moveTo>
                        <a:pt x="0" y="0"/>
                      </a:moveTo>
                      <a:cubicBezTo>
                        <a:pt x="191001" y="632159"/>
                        <a:pt x="382003" y="1264319"/>
                        <a:pt x="842211" y="1606216"/>
                      </a:cubicBezTo>
                      <a:cubicBezTo>
                        <a:pt x="1302419" y="1948113"/>
                        <a:pt x="2031833" y="1999748"/>
                        <a:pt x="2761248" y="205138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33" name="フリーフォーム: 図形 32">
                  <a:extLst>
                    <a:ext uri="{FF2B5EF4-FFF2-40B4-BE49-F238E27FC236}">
                      <a16:creationId xmlns:a16="http://schemas.microsoft.com/office/drawing/2014/main" id="{34612974-8443-4134-780F-A73B1E05E996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EA178F57-B545-570A-F386-79557B85DBFE}"/>
                    </a:ext>
                  </a:extLst>
                </p:cNvPr>
                <p:cNvSpPr txBox="1"/>
                <p:nvPr/>
              </p:nvSpPr>
              <p:spPr>
                <a:xfrm>
                  <a:off x="8635667" y="2835442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</a:t>
                  </a:r>
                </a:p>
              </p:txBody>
            </p:sp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32D6C733-B54F-FEC8-0B44-9DA89AB88A79}"/>
                    </a:ext>
                  </a:extLst>
                </p:cNvPr>
                <p:cNvSpPr txBox="1"/>
                <p:nvPr/>
              </p:nvSpPr>
              <p:spPr>
                <a:xfrm>
                  <a:off x="8410074" y="604100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2A3806AF-645D-2D9A-B1B5-98FB467F89B3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98" y="3261819"/>
                    <a:ext cx="842210" cy="2100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2A3806AF-645D-2D9A-B1B5-98FB467F89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98" y="3261819"/>
                    <a:ext cx="842210" cy="2100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7701217A-ADAC-0C31-EDFD-7744BA010A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03" y="2673752"/>
                <a:ext cx="0" cy="58806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02026DFB-D218-6C39-9A10-0F19E5ACBB96}"/>
                      </a:ext>
                    </a:extLst>
                  </p:cNvPr>
                  <p:cNvSpPr txBox="1"/>
                  <p:nvPr/>
                </p:nvSpPr>
                <p:spPr>
                  <a:xfrm>
                    <a:off x="3891716" y="2519863"/>
                    <a:ext cx="341896" cy="2100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02026DFB-D218-6C39-9A10-0F19E5ACB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1716" y="2519863"/>
                    <a:ext cx="341896" cy="2100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6A141991-7F74-3795-7A72-3970E6BF70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2636" y="2673751"/>
                <a:ext cx="1507867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7854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41F31-29EA-900B-5FA0-1EC87E693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95B5C977-4F18-B7C4-F9AC-735810E9BE57}"/>
              </a:ext>
            </a:extLst>
          </p:cNvPr>
          <p:cNvGrpSpPr/>
          <p:nvPr/>
        </p:nvGrpSpPr>
        <p:grpSpPr>
          <a:xfrm>
            <a:off x="6437947" y="322601"/>
            <a:ext cx="10163530" cy="6471912"/>
            <a:chOff x="1206389" y="126848"/>
            <a:chExt cx="5219375" cy="3323582"/>
          </a:xfrm>
        </p:grpSpPr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C1E48516-D76F-296C-4292-450C9472BE13}"/>
                </a:ext>
              </a:extLst>
            </p:cNvPr>
            <p:cNvGrpSpPr/>
            <p:nvPr/>
          </p:nvGrpSpPr>
          <p:grpSpPr>
            <a:xfrm>
              <a:off x="1206389" y="126848"/>
              <a:ext cx="5219375" cy="3320859"/>
              <a:chOff x="3891716" y="203793"/>
              <a:chExt cx="5219375" cy="3320859"/>
            </a:xfrm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6EA069DA-4D0F-A92A-13CD-88E55EC34AA7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5188794" cy="3166971"/>
                <a:chOff x="5300915" y="280736"/>
                <a:chExt cx="5188794" cy="3166971"/>
              </a:xfrm>
            </p:grpSpPr>
            <p:cxnSp>
              <p:nvCxnSpPr>
                <p:cNvPr id="4" name="直線矢印コネクタ 3">
                  <a:extLst>
                    <a:ext uri="{FF2B5EF4-FFF2-40B4-BE49-F238E27FC236}">
                      <a16:creationId xmlns:a16="http://schemas.microsoft.com/office/drawing/2014/main" id="{FEA203A9-C3D3-FF5D-6466-78B258616A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4CEE3A87-56D6-D52F-92A4-6FAFE4B15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4236369D-8966-BAE8-E4A3-F8DD44704CE3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DB0279B5-9C06-564D-E6D1-44BE330F633C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18" name="フリーフォーム: 図形 17">
                  <a:extLst>
                    <a:ext uri="{FF2B5EF4-FFF2-40B4-BE49-F238E27FC236}">
                      <a16:creationId xmlns:a16="http://schemas.microsoft.com/office/drawing/2014/main" id="{79498DAB-6B74-6DE4-1311-D3B5B62A57BB}"/>
                    </a:ext>
                  </a:extLst>
                </p:cNvPr>
                <p:cNvSpPr/>
                <p:nvPr/>
              </p:nvSpPr>
              <p:spPr>
                <a:xfrm>
                  <a:off x="5874419" y="937946"/>
                  <a:ext cx="2761248" cy="2051384"/>
                </a:xfrm>
                <a:custGeom>
                  <a:avLst/>
                  <a:gdLst>
                    <a:gd name="connsiteX0" fmla="*/ 0 w 2761248"/>
                    <a:gd name="connsiteY0" fmla="*/ 0 h 2051384"/>
                    <a:gd name="connsiteX1" fmla="*/ 842211 w 2761248"/>
                    <a:gd name="connsiteY1" fmla="*/ 1606216 h 2051384"/>
                    <a:gd name="connsiteX2" fmla="*/ 2761248 w 2761248"/>
                    <a:gd name="connsiteY2" fmla="*/ 2051384 h 205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61248" h="2051384">
                      <a:moveTo>
                        <a:pt x="0" y="0"/>
                      </a:moveTo>
                      <a:cubicBezTo>
                        <a:pt x="191001" y="632159"/>
                        <a:pt x="382003" y="1264319"/>
                        <a:pt x="842211" y="1606216"/>
                      </a:cubicBezTo>
                      <a:cubicBezTo>
                        <a:pt x="1302419" y="1948113"/>
                        <a:pt x="2031833" y="1999748"/>
                        <a:pt x="2761248" y="2051384"/>
                      </a:cubicBezTo>
                    </a:path>
                  </a:pathLst>
                </a:custGeom>
                <a:noFill/>
                <a:ln w="28575"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8373093-8DFF-B255-268F-6C916CA1C891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1A90E92C-A2D3-C9B1-60F7-1D9691A4F841}"/>
                    </a:ext>
                  </a:extLst>
                </p:cNvPr>
                <p:cNvSpPr txBox="1"/>
                <p:nvPr/>
              </p:nvSpPr>
              <p:spPr>
                <a:xfrm>
                  <a:off x="8722893" y="2835442"/>
                  <a:ext cx="1766816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需要（シフト前）</a:t>
                  </a: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42BB59D-D3DC-7DA6-26CF-753F0A9DDA75}"/>
                    </a:ext>
                  </a:extLst>
                </p:cNvPr>
                <p:cNvSpPr txBox="1"/>
                <p:nvPr/>
              </p:nvSpPr>
              <p:spPr>
                <a:xfrm>
                  <a:off x="8410074" y="604100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</a:t>
                  </a:r>
                </a:p>
              </p:txBody>
            </p:sp>
          </p:grpSp>
          <p:sp>
            <p:nvSpPr>
              <p:cNvPr id="2" name="フリーフォーム: 図形 1">
                <a:extLst>
                  <a:ext uri="{FF2B5EF4-FFF2-40B4-BE49-F238E27FC236}">
                    <a16:creationId xmlns:a16="http://schemas.microsoft.com/office/drawing/2014/main" id="{FA26BB72-C199-3C8A-9B8B-A78AD080E2C3}"/>
                  </a:ext>
                </a:extLst>
              </p:cNvPr>
              <p:cNvSpPr/>
              <p:nvPr/>
            </p:nvSpPr>
            <p:spPr>
              <a:xfrm>
                <a:off x="4685624" y="675759"/>
                <a:ext cx="2761248" cy="2051384"/>
              </a:xfrm>
              <a:custGeom>
                <a:avLst/>
                <a:gdLst>
                  <a:gd name="connsiteX0" fmla="*/ 0 w 2761248"/>
                  <a:gd name="connsiteY0" fmla="*/ 0 h 2051384"/>
                  <a:gd name="connsiteX1" fmla="*/ 842211 w 2761248"/>
                  <a:gd name="connsiteY1" fmla="*/ 1606216 h 2051384"/>
                  <a:gd name="connsiteX2" fmla="*/ 2761248 w 2761248"/>
                  <a:gd name="connsiteY2" fmla="*/ 2051384 h 205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248" h="2051384">
                    <a:moveTo>
                      <a:pt x="0" y="0"/>
                    </a:moveTo>
                    <a:cubicBezTo>
                      <a:pt x="191001" y="632159"/>
                      <a:pt x="382003" y="1264319"/>
                      <a:pt x="842211" y="1606216"/>
                    </a:cubicBezTo>
                    <a:cubicBezTo>
                      <a:pt x="1302419" y="1948113"/>
                      <a:pt x="2031833" y="1999748"/>
                      <a:pt x="2761248" y="205138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テキスト ボックス 4">
                    <a:extLst>
                      <a:ext uri="{FF2B5EF4-FFF2-40B4-BE49-F238E27FC236}">
                        <a16:creationId xmlns:a16="http://schemas.microsoft.com/office/drawing/2014/main" id="{1B0C96A9-1CE5-DBD4-5D2C-C3CE5058B1F5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5" name="テキスト ボックス 4">
                    <a:extLst>
                      <a:ext uri="{FF2B5EF4-FFF2-40B4-BE49-F238E27FC236}">
                        <a16:creationId xmlns:a16="http://schemas.microsoft.com/office/drawing/2014/main" id="{1B0C96A9-1CE5-DBD4-5D2C-C3CE5058B1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8F4CA09B-06A9-3BFD-C5DF-8846CD1A9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03" y="2673751"/>
                <a:ext cx="0" cy="58806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5C2AF5E5-F8A6-7405-0B2C-4BF908696796}"/>
                      </a:ext>
                    </a:extLst>
                  </p:cNvPr>
                  <p:cNvSpPr txBox="1"/>
                  <p:nvPr/>
                </p:nvSpPr>
                <p:spPr>
                  <a:xfrm>
                    <a:off x="3900740" y="2537176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5C2AF5E5-F8A6-7405-0B2C-4BF9086967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0740" y="2537176"/>
                    <a:ext cx="341896" cy="2628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2AE72F82-FA93-3183-B5AE-BF8B83A29294}"/>
                  </a:ext>
                </a:extLst>
              </p:cNvPr>
              <p:cNvCxnSpPr>
                <a:cxnSpLocks/>
                <a:endCxn id="13" idx="3"/>
              </p:cNvCxnSpPr>
              <p:nvPr/>
            </p:nvCxnSpPr>
            <p:spPr>
              <a:xfrm flipH="1" flipV="1">
                <a:off x="4242636" y="2668593"/>
                <a:ext cx="2686608" cy="2830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350C8DED-0906-BBAD-B4CC-03A05578ABF8}"/>
                      </a:ext>
                    </a:extLst>
                  </p:cNvPr>
                  <p:cNvSpPr txBox="1"/>
                  <p:nvPr/>
                </p:nvSpPr>
                <p:spPr>
                  <a:xfrm>
                    <a:off x="5641359" y="3257907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350C8DED-0906-BBAD-B4CC-03A05578AB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41359" y="3257907"/>
                    <a:ext cx="842210" cy="26283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09211A51-59E1-8594-EC44-FBA1DFCE57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6248" y="2524010"/>
                <a:ext cx="0" cy="73391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55DD05F2-C1AF-56E5-782C-C147761EB3EE}"/>
                      </a:ext>
                    </a:extLst>
                  </p:cNvPr>
                  <p:cNvSpPr txBox="1"/>
                  <p:nvPr/>
                </p:nvSpPr>
                <p:spPr>
                  <a:xfrm>
                    <a:off x="3897319" y="2294034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55DD05F2-C1AF-56E5-782C-C147761EB3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7319" y="2294034"/>
                    <a:ext cx="341896" cy="26283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63C086C4-9955-06BD-3F3F-ECD5FCBEE2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5927" y="2508200"/>
                <a:ext cx="1840321" cy="2026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F651D142-726A-1536-7139-B801D41F3C9D}"/>
                  </a:ext>
                </a:extLst>
              </p:cNvPr>
              <p:cNvSpPr txBox="1"/>
              <p:nvPr/>
            </p:nvSpPr>
            <p:spPr>
              <a:xfrm>
                <a:off x="7278191" y="2487820"/>
                <a:ext cx="183290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需要（シフト後）</a:t>
                </a:r>
              </a:p>
            </p:txBody>
          </p:sp>
        </p:grp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F418FCEC-F46B-2886-5FE2-4406FA7446A7}"/>
                </a:ext>
              </a:extLst>
            </p:cNvPr>
            <p:cNvCxnSpPr>
              <a:cxnSpLocks/>
            </p:cNvCxnSpPr>
            <p:nvPr/>
          </p:nvCxnSpPr>
          <p:spPr>
            <a:xfrm>
              <a:off x="4196450" y="2596806"/>
              <a:ext cx="0" cy="58806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3F9FCEF9-6290-70BC-1522-881848EF719C}"/>
                    </a:ext>
                  </a:extLst>
                </p:cNvPr>
                <p:cNvSpPr txBox="1"/>
                <p:nvPr/>
              </p:nvSpPr>
              <p:spPr>
                <a:xfrm>
                  <a:off x="3775345" y="3187597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72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3F9FCEF9-6290-70BC-1522-881848EF7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5345" y="3187597"/>
                  <a:ext cx="842210" cy="2628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25529961"/>
      </p:ext>
    </p:extLst>
  </p:cSld>
  <p:clrMapOvr>
    <a:masterClrMapping/>
  </p:clrMapOvr>
</p:sld>
</file>

<file path=ppt/theme/theme1.xml><?xml version="1.0" encoding="utf-8"?>
<a:theme xmlns:a="http://schemas.openxmlformats.org/drawingml/2006/main" name="handout">
  <a:themeElements>
    <a:clrScheme name="ユーザー定義 1">
      <a:dk1>
        <a:srgbClr val="292929"/>
      </a:dk1>
      <a:lt1>
        <a:sysClr val="window" lastClr="FFFFFF"/>
      </a:lt1>
      <a:dk2>
        <a:srgbClr val="000060"/>
      </a:dk2>
      <a:lt2>
        <a:srgbClr val="D4E5F6"/>
      </a:lt2>
      <a:accent1>
        <a:srgbClr val="1E5F9F"/>
      </a:accent1>
      <a:accent2>
        <a:srgbClr val="00668A"/>
      </a:accent2>
      <a:accent3>
        <a:srgbClr val="7EB2E6"/>
      </a:accent3>
      <a:accent4>
        <a:srgbClr val="CC9900"/>
      </a:accent4>
      <a:accent5>
        <a:srgbClr val="CC0000"/>
      </a:accent5>
      <a:accent6>
        <a:srgbClr val="339966"/>
      </a:accent6>
      <a:hlink>
        <a:srgbClr val="9454C3"/>
      </a:hlink>
      <a:folHlink>
        <a:srgbClr val="CCCCFF"/>
      </a:folHlink>
    </a:clrScheme>
    <a:fontScheme name="myfont">
      <a:majorFont>
        <a:latin typeface="Segoe UI"/>
        <a:ea typeface="游ゴシック"/>
        <a:cs typeface=""/>
      </a:majorFont>
      <a:minorFont>
        <a:latin typeface="Segoe UI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dout" id="{8CD05C5A-0C8F-4CA0-AB5E-033D21183966}" vid="{B374CFF6-492E-4F52-9B92-C6B2509B2AA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handout</Template>
  <TotalTime>10118</TotalTime>
  <Words>254</Words>
  <Application>Microsoft Office PowerPoint</Application>
  <PresentationFormat>ユーザー設定</PresentationFormat>
  <Paragraphs>125</Paragraphs>
  <Slides>28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4" baseType="lpstr">
      <vt:lpstr>游ゴシック</vt:lpstr>
      <vt:lpstr>Arial</vt:lpstr>
      <vt:lpstr>Cambria Math</vt:lpstr>
      <vt:lpstr>Century Gothic</vt:lpstr>
      <vt:lpstr>Segoe UI</vt:lpstr>
      <vt:lpstr>handout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中村　文香</dc:creator>
  <cp:lastModifiedBy>中村　文香</cp:lastModifiedBy>
  <cp:revision>56</cp:revision>
  <dcterms:created xsi:type="dcterms:W3CDTF">2025-08-04T04:01:04Z</dcterms:created>
  <dcterms:modified xsi:type="dcterms:W3CDTF">2025-10-20T07:31:21Z</dcterms:modified>
</cp:coreProperties>
</file>