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56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C9176-E221-0F49-A92D-6A0A9F1D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6" y="0"/>
            <a:ext cx="9139666" cy="72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D2E-B6A9-1F0D-9423-C9011D77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514ABE4-80FC-5858-2E68-24B3F4DF48BF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8E68E62E-44E8-7D81-DC7E-F407934BAB26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6525084" y="1447649"/>
              <a:chExt cx="9248683" cy="558689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DCEA1C6-8210-6FF1-4AFE-5C0CEE6CADDA}"/>
                  </a:ext>
                </a:extLst>
              </p:cNvPr>
              <p:cNvSpPr/>
              <p:nvPr/>
            </p:nvSpPr>
            <p:spPr>
              <a:xfrm>
                <a:off x="8123423" y="4439809"/>
                <a:ext cx="2969119" cy="1384045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700952A-2A9C-7FB5-8B0A-C6ADFC28DC50}"/>
                  </a:ext>
                </a:extLst>
              </p:cNvPr>
              <p:cNvSpPr/>
              <p:nvPr/>
            </p:nvSpPr>
            <p:spPr>
              <a:xfrm>
                <a:off x="11062567" y="3051908"/>
                <a:ext cx="2928256" cy="1386616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15FAD0E4-A4D4-A986-C115-9BC52BD5D400}"/>
                  </a:ext>
                </a:extLst>
              </p:cNvPr>
              <p:cNvGrpSpPr/>
              <p:nvPr/>
            </p:nvGrpSpPr>
            <p:grpSpPr>
              <a:xfrm>
                <a:off x="6525084" y="1447649"/>
                <a:ext cx="9248683" cy="5586892"/>
                <a:chOff x="6525084" y="1447649"/>
                <a:chExt cx="9248683" cy="5586892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7A877280-7E4D-BDA1-F8E3-C920254C27A4}"/>
                    </a:ext>
                  </a:extLst>
                </p:cNvPr>
                <p:cNvGrpSpPr/>
                <p:nvPr/>
              </p:nvGrpSpPr>
              <p:grpSpPr>
                <a:xfrm>
                  <a:off x="6525084" y="1447649"/>
                  <a:ext cx="9248683" cy="5191740"/>
                  <a:chOff x="4940260" y="781543"/>
                  <a:chExt cx="4749565" cy="2666164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8272040F-A992-9F5A-C5CD-7FE579BEB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781543"/>
                    <a:ext cx="0" cy="25572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33C9D776-1F69-20E6-2FF6-A8B74396F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076C4437-05BF-0598-4618-6199FDD515A5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260" y="1135366"/>
                    <a:ext cx="310250" cy="1927338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賃金・労働の限界収入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1D2D12AF-0B0A-E741-3F4F-9FCD8B0C10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3" y="3184874"/>
                    <a:ext cx="822552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経験年数</a:t>
                    </a:r>
                  </a:p>
                </p:txBody>
              </p:sp>
            </p:grp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2A2E64D6-65EB-7287-FB73-18049A472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3423" y="5823854"/>
                  <a:ext cx="2969120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8548645-A187-1B55-FEDF-CB9144272666}"/>
                    </a:ext>
                  </a:extLst>
                </p:cNvPr>
                <p:cNvSpPr txBox="1"/>
                <p:nvPr/>
              </p:nvSpPr>
              <p:spPr>
                <a:xfrm>
                  <a:off x="8588458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訓練期間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7681DB-8443-C171-D42A-E47C73DD5021}"/>
                    </a:ext>
                  </a:extLst>
                </p:cNvPr>
                <p:cNvSpPr txBox="1"/>
                <p:nvPr/>
              </p:nvSpPr>
              <p:spPr>
                <a:xfrm>
                  <a:off x="11318011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訓練後の期間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DCDD8A50-D6C7-2E0C-3F40-4F86493F8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6237" y="3055761"/>
                <a:ext cx="46305" cy="27680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03C4376-0538-837D-837F-10BBFBE98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567" y="3055761"/>
                <a:ext cx="29691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49D08BEB-0D6D-C65E-4E71-99E361996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141" y="4438523"/>
                <a:ext cx="6138545" cy="12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/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/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1ED1E25-339E-C80B-F697-17DB8B293EF2}"/>
                </a:ext>
              </a:extLst>
            </p:cNvPr>
            <p:cNvCxnSpPr>
              <a:cxnSpLocks/>
            </p:cNvCxnSpPr>
            <p:nvPr/>
          </p:nvCxnSpPr>
          <p:spPr>
            <a:xfrm>
              <a:off x="6955654" y="5405206"/>
              <a:ext cx="230282" cy="12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46DFD3E-E513-3ABF-8218-41BFEED3F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654" y="2636480"/>
              <a:ext cx="3214391" cy="55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3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4080</TotalTime>
  <Words>225</Words>
  <Application>Microsoft Office PowerPoint</Application>
  <PresentationFormat>ユーザー設定</PresentationFormat>
  <Paragraphs>111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46</cp:revision>
  <dcterms:created xsi:type="dcterms:W3CDTF">2025-08-04T04:01:04Z</dcterms:created>
  <dcterms:modified xsi:type="dcterms:W3CDTF">2025-10-09T02:41:18Z</dcterms:modified>
</cp:coreProperties>
</file>