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36195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0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3D5FBF-6690-48A5-A522-A1D77DC68435}" type="doc">
      <dgm:prSet loTypeId="urn:microsoft.com/office/officeart/2005/8/layout/hierarchy6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kumimoji="1" lang="ja-JP" altLang="en-US"/>
        </a:p>
      </dgm:t>
    </dgm:pt>
    <dgm:pt modelId="{746DAC97-4F3E-4A4D-84EA-6419613E8E2D}">
      <dgm:prSet phldrT="[テキスト]"/>
      <dgm:spPr/>
      <dgm:t>
        <a:bodyPr/>
        <a:lstStyle/>
        <a:p>
          <a:r>
            <a:rPr lang="ja-JP" altLang="en-US" dirty="0"/>
            <a:t>従業者</a:t>
          </a:r>
        </a:p>
      </dgm:t>
    </dgm:pt>
    <dgm:pt modelId="{FCBCEC2F-B1DC-4D4A-ABB1-D672BB2EC6C9}" type="parTrans" cxnId="{DA6769FC-AA13-4215-9245-EB2CA1BC9882}">
      <dgm:prSet/>
      <dgm:spPr/>
      <dgm:t>
        <a:bodyPr/>
        <a:lstStyle/>
        <a:p>
          <a:endParaRPr lang="ja-JP" altLang="en-US"/>
        </a:p>
      </dgm:t>
    </dgm:pt>
    <dgm:pt modelId="{2DD41177-5377-4B7A-A4AA-CC85684ECA3A}" type="sibTrans" cxnId="{DA6769FC-AA13-4215-9245-EB2CA1BC9882}">
      <dgm:prSet/>
      <dgm:spPr/>
      <dgm:t>
        <a:bodyPr/>
        <a:lstStyle/>
        <a:p>
          <a:endParaRPr lang="ja-JP" altLang="en-US"/>
        </a:p>
      </dgm:t>
    </dgm:pt>
    <dgm:pt modelId="{AF9B148B-9921-4045-8A66-533F65E61C79}">
      <dgm:prSet phldrT="[テキスト]"/>
      <dgm:spPr/>
      <dgm:t>
        <a:bodyPr/>
        <a:lstStyle/>
        <a:p>
          <a:r>
            <a:rPr lang="ja-JP" altLang="en-US" dirty="0"/>
            <a:t>自営業主</a:t>
          </a:r>
        </a:p>
      </dgm:t>
    </dgm:pt>
    <dgm:pt modelId="{21B67358-F7F2-44C8-8B28-0ECD463A908D}" type="parTrans" cxnId="{B60D4D55-8EB3-4402-94C0-999087102FFF}">
      <dgm:prSet/>
      <dgm:spPr/>
      <dgm:t>
        <a:bodyPr/>
        <a:lstStyle/>
        <a:p>
          <a:endParaRPr lang="ja-JP" altLang="en-US"/>
        </a:p>
      </dgm:t>
    </dgm:pt>
    <dgm:pt modelId="{BB74B744-215F-404F-B307-E920D410F6C9}" type="sibTrans" cxnId="{B60D4D55-8EB3-4402-94C0-999087102FFF}">
      <dgm:prSet/>
      <dgm:spPr/>
      <dgm:t>
        <a:bodyPr/>
        <a:lstStyle/>
        <a:p>
          <a:endParaRPr lang="ja-JP" altLang="en-US"/>
        </a:p>
      </dgm:t>
    </dgm:pt>
    <dgm:pt modelId="{41A34E77-3EA7-4477-8332-786CD0D96DC3}">
      <dgm:prSet phldrT="[テキスト]"/>
      <dgm:spPr/>
      <dgm:t>
        <a:bodyPr/>
        <a:lstStyle/>
        <a:p>
          <a:r>
            <a:rPr lang="ja-JP" altLang="en-US" dirty="0"/>
            <a:t>家族従業者</a:t>
          </a:r>
        </a:p>
      </dgm:t>
    </dgm:pt>
    <dgm:pt modelId="{2860BD30-E76F-4524-A144-FEB5BC9B553E}" type="parTrans" cxnId="{376D107A-A9BF-4B15-9864-7AD4B35E13A7}">
      <dgm:prSet/>
      <dgm:spPr/>
      <dgm:t>
        <a:bodyPr/>
        <a:lstStyle/>
        <a:p>
          <a:endParaRPr lang="ja-JP" altLang="en-US"/>
        </a:p>
      </dgm:t>
    </dgm:pt>
    <dgm:pt modelId="{ABF4DE5E-CF42-4521-A1D8-C6DDCF1CC351}" type="sibTrans" cxnId="{376D107A-A9BF-4B15-9864-7AD4B35E13A7}">
      <dgm:prSet/>
      <dgm:spPr/>
      <dgm:t>
        <a:bodyPr/>
        <a:lstStyle/>
        <a:p>
          <a:endParaRPr lang="ja-JP" altLang="en-US"/>
        </a:p>
      </dgm:t>
    </dgm:pt>
    <dgm:pt modelId="{D1926818-C088-45B6-BCC5-F9F3B73DD713}">
      <dgm:prSet phldrT="[テキスト]"/>
      <dgm:spPr/>
      <dgm:t>
        <a:bodyPr/>
        <a:lstStyle/>
        <a:p>
          <a:r>
            <a:rPr lang="ja-JP" altLang="en-US" dirty="0"/>
            <a:t>雇用者</a:t>
          </a:r>
        </a:p>
      </dgm:t>
    </dgm:pt>
    <dgm:pt modelId="{5EDF655B-2F83-4488-8C1B-A72E8AE078A8}" type="parTrans" cxnId="{E18CA233-B654-47FD-A43E-C5E40CB452F3}">
      <dgm:prSet/>
      <dgm:spPr/>
      <dgm:t>
        <a:bodyPr/>
        <a:lstStyle/>
        <a:p>
          <a:endParaRPr lang="ja-JP" altLang="en-US"/>
        </a:p>
      </dgm:t>
    </dgm:pt>
    <dgm:pt modelId="{AC02274B-CD16-4587-894B-EE783F61FB0F}" type="sibTrans" cxnId="{E18CA233-B654-47FD-A43E-C5E40CB452F3}">
      <dgm:prSet/>
      <dgm:spPr/>
      <dgm:t>
        <a:bodyPr/>
        <a:lstStyle/>
        <a:p>
          <a:endParaRPr lang="ja-JP" altLang="en-US"/>
        </a:p>
      </dgm:t>
    </dgm:pt>
    <dgm:pt modelId="{2CF0FBFD-AA1D-4FE6-9990-BCCA49DCDA47}">
      <dgm:prSet phldrT="[テキスト]"/>
      <dgm:spPr/>
      <dgm:t>
        <a:bodyPr/>
        <a:lstStyle/>
        <a:p>
          <a:r>
            <a:rPr lang="ja-JP" altLang="en-US" dirty="0"/>
            <a:t>役員</a:t>
          </a:r>
        </a:p>
      </dgm:t>
    </dgm:pt>
    <dgm:pt modelId="{4FB24910-0677-4C6A-A5EC-3C49A3242588}" type="parTrans" cxnId="{010E9AF2-AF16-487F-A1A7-54FB9A778CE4}">
      <dgm:prSet/>
      <dgm:spPr/>
      <dgm:t>
        <a:bodyPr/>
        <a:lstStyle/>
        <a:p>
          <a:endParaRPr lang="ja-JP" altLang="en-US"/>
        </a:p>
      </dgm:t>
    </dgm:pt>
    <dgm:pt modelId="{C42FC965-F982-464C-9D47-331CD87666B2}" type="sibTrans" cxnId="{010E9AF2-AF16-487F-A1A7-54FB9A778CE4}">
      <dgm:prSet/>
      <dgm:spPr/>
      <dgm:t>
        <a:bodyPr/>
        <a:lstStyle/>
        <a:p>
          <a:endParaRPr lang="ja-JP" altLang="en-US"/>
        </a:p>
      </dgm:t>
    </dgm:pt>
    <dgm:pt modelId="{3E476ACA-D10B-4DD9-B0CE-B9BB0C05FCF3}">
      <dgm:prSet phldrT="[テキスト]"/>
      <dgm:spPr/>
      <dgm:t>
        <a:bodyPr/>
        <a:lstStyle/>
        <a:p>
          <a:r>
            <a:rPr lang="ja-JP" altLang="en-US" dirty="0"/>
            <a:t>正規の職員・従業員</a:t>
          </a:r>
        </a:p>
      </dgm:t>
    </dgm:pt>
    <dgm:pt modelId="{B2F15787-7E64-4F35-86B5-8AC736AAA096}" type="parTrans" cxnId="{F50E0ED1-6B69-4E71-A8DE-5CF11A13F719}">
      <dgm:prSet/>
      <dgm:spPr/>
      <dgm:t>
        <a:bodyPr/>
        <a:lstStyle/>
        <a:p>
          <a:endParaRPr lang="ja-JP" altLang="en-US"/>
        </a:p>
      </dgm:t>
    </dgm:pt>
    <dgm:pt modelId="{B508781C-6854-4B6B-9E82-FD7716E34E1A}" type="sibTrans" cxnId="{F50E0ED1-6B69-4E71-A8DE-5CF11A13F719}">
      <dgm:prSet/>
      <dgm:spPr/>
      <dgm:t>
        <a:bodyPr/>
        <a:lstStyle/>
        <a:p>
          <a:endParaRPr lang="ja-JP" altLang="en-US"/>
        </a:p>
      </dgm:t>
    </dgm:pt>
    <dgm:pt modelId="{CA5466B2-CB34-4F83-8EF2-1ADB4810C05B}">
      <dgm:prSet phldrT="[テキスト]"/>
      <dgm:spPr/>
      <dgm:t>
        <a:bodyPr/>
        <a:lstStyle/>
        <a:p>
          <a:r>
            <a:rPr lang="ja-JP" altLang="en-US" dirty="0"/>
            <a:t>パート</a:t>
          </a:r>
        </a:p>
      </dgm:t>
    </dgm:pt>
    <dgm:pt modelId="{8AE7716D-7918-462A-AFC5-1498BCE92A1D}" type="parTrans" cxnId="{9AE8D498-A951-4D02-901C-2B1185824174}">
      <dgm:prSet/>
      <dgm:spPr/>
      <dgm:t>
        <a:bodyPr/>
        <a:lstStyle/>
        <a:p>
          <a:endParaRPr lang="ja-JP" altLang="en-US"/>
        </a:p>
      </dgm:t>
    </dgm:pt>
    <dgm:pt modelId="{6F91F1DB-37D0-46D2-B1F0-72F2DB543D81}" type="sibTrans" cxnId="{9AE8D498-A951-4D02-901C-2B1185824174}">
      <dgm:prSet/>
      <dgm:spPr/>
      <dgm:t>
        <a:bodyPr/>
        <a:lstStyle/>
        <a:p>
          <a:endParaRPr lang="ja-JP" altLang="en-US"/>
        </a:p>
      </dgm:t>
    </dgm:pt>
    <dgm:pt modelId="{99AC36E8-89DF-4607-A35A-BBD33783F43F}">
      <dgm:prSet phldrT="[テキスト]"/>
      <dgm:spPr/>
      <dgm:t>
        <a:bodyPr/>
        <a:lstStyle/>
        <a:p>
          <a:r>
            <a:rPr lang="ja-JP" altLang="en-US" dirty="0"/>
            <a:t>アルバイト</a:t>
          </a:r>
        </a:p>
      </dgm:t>
    </dgm:pt>
    <dgm:pt modelId="{C2FCF269-8191-40BF-B7FB-EA5DDC32CBA8}" type="parTrans" cxnId="{7C36D755-2279-4829-9D49-6671DFD837D6}">
      <dgm:prSet/>
      <dgm:spPr/>
      <dgm:t>
        <a:bodyPr/>
        <a:lstStyle/>
        <a:p>
          <a:endParaRPr lang="ja-JP" altLang="en-US"/>
        </a:p>
      </dgm:t>
    </dgm:pt>
    <dgm:pt modelId="{89B578EE-C9DC-43B5-BBF9-169B514B439A}" type="sibTrans" cxnId="{7C36D755-2279-4829-9D49-6671DFD837D6}">
      <dgm:prSet/>
      <dgm:spPr/>
      <dgm:t>
        <a:bodyPr/>
        <a:lstStyle/>
        <a:p>
          <a:endParaRPr lang="ja-JP" altLang="en-US"/>
        </a:p>
      </dgm:t>
    </dgm:pt>
    <dgm:pt modelId="{76F91077-7614-4D37-B060-1FF913570835}">
      <dgm:prSet phldrT="[テキスト]"/>
      <dgm:spPr/>
      <dgm:t>
        <a:bodyPr/>
        <a:lstStyle/>
        <a:p>
          <a:r>
            <a:rPr lang="ja-JP" altLang="en-US" dirty="0"/>
            <a:t>派遣社員</a:t>
          </a:r>
        </a:p>
      </dgm:t>
    </dgm:pt>
    <dgm:pt modelId="{43F2EF19-AAD9-4984-8626-065F624B35E3}" type="parTrans" cxnId="{0CAE64C4-7784-452C-B039-3E1BD8D9D25F}">
      <dgm:prSet/>
      <dgm:spPr/>
      <dgm:t>
        <a:bodyPr/>
        <a:lstStyle/>
        <a:p>
          <a:endParaRPr lang="ja-JP" altLang="en-US"/>
        </a:p>
      </dgm:t>
    </dgm:pt>
    <dgm:pt modelId="{083A616B-9F02-4F85-B23B-D7C47DAFF0B5}" type="sibTrans" cxnId="{0CAE64C4-7784-452C-B039-3E1BD8D9D25F}">
      <dgm:prSet/>
      <dgm:spPr/>
      <dgm:t>
        <a:bodyPr/>
        <a:lstStyle/>
        <a:p>
          <a:endParaRPr lang="ja-JP" altLang="en-US"/>
        </a:p>
      </dgm:t>
    </dgm:pt>
    <dgm:pt modelId="{43E714FA-8F13-403D-A19A-79DB1829A220}">
      <dgm:prSet phldrT="[テキスト]"/>
      <dgm:spPr/>
      <dgm:t>
        <a:bodyPr/>
        <a:lstStyle/>
        <a:p>
          <a:r>
            <a:rPr lang="ja-JP" altLang="en-US" dirty="0"/>
            <a:t>契約社員</a:t>
          </a:r>
        </a:p>
      </dgm:t>
    </dgm:pt>
    <dgm:pt modelId="{DE8FD562-F257-495F-977A-270CAB641838}" type="parTrans" cxnId="{4C4876BE-F11E-4698-9597-54D08BFC95AF}">
      <dgm:prSet/>
      <dgm:spPr/>
      <dgm:t>
        <a:bodyPr/>
        <a:lstStyle/>
        <a:p>
          <a:endParaRPr lang="ja-JP" altLang="en-US"/>
        </a:p>
      </dgm:t>
    </dgm:pt>
    <dgm:pt modelId="{C8585366-0F55-4583-930E-16CBEA27B56F}" type="sibTrans" cxnId="{4C4876BE-F11E-4698-9597-54D08BFC95AF}">
      <dgm:prSet/>
      <dgm:spPr/>
      <dgm:t>
        <a:bodyPr/>
        <a:lstStyle/>
        <a:p>
          <a:endParaRPr lang="ja-JP" altLang="en-US"/>
        </a:p>
      </dgm:t>
    </dgm:pt>
    <dgm:pt modelId="{EC4DF332-B2A4-41D5-9D2D-03B372EC7BC2}">
      <dgm:prSet phldrT="[テキスト]"/>
      <dgm:spPr/>
      <dgm:t>
        <a:bodyPr/>
        <a:lstStyle/>
        <a:p>
          <a:r>
            <a:rPr lang="ja-JP" altLang="en-US" dirty="0"/>
            <a:t>嘱託</a:t>
          </a:r>
        </a:p>
      </dgm:t>
    </dgm:pt>
    <dgm:pt modelId="{BC00E74F-B0E2-4C72-A9CE-CED75EEBF7BC}" type="parTrans" cxnId="{DEA3A7CE-302E-4F08-BDB0-8CE4125CCD1C}">
      <dgm:prSet/>
      <dgm:spPr/>
      <dgm:t>
        <a:bodyPr/>
        <a:lstStyle/>
        <a:p>
          <a:endParaRPr lang="ja-JP" altLang="en-US"/>
        </a:p>
      </dgm:t>
    </dgm:pt>
    <dgm:pt modelId="{6F67C5BD-5074-4531-AE20-0E1891B5EB2F}" type="sibTrans" cxnId="{DEA3A7CE-302E-4F08-BDB0-8CE4125CCD1C}">
      <dgm:prSet/>
      <dgm:spPr/>
      <dgm:t>
        <a:bodyPr/>
        <a:lstStyle/>
        <a:p>
          <a:endParaRPr lang="ja-JP" altLang="en-US"/>
        </a:p>
      </dgm:t>
    </dgm:pt>
    <dgm:pt modelId="{49B9886D-03D7-4D87-9DB6-708BCFA1CCCD}">
      <dgm:prSet phldrT="[テキスト]"/>
      <dgm:spPr/>
      <dgm:t>
        <a:bodyPr/>
        <a:lstStyle/>
        <a:p>
          <a:r>
            <a:rPr lang="ja-JP" altLang="en-US" dirty="0"/>
            <a:t>その他雇用者</a:t>
          </a:r>
        </a:p>
      </dgm:t>
    </dgm:pt>
    <dgm:pt modelId="{4E1DB5E2-E102-4A90-B8A2-280FD9C9FF30}" type="parTrans" cxnId="{BE6526C8-F1B3-48C1-8247-FBFF084285F0}">
      <dgm:prSet/>
      <dgm:spPr/>
      <dgm:t>
        <a:bodyPr/>
        <a:lstStyle/>
        <a:p>
          <a:endParaRPr lang="ja-JP" altLang="en-US"/>
        </a:p>
      </dgm:t>
    </dgm:pt>
    <dgm:pt modelId="{0C3DA9BE-70C3-4222-8351-F3A15A98860E}" type="sibTrans" cxnId="{BE6526C8-F1B3-48C1-8247-FBFF084285F0}">
      <dgm:prSet/>
      <dgm:spPr/>
      <dgm:t>
        <a:bodyPr/>
        <a:lstStyle/>
        <a:p>
          <a:endParaRPr lang="ja-JP" altLang="en-US"/>
        </a:p>
      </dgm:t>
    </dgm:pt>
    <dgm:pt modelId="{B7932E52-19E3-47E4-87D2-0777F5A6C960}">
      <dgm:prSet phldrT="[テキスト]"/>
      <dgm:spPr/>
      <dgm:t>
        <a:bodyPr/>
        <a:lstStyle/>
        <a:p>
          <a:r>
            <a:rPr lang="ja-JP" altLang="en-US" dirty="0"/>
            <a:t>完全失業者</a:t>
          </a:r>
        </a:p>
      </dgm:t>
    </dgm:pt>
    <dgm:pt modelId="{2DE3967E-6AFC-4F31-9C43-2FCE2E8EDF96}" type="parTrans" cxnId="{6E0BEEF8-FC3B-4CF0-B3AF-BAD3B150D44D}">
      <dgm:prSet/>
      <dgm:spPr/>
      <dgm:t>
        <a:bodyPr/>
        <a:lstStyle/>
        <a:p>
          <a:endParaRPr lang="ja-JP" altLang="en-US"/>
        </a:p>
      </dgm:t>
    </dgm:pt>
    <dgm:pt modelId="{82B6D7F9-1AB1-4AFE-BE76-903E98B69339}" type="sibTrans" cxnId="{6E0BEEF8-FC3B-4CF0-B3AF-BAD3B150D44D}">
      <dgm:prSet/>
      <dgm:spPr/>
      <dgm:t>
        <a:bodyPr/>
        <a:lstStyle/>
        <a:p>
          <a:endParaRPr lang="ja-JP" altLang="en-US"/>
        </a:p>
      </dgm:t>
    </dgm:pt>
    <dgm:pt modelId="{39C8CFF5-DD1C-4212-BC73-B465D3E79222}" type="pres">
      <dgm:prSet presAssocID="{DD3D5FBF-6690-48A5-A522-A1D77DC6843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6821C8E-26D5-4C06-B3AF-585E541A4D4C}" type="pres">
      <dgm:prSet presAssocID="{DD3D5FBF-6690-48A5-A522-A1D77DC68435}" presName="hierFlow" presStyleCnt="0"/>
      <dgm:spPr/>
    </dgm:pt>
    <dgm:pt modelId="{0584E581-0F00-4EE6-B741-62F198595A8C}" type="pres">
      <dgm:prSet presAssocID="{DD3D5FBF-6690-48A5-A522-A1D77DC6843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BC18750-9916-4FCF-AA0C-B9DEF5CE8686}" type="pres">
      <dgm:prSet presAssocID="{746DAC97-4F3E-4A4D-84EA-6419613E8E2D}" presName="Name14" presStyleCnt="0"/>
      <dgm:spPr/>
    </dgm:pt>
    <dgm:pt modelId="{99FA2F96-B527-4D8C-841B-A3D848D93158}" type="pres">
      <dgm:prSet presAssocID="{746DAC97-4F3E-4A4D-84EA-6419613E8E2D}" presName="level1Shape" presStyleLbl="node0" presStyleIdx="0" presStyleCnt="1">
        <dgm:presLayoutVars>
          <dgm:chPref val="3"/>
        </dgm:presLayoutVars>
      </dgm:prSet>
      <dgm:spPr/>
    </dgm:pt>
    <dgm:pt modelId="{6C57ABBC-9321-4539-909B-134DEF86E6C5}" type="pres">
      <dgm:prSet presAssocID="{746DAC97-4F3E-4A4D-84EA-6419613E8E2D}" presName="hierChild2" presStyleCnt="0"/>
      <dgm:spPr/>
    </dgm:pt>
    <dgm:pt modelId="{33A98DF9-4A41-46A9-AF55-E1F9F46AFF8D}" type="pres">
      <dgm:prSet presAssocID="{21B67358-F7F2-44C8-8B28-0ECD463A908D}" presName="Name19" presStyleLbl="parChTrans1D2" presStyleIdx="0" presStyleCnt="4"/>
      <dgm:spPr/>
    </dgm:pt>
    <dgm:pt modelId="{421F59B0-E024-4C62-9F9B-66A38111650C}" type="pres">
      <dgm:prSet presAssocID="{AF9B148B-9921-4045-8A66-533F65E61C79}" presName="Name21" presStyleCnt="0"/>
      <dgm:spPr/>
    </dgm:pt>
    <dgm:pt modelId="{47874157-157B-4CC4-BED3-293154C3937A}" type="pres">
      <dgm:prSet presAssocID="{AF9B148B-9921-4045-8A66-533F65E61C79}" presName="level2Shape" presStyleLbl="node2" presStyleIdx="0" presStyleCnt="4"/>
      <dgm:spPr/>
    </dgm:pt>
    <dgm:pt modelId="{06121301-482E-4C47-81CB-D83A5D95E8B3}" type="pres">
      <dgm:prSet presAssocID="{AF9B148B-9921-4045-8A66-533F65E61C79}" presName="hierChild3" presStyleCnt="0"/>
      <dgm:spPr/>
    </dgm:pt>
    <dgm:pt modelId="{DE1EEFC2-8563-4A90-89BD-7DCD3472F41E}" type="pres">
      <dgm:prSet presAssocID="{2860BD30-E76F-4524-A144-FEB5BC9B553E}" presName="Name19" presStyleLbl="parChTrans1D2" presStyleIdx="1" presStyleCnt="4"/>
      <dgm:spPr/>
    </dgm:pt>
    <dgm:pt modelId="{BDF6C653-FC18-49BB-BC2F-C395C3342241}" type="pres">
      <dgm:prSet presAssocID="{41A34E77-3EA7-4477-8332-786CD0D96DC3}" presName="Name21" presStyleCnt="0"/>
      <dgm:spPr/>
    </dgm:pt>
    <dgm:pt modelId="{5CE920A1-63F7-4DF3-8871-24A09BC4E6DA}" type="pres">
      <dgm:prSet presAssocID="{41A34E77-3EA7-4477-8332-786CD0D96DC3}" presName="level2Shape" presStyleLbl="node2" presStyleIdx="1" presStyleCnt="4"/>
      <dgm:spPr/>
    </dgm:pt>
    <dgm:pt modelId="{675947BD-9F73-4206-890F-69549CF3FAC1}" type="pres">
      <dgm:prSet presAssocID="{41A34E77-3EA7-4477-8332-786CD0D96DC3}" presName="hierChild3" presStyleCnt="0"/>
      <dgm:spPr/>
    </dgm:pt>
    <dgm:pt modelId="{ECCC34F1-FE86-492E-96B7-2D24460905B4}" type="pres">
      <dgm:prSet presAssocID="{5EDF655B-2F83-4488-8C1B-A72E8AE078A8}" presName="Name19" presStyleLbl="parChTrans1D2" presStyleIdx="2" presStyleCnt="4"/>
      <dgm:spPr/>
    </dgm:pt>
    <dgm:pt modelId="{BFFEAE06-1D49-46EE-BD1E-44CF89C720F3}" type="pres">
      <dgm:prSet presAssocID="{D1926818-C088-45B6-BCC5-F9F3B73DD713}" presName="Name21" presStyleCnt="0"/>
      <dgm:spPr/>
    </dgm:pt>
    <dgm:pt modelId="{8583D3FB-6C8E-4335-B588-97C51CA31A17}" type="pres">
      <dgm:prSet presAssocID="{D1926818-C088-45B6-BCC5-F9F3B73DD713}" presName="level2Shape" presStyleLbl="node2" presStyleIdx="2" presStyleCnt="4"/>
      <dgm:spPr/>
    </dgm:pt>
    <dgm:pt modelId="{2B68065B-29A4-4FE7-9516-541C6A7C2283}" type="pres">
      <dgm:prSet presAssocID="{D1926818-C088-45B6-BCC5-F9F3B73DD713}" presName="hierChild3" presStyleCnt="0"/>
      <dgm:spPr/>
    </dgm:pt>
    <dgm:pt modelId="{ABE55E35-92DA-40BF-9AC8-4A56BC385057}" type="pres">
      <dgm:prSet presAssocID="{4FB24910-0677-4C6A-A5EC-3C49A3242588}" presName="Name19" presStyleLbl="parChTrans1D3" presStyleIdx="0" presStyleCnt="8"/>
      <dgm:spPr/>
    </dgm:pt>
    <dgm:pt modelId="{623B1A7F-DBE2-4698-8B64-1BCE26457757}" type="pres">
      <dgm:prSet presAssocID="{2CF0FBFD-AA1D-4FE6-9990-BCCA49DCDA47}" presName="Name21" presStyleCnt="0"/>
      <dgm:spPr/>
    </dgm:pt>
    <dgm:pt modelId="{0AD6EDD6-04C7-4682-9F9D-1EE35BA7D02A}" type="pres">
      <dgm:prSet presAssocID="{2CF0FBFD-AA1D-4FE6-9990-BCCA49DCDA47}" presName="level2Shape" presStyleLbl="node3" presStyleIdx="0" presStyleCnt="8"/>
      <dgm:spPr/>
    </dgm:pt>
    <dgm:pt modelId="{7F2989B1-F3F9-4690-AB3C-E490BBDEBFDE}" type="pres">
      <dgm:prSet presAssocID="{2CF0FBFD-AA1D-4FE6-9990-BCCA49DCDA47}" presName="hierChild3" presStyleCnt="0"/>
      <dgm:spPr/>
    </dgm:pt>
    <dgm:pt modelId="{C878BCBE-0E3B-46E8-A27C-6AA935A2CAA8}" type="pres">
      <dgm:prSet presAssocID="{B2F15787-7E64-4F35-86B5-8AC736AAA096}" presName="Name19" presStyleLbl="parChTrans1D3" presStyleIdx="1" presStyleCnt="8"/>
      <dgm:spPr/>
    </dgm:pt>
    <dgm:pt modelId="{4B7C7E2D-FEF3-46D8-97E9-3E4BCB85C510}" type="pres">
      <dgm:prSet presAssocID="{3E476ACA-D10B-4DD9-B0CE-B9BB0C05FCF3}" presName="Name21" presStyleCnt="0"/>
      <dgm:spPr/>
    </dgm:pt>
    <dgm:pt modelId="{4171B5AC-9D42-4DB2-995D-E61296EBAB88}" type="pres">
      <dgm:prSet presAssocID="{3E476ACA-D10B-4DD9-B0CE-B9BB0C05FCF3}" presName="level2Shape" presStyleLbl="node3" presStyleIdx="1" presStyleCnt="8"/>
      <dgm:spPr/>
    </dgm:pt>
    <dgm:pt modelId="{5262EE5C-4BD5-4EB2-B0C4-1879859B7E63}" type="pres">
      <dgm:prSet presAssocID="{3E476ACA-D10B-4DD9-B0CE-B9BB0C05FCF3}" presName="hierChild3" presStyleCnt="0"/>
      <dgm:spPr/>
    </dgm:pt>
    <dgm:pt modelId="{AFEA0EA9-BC65-48BE-8859-1A1FF4E5FE75}" type="pres">
      <dgm:prSet presAssocID="{8AE7716D-7918-462A-AFC5-1498BCE92A1D}" presName="Name19" presStyleLbl="parChTrans1D3" presStyleIdx="2" presStyleCnt="8"/>
      <dgm:spPr/>
    </dgm:pt>
    <dgm:pt modelId="{F423AF38-8084-46EA-B48B-42FC4B9235DC}" type="pres">
      <dgm:prSet presAssocID="{CA5466B2-CB34-4F83-8EF2-1ADB4810C05B}" presName="Name21" presStyleCnt="0"/>
      <dgm:spPr/>
    </dgm:pt>
    <dgm:pt modelId="{E35C696B-8705-4553-8C87-AC46BB8E3252}" type="pres">
      <dgm:prSet presAssocID="{CA5466B2-CB34-4F83-8EF2-1ADB4810C05B}" presName="level2Shape" presStyleLbl="node3" presStyleIdx="2" presStyleCnt="8"/>
      <dgm:spPr/>
    </dgm:pt>
    <dgm:pt modelId="{4A2C08BF-2521-4BC7-B962-AA96FF8A9191}" type="pres">
      <dgm:prSet presAssocID="{CA5466B2-CB34-4F83-8EF2-1ADB4810C05B}" presName="hierChild3" presStyleCnt="0"/>
      <dgm:spPr/>
    </dgm:pt>
    <dgm:pt modelId="{601D7309-6C11-4A81-827B-5CD99ABC76D7}" type="pres">
      <dgm:prSet presAssocID="{C2FCF269-8191-40BF-B7FB-EA5DDC32CBA8}" presName="Name19" presStyleLbl="parChTrans1D3" presStyleIdx="3" presStyleCnt="8"/>
      <dgm:spPr/>
    </dgm:pt>
    <dgm:pt modelId="{CF1926BB-5478-4BB7-BFF8-2B0F6A3CC302}" type="pres">
      <dgm:prSet presAssocID="{99AC36E8-89DF-4607-A35A-BBD33783F43F}" presName="Name21" presStyleCnt="0"/>
      <dgm:spPr/>
    </dgm:pt>
    <dgm:pt modelId="{DC71E3A4-D3B8-4174-8531-4159BCFAC2D1}" type="pres">
      <dgm:prSet presAssocID="{99AC36E8-89DF-4607-A35A-BBD33783F43F}" presName="level2Shape" presStyleLbl="node3" presStyleIdx="3" presStyleCnt="8"/>
      <dgm:spPr/>
    </dgm:pt>
    <dgm:pt modelId="{73A7A868-1C72-47CE-BCB5-4A13E01B1F2B}" type="pres">
      <dgm:prSet presAssocID="{99AC36E8-89DF-4607-A35A-BBD33783F43F}" presName="hierChild3" presStyleCnt="0"/>
      <dgm:spPr/>
    </dgm:pt>
    <dgm:pt modelId="{97E78879-433E-4EB5-B70B-CFA52BB99328}" type="pres">
      <dgm:prSet presAssocID="{43F2EF19-AAD9-4984-8626-065F624B35E3}" presName="Name19" presStyleLbl="parChTrans1D3" presStyleIdx="4" presStyleCnt="8"/>
      <dgm:spPr/>
    </dgm:pt>
    <dgm:pt modelId="{5F9D495F-10B7-44ED-B293-E8C4B5C39FCA}" type="pres">
      <dgm:prSet presAssocID="{76F91077-7614-4D37-B060-1FF913570835}" presName="Name21" presStyleCnt="0"/>
      <dgm:spPr/>
    </dgm:pt>
    <dgm:pt modelId="{0CDF7567-66E4-4019-BCF2-C73A5D1031E5}" type="pres">
      <dgm:prSet presAssocID="{76F91077-7614-4D37-B060-1FF913570835}" presName="level2Shape" presStyleLbl="node3" presStyleIdx="4" presStyleCnt="8"/>
      <dgm:spPr/>
    </dgm:pt>
    <dgm:pt modelId="{7AA2A0E6-3E02-4A73-ACF0-10C893FBD2B6}" type="pres">
      <dgm:prSet presAssocID="{76F91077-7614-4D37-B060-1FF913570835}" presName="hierChild3" presStyleCnt="0"/>
      <dgm:spPr/>
    </dgm:pt>
    <dgm:pt modelId="{F1A329DD-6B79-465D-A7CB-94DACAC57E33}" type="pres">
      <dgm:prSet presAssocID="{DE8FD562-F257-495F-977A-270CAB641838}" presName="Name19" presStyleLbl="parChTrans1D3" presStyleIdx="5" presStyleCnt="8"/>
      <dgm:spPr/>
    </dgm:pt>
    <dgm:pt modelId="{DECA4B02-8F26-4414-8AF8-C48CEB6FC9B0}" type="pres">
      <dgm:prSet presAssocID="{43E714FA-8F13-403D-A19A-79DB1829A220}" presName="Name21" presStyleCnt="0"/>
      <dgm:spPr/>
    </dgm:pt>
    <dgm:pt modelId="{C3A3C3F0-0BFF-4854-81CD-1BC81D647ACF}" type="pres">
      <dgm:prSet presAssocID="{43E714FA-8F13-403D-A19A-79DB1829A220}" presName="level2Shape" presStyleLbl="node3" presStyleIdx="5" presStyleCnt="8"/>
      <dgm:spPr/>
    </dgm:pt>
    <dgm:pt modelId="{0A831B76-D578-4258-9FD3-A1A899D1411D}" type="pres">
      <dgm:prSet presAssocID="{43E714FA-8F13-403D-A19A-79DB1829A220}" presName="hierChild3" presStyleCnt="0"/>
      <dgm:spPr/>
    </dgm:pt>
    <dgm:pt modelId="{E81EFA48-A1DE-41EC-A5B2-0E128D91701C}" type="pres">
      <dgm:prSet presAssocID="{BC00E74F-B0E2-4C72-A9CE-CED75EEBF7BC}" presName="Name19" presStyleLbl="parChTrans1D3" presStyleIdx="6" presStyleCnt="8"/>
      <dgm:spPr/>
    </dgm:pt>
    <dgm:pt modelId="{0C6A229D-90E5-41E6-B0A1-323243BE5401}" type="pres">
      <dgm:prSet presAssocID="{EC4DF332-B2A4-41D5-9D2D-03B372EC7BC2}" presName="Name21" presStyleCnt="0"/>
      <dgm:spPr/>
    </dgm:pt>
    <dgm:pt modelId="{D208C592-3016-48AA-91CD-E89F8CA8A4F7}" type="pres">
      <dgm:prSet presAssocID="{EC4DF332-B2A4-41D5-9D2D-03B372EC7BC2}" presName="level2Shape" presStyleLbl="node3" presStyleIdx="6" presStyleCnt="8"/>
      <dgm:spPr/>
    </dgm:pt>
    <dgm:pt modelId="{51FE4A05-A66C-449D-B8CF-CD421C2B61F9}" type="pres">
      <dgm:prSet presAssocID="{EC4DF332-B2A4-41D5-9D2D-03B372EC7BC2}" presName="hierChild3" presStyleCnt="0"/>
      <dgm:spPr/>
    </dgm:pt>
    <dgm:pt modelId="{237AC289-2D0A-40A8-ABF2-A9F79C95D2BE}" type="pres">
      <dgm:prSet presAssocID="{4E1DB5E2-E102-4A90-B8A2-280FD9C9FF30}" presName="Name19" presStyleLbl="parChTrans1D3" presStyleIdx="7" presStyleCnt="8"/>
      <dgm:spPr/>
    </dgm:pt>
    <dgm:pt modelId="{E547132C-52D8-45B6-BD4F-D58311C1B4BF}" type="pres">
      <dgm:prSet presAssocID="{49B9886D-03D7-4D87-9DB6-708BCFA1CCCD}" presName="Name21" presStyleCnt="0"/>
      <dgm:spPr/>
    </dgm:pt>
    <dgm:pt modelId="{EA3D7C55-C415-427C-A0AC-4B66D01F1C1E}" type="pres">
      <dgm:prSet presAssocID="{49B9886D-03D7-4D87-9DB6-708BCFA1CCCD}" presName="level2Shape" presStyleLbl="node3" presStyleIdx="7" presStyleCnt="8"/>
      <dgm:spPr/>
    </dgm:pt>
    <dgm:pt modelId="{EB76E3A1-0AA6-4C25-918C-7604ABFBBEF8}" type="pres">
      <dgm:prSet presAssocID="{49B9886D-03D7-4D87-9DB6-708BCFA1CCCD}" presName="hierChild3" presStyleCnt="0"/>
      <dgm:spPr/>
    </dgm:pt>
    <dgm:pt modelId="{CBBAEC07-B046-4693-8EB8-2EDB8E23F710}" type="pres">
      <dgm:prSet presAssocID="{2DE3967E-6AFC-4F31-9C43-2FCE2E8EDF96}" presName="Name19" presStyleLbl="parChTrans1D2" presStyleIdx="3" presStyleCnt="4"/>
      <dgm:spPr/>
    </dgm:pt>
    <dgm:pt modelId="{FC3E6A35-99F8-4B98-B19D-A86E2F1AAD87}" type="pres">
      <dgm:prSet presAssocID="{B7932E52-19E3-47E4-87D2-0777F5A6C960}" presName="Name21" presStyleCnt="0"/>
      <dgm:spPr/>
    </dgm:pt>
    <dgm:pt modelId="{AF49F9B2-C362-47C8-B577-A0C43A1332DE}" type="pres">
      <dgm:prSet presAssocID="{B7932E52-19E3-47E4-87D2-0777F5A6C960}" presName="level2Shape" presStyleLbl="node2" presStyleIdx="3" presStyleCnt="4"/>
      <dgm:spPr/>
    </dgm:pt>
    <dgm:pt modelId="{2866FD09-FF90-4B2B-97A7-447E0220EC6D}" type="pres">
      <dgm:prSet presAssocID="{B7932E52-19E3-47E4-87D2-0777F5A6C960}" presName="hierChild3" presStyleCnt="0"/>
      <dgm:spPr/>
    </dgm:pt>
    <dgm:pt modelId="{D89DB3E9-970D-43B1-9592-043C9F848002}" type="pres">
      <dgm:prSet presAssocID="{DD3D5FBF-6690-48A5-A522-A1D77DC68435}" presName="bgShapesFlow" presStyleCnt="0"/>
      <dgm:spPr/>
    </dgm:pt>
  </dgm:ptLst>
  <dgm:cxnLst>
    <dgm:cxn modelId="{04E58E08-7A11-4EAF-B92F-35B7B5C01515}" type="presOf" srcId="{8AE7716D-7918-462A-AFC5-1498BCE92A1D}" destId="{AFEA0EA9-BC65-48BE-8859-1A1FF4E5FE75}" srcOrd="0" destOrd="0" presId="urn:microsoft.com/office/officeart/2005/8/layout/hierarchy6"/>
    <dgm:cxn modelId="{E9A48B0A-4ECF-477C-9327-55D5B0973457}" type="presOf" srcId="{CA5466B2-CB34-4F83-8EF2-1ADB4810C05B}" destId="{E35C696B-8705-4553-8C87-AC46BB8E3252}" srcOrd="0" destOrd="0" presId="urn:microsoft.com/office/officeart/2005/8/layout/hierarchy6"/>
    <dgm:cxn modelId="{0F37260C-854C-4457-B0E6-AE2CB5B4FE2F}" type="presOf" srcId="{B2F15787-7E64-4F35-86B5-8AC736AAA096}" destId="{C878BCBE-0E3B-46E8-A27C-6AA935A2CAA8}" srcOrd="0" destOrd="0" presId="urn:microsoft.com/office/officeart/2005/8/layout/hierarchy6"/>
    <dgm:cxn modelId="{D930111A-885F-4DCE-A49D-1B29F431E8F9}" type="presOf" srcId="{21B67358-F7F2-44C8-8B28-0ECD463A908D}" destId="{33A98DF9-4A41-46A9-AF55-E1F9F46AFF8D}" srcOrd="0" destOrd="0" presId="urn:microsoft.com/office/officeart/2005/8/layout/hierarchy6"/>
    <dgm:cxn modelId="{62F89530-567B-4276-BE4B-8168DB7787F7}" type="presOf" srcId="{76F91077-7614-4D37-B060-1FF913570835}" destId="{0CDF7567-66E4-4019-BCF2-C73A5D1031E5}" srcOrd="0" destOrd="0" presId="urn:microsoft.com/office/officeart/2005/8/layout/hierarchy6"/>
    <dgm:cxn modelId="{E18CA233-B654-47FD-A43E-C5E40CB452F3}" srcId="{746DAC97-4F3E-4A4D-84EA-6419613E8E2D}" destId="{D1926818-C088-45B6-BCC5-F9F3B73DD713}" srcOrd="2" destOrd="0" parTransId="{5EDF655B-2F83-4488-8C1B-A72E8AE078A8}" sibTransId="{AC02274B-CD16-4587-894B-EE783F61FB0F}"/>
    <dgm:cxn modelId="{1C538137-69DD-408D-9EB1-82A532701840}" type="presOf" srcId="{746DAC97-4F3E-4A4D-84EA-6419613E8E2D}" destId="{99FA2F96-B527-4D8C-841B-A3D848D93158}" srcOrd="0" destOrd="0" presId="urn:microsoft.com/office/officeart/2005/8/layout/hierarchy6"/>
    <dgm:cxn modelId="{CF06AA37-8AF5-4BC3-98A8-B0EF65530A31}" type="presOf" srcId="{DD3D5FBF-6690-48A5-A522-A1D77DC68435}" destId="{39C8CFF5-DD1C-4212-BC73-B465D3E79222}" srcOrd="0" destOrd="0" presId="urn:microsoft.com/office/officeart/2005/8/layout/hierarchy6"/>
    <dgm:cxn modelId="{B8EC9B3E-F656-4E91-9389-303B189F84B0}" type="presOf" srcId="{2CF0FBFD-AA1D-4FE6-9990-BCCA49DCDA47}" destId="{0AD6EDD6-04C7-4682-9F9D-1EE35BA7D02A}" srcOrd="0" destOrd="0" presId="urn:microsoft.com/office/officeart/2005/8/layout/hierarchy6"/>
    <dgm:cxn modelId="{A80CFB69-D933-47D3-B65C-769AC028033D}" type="presOf" srcId="{43E714FA-8F13-403D-A19A-79DB1829A220}" destId="{C3A3C3F0-0BFF-4854-81CD-1BC81D647ACF}" srcOrd="0" destOrd="0" presId="urn:microsoft.com/office/officeart/2005/8/layout/hierarchy6"/>
    <dgm:cxn modelId="{299E4550-BAEA-4564-A199-1F4C00F8B0F6}" type="presOf" srcId="{99AC36E8-89DF-4607-A35A-BBD33783F43F}" destId="{DC71E3A4-D3B8-4174-8531-4159BCFAC2D1}" srcOrd="0" destOrd="0" presId="urn:microsoft.com/office/officeart/2005/8/layout/hierarchy6"/>
    <dgm:cxn modelId="{B60D4D55-8EB3-4402-94C0-999087102FFF}" srcId="{746DAC97-4F3E-4A4D-84EA-6419613E8E2D}" destId="{AF9B148B-9921-4045-8A66-533F65E61C79}" srcOrd="0" destOrd="0" parTransId="{21B67358-F7F2-44C8-8B28-0ECD463A908D}" sibTransId="{BB74B744-215F-404F-B307-E920D410F6C9}"/>
    <dgm:cxn modelId="{7C36D755-2279-4829-9D49-6671DFD837D6}" srcId="{D1926818-C088-45B6-BCC5-F9F3B73DD713}" destId="{99AC36E8-89DF-4607-A35A-BBD33783F43F}" srcOrd="3" destOrd="0" parTransId="{C2FCF269-8191-40BF-B7FB-EA5DDC32CBA8}" sibTransId="{89B578EE-C9DC-43B5-BBF9-169B514B439A}"/>
    <dgm:cxn modelId="{DBE5BC56-C898-4A68-AAC0-E782C6202EED}" type="presOf" srcId="{5EDF655B-2F83-4488-8C1B-A72E8AE078A8}" destId="{ECCC34F1-FE86-492E-96B7-2D24460905B4}" srcOrd="0" destOrd="0" presId="urn:microsoft.com/office/officeart/2005/8/layout/hierarchy6"/>
    <dgm:cxn modelId="{376D107A-A9BF-4B15-9864-7AD4B35E13A7}" srcId="{746DAC97-4F3E-4A4D-84EA-6419613E8E2D}" destId="{41A34E77-3EA7-4477-8332-786CD0D96DC3}" srcOrd="1" destOrd="0" parTransId="{2860BD30-E76F-4524-A144-FEB5BC9B553E}" sibTransId="{ABF4DE5E-CF42-4521-A1D8-C6DDCF1CC351}"/>
    <dgm:cxn modelId="{CE51A87C-BFEE-4FE4-A426-4EB0CB89A286}" type="presOf" srcId="{BC00E74F-B0E2-4C72-A9CE-CED75EEBF7BC}" destId="{E81EFA48-A1DE-41EC-A5B2-0E128D91701C}" srcOrd="0" destOrd="0" presId="urn:microsoft.com/office/officeart/2005/8/layout/hierarchy6"/>
    <dgm:cxn modelId="{EBD4E77D-25F9-454E-8D9B-43EA68B8BCE0}" type="presOf" srcId="{2860BD30-E76F-4524-A144-FEB5BC9B553E}" destId="{DE1EEFC2-8563-4A90-89BD-7DCD3472F41E}" srcOrd="0" destOrd="0" presId="urn:microsoft.com/office/officeart/2005/8/layout/hierarchy6"/>
    <dgm:cxn modelId="{C6CA8897-AE8F-4CA5-8AE5-B68CB46BDF43}" type="presOf" srcId="{3E476ACA-D10B-4DD9-B0CE-B9BB0C05FCF3}" destId="{4171B5AC-9D42-4DB2-995D-E61296EBAB88}" srcOrd="0" destOrd="0" presId="urn:microsoft.com/office/officeart/2005/8/layout/hierarchy6"/>
    <dgm:cxn modelId="{9AE8D498-A951-4D02-901C-2B1185824174}" srcId="{D1926818-C088-45B6-BCC5-F9F3B73DD713}" destId="{CA5466B2-CB34-4F83-8EF2-1ADB4810C05B}" srcOrd="2" destOrd="0" parTransId="{8AE7716D-7918-462A-AFC5-1498BCE92A1D}" sibTransId="{6F91F1DB-37D0-46D2-B1F0-72F2DB543D81}"/>
    <dgm:cxn modelId="{7A268B9A-47F2-4A0D-B312-A0B4A07F8793}" type="presOf" srcId="{4FB24910-0677-4C6A-A5EC-3C49A3242588}" destId="{ABE55E35-92DA-40BF-9AC8-4A56BC385057}" srcOrd="0" destOrd="0" presId="urn:microsoft.com/office/officeart/2005/8/layout/hierarchy6"/>
    <dgm:cxn modelId="{8BD80DB7-B266-4CE4-A86C-62F15798436B}" type="presOf" srcId="{EC4DF332-B2A4-41D5-9D2D-03B372EC7BC2}" destId="{D208C592-3016-48AA-91CD-E89F8CA8A4F7}" srcOrd="0" destOrd="0" presId="urn:microsoft.com/office/officeart/2005/8/layout/hierarchy6"/>
    <dgm:cxn modelId="{1F1EF2BC-80D6-44C0-87A6-CC9C60911E52}" type="presOf" srcId="{49B9886D-03D7-4D87-9DB6-708BCFA1CCCD}" destId="{EA3D7C55-C415-427C-A0AC-4B66D01F1C1E}" srcOrd="0" destOrd="0" presId="urn:microsoft.com/office/officeart/2005/8/layout/hierarchy6"/>
    <dgm:cxn modelId="{4C4876BE-F11E-4698-9597-54D08BFC95AF}" srcId="{D1926818-C088-45B6-BCC5-F9F3B73DD713}" destId="{43E714FA-8F13-403D-A19A-79DB1829A220}" srcOrd="5" destOrd="0" parTransId="{DE8FD562-F257-495F-977A-270CAB641838}" sibTransId="{C8585366-0F55-4583-930E-16CBEA27B56F}"/>
    <dgm:cxn modelId="{3A9695C1-F5FA-4494-82D2-771C321BF092}" type="presOf" srcId="{C2FCF269-8191-40BF-B7FB-EA5DDC32CBA8}" destId="{601D7309-6C11-4A81-827B-5CD99ABC76D7}" srcOrd="0" destOrd="0" presId="urn:microsoft.com/office/officeart/2005/8/layout/hierarchy6"/>
    <dgm:cxn modelId="{0CAE64C4-7784-452C-B039-3E1BD8D9D25F}" srcId="{D1926818-C088-45B6-BCC5-F9F3B73DD713}" destId="{76F91077-7614-4D37-B060-1FF913570835}" srcOrd="4" destOrd="0" parTransId="{43F2EF19-AAD9-4984-8626-065F624B35E3}" sibTransId="{083A616B-9F02-4F85-B23B-D7C47DAFF0B5}"/>
    <dgm:cxn modelId="{622398C5-DD6C-4B8C-AADA-3B6A93C0700A}" type="presOf" srcId="{41A34E77-3EA7-4477-8332-786CD0D96DC3}" destId="{5CE920A1-63F7-4DF3-8871-24A09BC4E6DA}" srcOrd="0" destOrd="0" presId="urn:microsoft.com/office/officeart/2005/8/layout/hierarchy6"/>
    <dgm:cxn modelId="{BE6526C8-F1B3-48C1-8247-FBFF084285F0}" srcId="{D1926818-C088-45B6-BCC5-F9F3B73DD713}" destId="{49B9886D-03D7-4D87-9DB6-708BCFA1CCCD}" srcOrd="7" destOrd="0" parTransId="{4E1DB5E2-E102-4A90-B8A2-280FD9C9FF30}" sibTransId="{0C3DA9BE-70C3-4222-8351-F3A15A98860E}"/>
    <dgm:cxn modelId="{3A4AB8C8-E5BF-4149-A67D-CA42A774E350}" type="presOf" srcId="{B7932E52-19E3-47E4-87D2-0777F5A6C960}" destId="{AF49F9B2-C362-47C8-B577-A0C43A1332DE}" srcOrd="0" destOrd="0" presId="urn:microsoft.com/office/officeart/2005/8/layout/hierarchy6"/>
    <dgm:cxn modelId="{DEA3A7CE-302E-4F08-BDB0-8CE4125CCD1C}" srcId="{D1926818-C088-45B6-BCC5-F9F3B73DD713}" destId="{EC4DF332-B2A4-41D5-9D2D-03B372EC7BC2}" srcOrd="6" destOrd="0" parTransId="{BC00E74F-B0E2-4C72-A9CE-CED75EEBF7BC}" sibTransId="{6F67C5BD-5074-4531-AE20-0E1891B5EB2F}"/>
    <dgm:cxn modelId="{A0C5D6CE-272A-46E1-B93E-CD4A97655510}" type="presOf" srcId="{43F2EF19-AAD9-4984-8626-065F624B35E3}" destId="{97E78879-433E-4EB5-B70B-CFA52BB99328}" srcOrd="0" destOrd="0" presId="urn:microsoft.com/office/officeart/2005/8/layout/hierarchy6"/>
    <dgm:cxn modelId="{F50E0ED1-6B69-4E71-A8DE-5CF11A13F719}" srcId="{D1926818-C088-45B6-BCC5-F9F3B73DD713}" destId="{3E476ACA-D10B-4DD9-B0CE-B9BB0C05FCF3}" srcOrd="1" destOrd="0" parTransId="{B2F15787-7E64-4F35-86B5-8AC736AAA096}" sibTransId="{B508781C-6854-4B6B-9E82-FD7716E34E1A}"/>
    <dgm:cxn modelId="{CDC449DD-EDD3-4BD4-96A7-C394C3FF0B22}" type="presOf" srcId="{4E1DB5E2-E102-4A90-B8A2-280FD9C9FF30}" destId="{237AC289-2D0A-40A8-ABF2-A9F79C95D2BE}" srcOrd="0" destOrd="0" presId="urn:microsoft.com/office/officeart/2005/8/layout/hierarchy6"/>
    <dgm:cxn modelId="{C32C4FE7-322F-44C5-A06C-B7E6FC94A2BD}" type="presOf" srcId="{D1926818-C088-45B6-BCC5-F9F3B73DD713}" destId="{8583D3FB-6C8E-4335-B588-97C51CA31A17}" srcOrd="0" destOrd="0" presId="urn:microsoft.com/office/officeart/2005/8/layout/hierarchy6"/>
    <dgm:cxn modelId="{5468EEE7-B9F2-4307-B430-47CE018DB850}" type="presOf" srcId="{AF9B148B-9921-4045-8A66-533F65E61C79}" destId="{47874157-157B-4CC4-BED3-293154C3937A}" srcOrd="0" destOrd="0" presId="urn:microsoft.com/office/officeart/2005/8/layout/hierarchy6"/>
    <dgm:cxn modelId="{00269AF0-B887-4B76-BB7F-F449B73407C7}" type="presOf" srcId="{2DE3967E-6AFC-4F31-9C43-2FCE2E8EDF96}" destId="{CBBAEC07-B046-4693-8EB8-2EDB8E23F710}" srcOrd="0" destOrd="0" presId="urn:microsoft.com/office/officeart/2005/8/layout/hierarchy6"/>
    <dgm:cxn modelId="{010E9AF2-AF16-487F-A1A7-54FB9A778CE4}" srcId="{D1926818-C088-45B6-BCC5-F9F3B73DD713}" destId="{2CF0FBFD-AA1D-4FE6-9990-BCCA49DCDA47}" srcOrd="0" destOrd="0" parTransId="{4FB24910-0677-4C6A-A5EC-3C49A3242588}" sibTransId="{C42FC965-F982-464C-9D47-331CD87666B2}"/>
    <dgm:cxn modelId="{3F9015F3-6AEC-46CC-95F8-1239B4643132}" type="presOf" srcId="{DE8FD562-F257-495F-977A-270CAB641838}" destId="{F1A329DD-6B79-465D-A7CB-94DACAC57E33}" srcOrd="0" destOrd="0" presId="urn:microsoft.com/office/officeart/2005/8/layout/hierarchy6"/>
    <dgm:cxn modelId="{6E0BEEF8-FC3B-4CF0-B3AF-BAD3B150D44D}" srcId="{746DAC97-4F3E-4A4D-84EA-6419613E8E2D}" destId="{B7932E52-19E3-47E4-87D2-0777F5A6C960}" srcOrd="3" destOrd="0" parTransId="{2DE3967E-6AFC-4F31-9C43-2FCE2E8EDF96}" sibTransId="{82B6D7F9-1AB1-4AFE-BE76-903E98B69339}"/>
    <dgm:cxn modelId="{DA6769FC-AA13-4215-9245-EB2CA1BC9882}" srcId="{DD3D5FBF-6690-48A5-A522-A1D77DC68435}" destId="{746DAC97-4F3E-4A4D-84EA-6419613E8E2D}" srcOrd="0" destOrd="0" parTransId="{FCBCEC2F-B1DC-4D4A-ABB1-D672BB2EC6C9}" sibTransId="{2DD41177-5377-4B7A-A4AA-CC85684ECA3A}"/>
    <dgm:cxn modelId="{DEC60214-68CB-44A5-A4B9-79E14A84CC7F}" type="presParOf" srcId="{39C8CFF5-DD1C-4212-BC73-B465D3E79222}" destId="{C6821C8E-26D5-4C06-B3AF-585E541A4D4C}" srcOrd="0" destOrd="0" presId="urn:microsoft.com/office/officeart/2005/8/layout/hierarchy6"/>
    <dgm:cxn modelId="{EEA70C3B-226A-46B6-95B6-33BFE8F84000}" type="presParOf" srcId="{C6821C8E-26D5-4C06-B3AF-585E541A4D4C}" destId="{0584E581-0F00-4EE6-B741-62F198595A8C}" srcOrd="0" destOrd="0" presId="urn:microsoft.com/office/officeart/2005/8/layout/hierarchy6"/>
    <dgm:cxn modelId="{66B54E15-C707-4403-BAB0-162BCDCF33BC}" type="presParOf" srcId="{0584E581-0F00-4EE6-B741-62F198595A8C}" destId="{EBC18750-9916-4FCF-AA0C-B9DEF5CE8686}" srcOrd="0" destOrd="0" presId="urn:microsoft.com/office/officeart/2005/8/layout/hierarchy6"/>
    <dgm:cxn modelId="{74B15013-D6C2-4478-BA88-C4BBEF5C7913}" type="presParOf" srcId="{EBC18750-9916-4FCF-AA0C-B9DEF5CE8686}" destId="{99FA2F96-B527-4D8C-841B-A3D848D93158}" srcOrd="0" destOrd="0" presId="urn:microsoft.com/office/officeart/2005/8/layout/hierarchy6"/>
    <dgm:cxn modelId="{57424C08-53D8-4D48-941A-B5AC8298A38A}" type="presParOf" srcId="{EBC18750-9916-4FCF-AA0C-B9DEF5CE8686}" destId="{6C57ABBC-9321-4539-909B-134DEF86E6C5}" srcOrd="1" destOrd="0" presId="urn:microsoft.com/office/officeart/2005/8/layout/hierarchy6"/>
    <dgm:cxn modelId="{D4C618BB-B295-44F9-9402-F41764C15D2D}" type="presParOf" srcId="{6C57ABBC-9321-4539-909B-134DEF86E6C5}" destId="{33A98DF9-4A41-46A9-AF55-E1F9F46AFF8D}" srcOrd="0" destOrd="0" presId="urn:microsoft.com/office/officeart/2005/8/layout/hierarchy6"/>
    <dgm:cxn modelId="{ED2006BD-B1A1-45C2-8840-FADB28CF1C8C}" type="presParOf" srcId="{6C57ABBC-9321-4539-909B-134DEF86E6C5}" destId="{421F59B0-E024-4C62-9F9B-66A38111650C}" srcOrd="1" destOrd="0" presId="urn:microsoft.com/office/officeart/2005/8/layout/hierarchy6"/>
    <dgm:cxn modelId="{367306A8-01AA-4F43-94AE-64ED2075CCBC}" type="presParOf" srcId="{421F59B0-E024-4C62-9F9B-66A38111650C}" destId="{47874157-157B-4CC4-BED3-293154C3937A}" srcOrd="0" destOrd="0" presId="urn:microsoft.com/office/officeart/2005/8/layout/hierarchy6"/>
    <dgm:cxn modelId="{B3520D6D-8E72-40D0-B7C6-0B350B492C4F}" type="presParOf" srcId="{421F59B0-E024-4C62-9F9B-66A38111650C}" destId="{06121301-482E-4C47-81CB-D83A5D95E8B3}" srcOrd="1" destOrd="0" presId="urn:microsoft.com/office/officeart/2005/8/layout/hierarchy6"/>
    <dgm:cxn modelId="{B412A723-DC39-4D2B-B4D6-A0082DD33AC2}" type="presParOf" srcId="{6C57ABBC-9321-4539-909B-134DEF86E6C5}" destId="{DE1EEFC2-8563-4A90-89BD-7DCD3472F41E}" srcOrd="2" destOrd="0" presId="urn:microsoft.com/office/officeart/2005/8/layout/hierarchy6"/>
    <dgm:cxn modelId="{BBC867D8-4226-4040-9FFF-6EB6A59D0CF2}" type="presParOf" srcId="{6C57ABBC-9321-4539-909B-134DEF86E6C5}" destId="{BDF6C653-FC18-49BB-BC2F-C395C3342241}" srcOrd="3" destOrd="0" presId="urn:microsoft.com/office/officeart/2005/8/layout/hierarchy6"/>
    <dgm:cxn modelId="{E0FBB400-6C45-40B0-B406-F45B607F573D}" type="presParOf" srcId="{BDF6C653-FC18-49BB-BC2F-C395C3342241}" destId="{5CE920A1-63F7-4DF3-8871-24A09BC4E6DA}" srcOrd="0" destOrd="0" presId="urn:microsoft.com/office/officeart/2005/8/layout/hierarchy6"/>
    <dgm:cxn modelId="{3B237B5E-E054-4B3C-91F8-3383DF31DB23}" type="presParOf" srcId="{BDF6C653-FC18-49BB-BC2F-C395C3342241}" destId="{675947BD-9F73-4206-890F-69549CF3FAC1}" srcOrd="1" destOrd="0" presId="urn:microsoft.com/office/officeart/2005/8/layout/hierarchy6"/>
    <dgm:cxn modelId="{CC41F2D6-53B0-40AD-BAA6-753FA04C5AB7}" type="presParOf" srcId="{6C57ABBC-9321-4539-909B-134DEF86E6C5}" destId="{ECCC34F1-FE86-492E-96B7-2D24460905B4}" srcOrd="4" destOrd="0" presId="urn:microsoft.com/office/officeart/2005/8/layout/hierarchy6"/>
    <dgm:cxn modelId="{8BD46F41-18B0-41A7-80C0-79AF6BF513D7}" type="presParOf" srcId="{6C57ABBC-9321-4539-909B-134DEF86E6C5}" destId="{BFFEAE06-1D49-46EE-BD1E-44CF89C720F3}" srcOrd="5" destOrd="0" presId="urn:microsoft.com/office/officeart/2005/8/layout/hierarchy6"/>
    <dgm:cxn modelId="{1BE87E3E-3F82-4ABC-A227-0534DACF72FE}" type="presParOf" srcId="{BFFEAE06-1D49-46EE-BD1E-44CF89C720F3}" destId="{8583D3FB-6C8E-4335-B588-97C51CA31A17}" srcOrd="0" destOrd="0" presId="urn:microsoft.com/office/officeart/2005/8/layout/hierarchy6"/>
    <dgm:cxn modelId="{AA998B4A-9633-4F13-973B-0BCD58A04B3E}" type="presParOf" srcId="{BFFEAE06-1D49-46EE-BD1E-44CF89C720F3}" destId="{2B68065B-29A4-4FE7-9516-541C6A7C2283}" srcOrd="1" destOrd="0" presId="urn:microsoft.com/office/officeart/2005/8/layout/hierarchy6"/>
    <dgm:cxn modelId="{1C67B236-4EF3-4ED8-9FBC-70091BC275BA}" type="presParOf" srcId="{2B68065B-29A4-4FE7-9516-541C6A7C2283}" destId="{ABE55E35-92DA-40BF-9AC8-4A56BC385057}" srcOrd="0" destOrd="0" presId="urn:microsoft.com/office/officeart/2005/8/layout/hierarchy6"/>
    <dgm:cxn modelId="{A7C7B052-09F5-46E6-9463-E0D33FE88C54}" type="presParOf" srcId="{2B68065B-29A4-4FE7-9516-541C6A7C2283}" destId="{623B1A7F-DBE2-4698-8B64-1BCE26457757}" srcOrd="1" destOrd="0" presId="urn:microsoft.com/office/officeart/2005/8/layout/hierarchy6"/>
    <dgm:cxn modelId="{73CB0A5D-48DD-4D6B-946B-9E95C155B3EF}" type="presParOf" srcId="{623B1A7F-DBE2-4698-8B64-1BCE26457757}" destId="{0AD6EDD6-04C7-4682-9F9D-1EE35BA7D02A}" srcOrd="0" destOrd="0" presId="urn:microsoft.com/office/officeart/2005/8/layout/hierarchy6"/>
    <dgm:cxn modelId="{3EDF517C-2989-48D4-A039-7DA02010FEC1}" type="presParOf" srcId="{623B1A7F-DBE2-4698-8B64-1BCE26457757}" destId="{7F2989B1-F3F9-4690-AB3C-E490BBDEBFDE}" srcOrd="1" destOrd="0" presId="urn:microsoft.com/office/officeart/2005/8/layout/hierarchy6"/>
    <dgm:cxn modelId="{967F8CCB-3FDC-4F0C-AAA2-C2C7BAE54726}" type="presParOf" srcId="{2B68065B-29A4-4FE7-9516-541C6A7C2283}" destId="{C878BCBE-0E3B-46E8-A27C-6AA935A2CAA8}" srcOrd="2" destOrd="0" presId="urn:microsoft.com/office/officeart/2005/8/layout/hierarchy6"/>
    <dgm:cxn modelId="{C9DB6E79-1E96-4730-8EBF-4FCAE1C6D787}" type="presParOf" srcId="{2B68065B-29A4-4FE7-9516-541C6A7C2283}" destId="{4B7C7E2D-FEF3-46D8-97E9-3E4BCB85C510}" srcOrd="3" destOrd="0" presId="urn:microsoft.com/office/officeart/2005/8/layout/hierarchy6"/>
    <dgm:cxn modelId="{549F39F7-E44A-41A9-8C6B-BC78504EF820}" type="presParOf" srcId="{4B7C7E2D-FEF3-46D8-97E9-3E4BCB85C510}" destId="{4171B5AC-9D42-4DB2-995D-E61296EBAB88}" srcOrd="0" destOrd="0" presId="urn:microsoft.com/office/officeart/2005/8/layout/hierarchy6"/>
    <dgm:cxn modelId="{A5F714A9-13B1-4AC1-96D0-F08796DC229A}" type="presParOf" srcId="{4B7C7E2D-FEF3-46D8-97E9-3E4BCB85C510}" destId="{5262EE5C-4BD5-4EB2-B0C4-1879859B7E63}" srcOrd="1" destOrd="0" presId="urn:microsoft.com/office/officeart/2005/8/layout/hierarchy6"/>
    <dgm:cxn modelId="{FA7CEB2F-080D-4EE1-A4C5-6C151EEC54C7}" type="presParOf" srcId="{2B68065B-29A4-4FE7-9516-541C6A7C2283}" destId="{AFEA0EA9-BC65-48BE-8859-1A1FF4E5FE75}" srcOrd="4" destOrd="0" presId="urn:microsoft.com/office/officeart/2005/8/layout/hierarchy6"/>
    <dgm:cxn modelId="{D9DD5802-91EB-4D9E-AF41-A035EE1823B4}" type="presParOf" srcId="{2B68065B-29A4-4FE7-9516-541C6A7C2283}" destId="{F423AF38-8084-46EA-B48B-42FC4B9235DC}" srcOrd="5" destOrd="0" presId="urn:microsoft.com/office/officeart/2005/8/layout/hierarchy6"/>
    <dgm:cxn modelId="{FAE5C842-E2FD-4CBE-B3FB-8D1F5B90561D}" type="presParOf" srcId="{F423AF38-8084-46EA-B48B-42FC4B9235DC}" destId="{E35C696B-8705-4553-8C87-AC46BB8E3252}" srcOrd="0" destOrd="0" presId="urn:microsoft.com/office/officeart/2005/8/layout/hierarchy6"/>
    <dgm:cxn modelId="{CDD36BBA-A666-49B3-A15B-3F3B27B730C7}" type="presParOf" srcId="{F423AF38-8084-46EA-B48B-42FC4B9235DC}" destId="{4A2C08BF-2521-4BC7-B962-AA96FF8A9191}" srcOrd="1" destOrd="0" presId="urn:microsoft.com/office/officeart/2005/8/layout/hierarchy6"/>
    <dgm:cxn modelId="{9765D992-4194-4FC2-9DBF-1A5CA8E94306}" type="presParOf" srcId="{2B68065B-29A4-4FE7-9516-541C6A7C2283}" destId="{601D7309-6C11-4A81-827B-5CD99ABC76D7}" srcOrd="6" destOrd="0" presId="urn:microsoft.com/office/officeart/2005/8/layout/hierarchy6"/>
    <dgm:cxn modelId="{E5D77622-9A6F-497A-9E59-80C11C32C498}" type="presParOf" srcId="{2B68065B-29A4-4FE7-9516-541C6A7C2283}" destId="{CF1926BB-5478-4BB7-BFF8-2B0F6A3CC302}" srcOrd="7" destOrd="0" presId="urn:microsoft.com/office/officeart/2005/8/layout/hierarchy6"/>
    <dgm:cxn modelId="{FDD892E7-A98F-45F7-9FE3-8C53C5F14DB3}" type="presParOf" srcId="{CF1926BB-5478-4BB7-BFF8-2B0F6A3CC302}" destId="{DC71E3A4-D3B8-4174-8531-4159BCFAC2D1}" srcOrd="0" destOrd="0" presId="urn:microsoft.com/office/officeart/2005/8/layout/hierarchy6"/>
    <dgm:cxn modelId="{7707DDB0-B90D-46F8-8495-011F1D2DD6F1}" type="presParOf" srcId="{CF1926BB-5478-4BB7-BFF8-2B0F6A3CC302}" destId="{73A7A868-1C72-47CE-BCB5-4A13E01B1F2B}" srcOrd="1" destOrd="0" presId="urn:microsoft.com/office/officeart/2005/8/layout/hierarchy6"/>
    <dgm:cxn modelId="{9B9CC092-5E37-449D-961B-32C411910A2F}" type="presParOf" srcId="{2B68065B-29A4-4FE7-9516-541C6A7C2283}" destId="{97E78879-433E-4EB5-B70B-CFA52BB99328}" srcOrd="8" destOrd="0" presId="urn:microsoft.com/office/officeart/2005/8/layout/hierarchy6"/>
    <dgm:cxn modelId="{3EED1100-CDDC-48AE-9354-A17AC4391C52}" type="presParOf" srcId="{2B68065B-29A4-4FE7-9516-541C6A7C2283}" destId="{5F9D495F-10B7-44ED-B293-E8C4B5C39FCA}" srcOrd="9" destOrd="0" presId="urn:microsoft.com/office/officeart/2005/8/layout/hierarchy6"/>
    <dgm:cxn modelId="{0DEB74BD-E963-4A9E-BD64-82FB24BC88F2}" type="presParOf" srcId="{5F9D495F-10B7-44ED-B293-E8C4B5C39FCA}" destId="{0CDF7567-66E4-4019-BCF2-C73A5D1031E5}" srcOrd="0" destOrd="0" presId="urn:microsoft.com/office/officeart/2005/8/layout/hierarchy6"/>
    <dgm:cxn modelId="{7E6DE9D6-EE5B-4B49-B08D-72C91CDCF4ED}" type="presParOf" srcId="{5F9D495F-10B7-44ED-B293-E8C4B5C39FCA}" destId="{7AA2A0E6-3E02-4A73-ACF0-10C893FBD2B6}" srcOrd="1" destOrd="0" presId="urn:microsoft.com/office/officeart/2005/8/layout/hierarchy6"/>
    <dgm:cxn modelId="{FA77C5C3-C60D-4EB2-98D0-A8826AC7584D}" type="presParOf" srcId="{2B68065B-29A4-4FE7-9516-541C6A7C2283}" destId="{F1A329DD-6B79-465D-A7CB-94DACAC57E33}" srcOrd="10" destOrd="0" presId="urn:microsoft.com/office/officeart/2005/8/layout/hierarchy6"/>
    <dgm:cxn modelId="{365AD13F-FE9F-4E0A-8ACA-183400F1A927}" type="presParOf" srcId="{2B68065B-29A4-4FE7-9516-541C6A7C2283}" destId="{DECA4B02-8F26-4414-8AF8-C48CEB6FC9B0}" srcOrd="11" destOrd="0" presId="urn:microsoft.com/office/officeart/2005/8/layout/hierarchy6"/>
    <dgm:cxn modelId="{54AD9B25-FD61-4145-9C2E-16A9F46BE7ED}" type="presParOf" srcId="{DECA4B02-8F26-4414-8AF8-C48CEB6FC9B0}" destId="{C3A3C3F0-0BFF-4854-81CD-1BC81D647ACF}" srcOrd="0" destOrd="0" presId="urn:microsoft.com/office/officeart/2005/8/layout/hierarchy6"/>
    <dgm:cxn modelId="{B1623CF3-0A7C-4032-BC52-BD3E28AB24B8}" type="presParOf" srcId="{DECA4B02-8F26-4414-8AF8-C48CEB6FC9B0}" destId="{0A831B76-D578-4258-9FD3-A1A899D1411D}" srcOrd="1" destOrd="0" presId="urn:microsoft.com/office/officeart/2005/8/layout/hierarchy6"/>
    <dgm:cxn modelId="{04839855-5CB9-4161-BE68-726879273957}" type="presParOf" srcId="{2B68065B-29A4-4FE7-9516-541C6A7C2283}" destId="{E81EFA48-A1DE-41EC-A5B2-0E128D91701C}" srcOrd="12" destOrd="0" presId="urn:microsoft.com/office/officeart/2005/8/layout/hierarchy6"/>
    <dgm:cxn modelId="{931135E7-66D3-421E-8390-CBC77107D727}" type="presParOf" srcId="{2B68065B-29A4-4FE7-9516-541C6A7C2283}" destId="{0C6A229D-90E5-41E6-B0A1-323243BE5401}" srcOrd="13" destOrd="0" presId="urn:microsoft.com/office/officeart/2005/8/layout/hierarchy6"/>
    <dgm:cxn modelId="{B758B0FB-FD64-4257-88CC-F627908F92A6}" type="presParOf" srcId="{0C6A229D-90E5-41E6-B0A1-323243BE5401}" destId="{D208C592-3016-48AA-91CD-E89F8CA8A4F7}" srcOrd="0" destOrd="0" presId="urn:microsoft.com/office/officeart/2005/8/layout/hierarchy6"/>
    <dgm:cxn modelId="{3CAE164B-E41F-4D4C-AE88-BA02BD2AE015}" type="presParOf" srcId="{0C6A229D-90E5-41E6-B0A1-323243BE5401}" destId="{51FE4A05-A66C-449D-B8CF-CD421C2B61F9}" srcOrd="1" destOrd="0" presId="urn:microsoft.com/office/officeart/2005/8/layout/hierarchy6"/>
    <dgm:cxn modelId="{DE636C1A-16C4-40DA-9F80-3E3B1EE0CBF7}" type="presParOf" srcId="{2B68065B-29A4-4FE7-9516-541C6A7C2283}" destId="{237AC289-2D0A-40A8-ABF2-A9F79C95D2BE}" srcOrd="14" destOrd="0" presId="urn:microsoft.com/office/officeart/2005/8/layout/hierarchy6"/>
    <dgm:cxn modelId="{D4463DED-1975-4A45-8465-B563BA29D4C3}" type="presParOf" srcId="{2B68065B-29A4-4FE7-9516-541C6A7C2283}" destId="{E547132C-52D8-45B6-BD4F-D58311C1B4BF}" srcOrd="15" destOrd="0" presId="urn:microsoft.com/office/officeart/2005/8/layout/hierarchy6"/>
    <dgm:cxn modelId="{3CD3A0CC-8AE9-413A-AD74-6DA5362D653E}" type="presParOf" srcId="{E547132C-52D8-45B6-BD4F-D58311C1B4BF}" destId="{EA3D7C55-C415-427C-A0AC-4B66D01F1C1E}" srcOrd="0" destOrd="0" presId="urn:microsoft.com/office/officeart/2005/8/layout/hierarchy6"/>
    <dgm:cxn modelId="{C18C03DF-0794-43BA-BCDB-72721747B7DB}" type="presParOf" srcId="{E547132C-52D8-45B6-BD4F-D58311C1B4BF}" destId="{EB76E3A1-0AA6-4C25-918C-7604ABFBBEF8}" srcOrd="1" destOrd="0" presId="urn:microsoft.com/office/officeart/2005/8/layout/hierarchy6"/>
    <dgm:cxn modelId="{0FEAB2D4-1854-489C-96A4-DA0A5BF2E78F}" type="presParOf" srcId="{6C57ABBC-9321-4539-909B-134DEF86E6C5}" destId="{CBBAEC07-B046-4693-8EB8-2EDB8E23F710}" srcOrd="6" destOrd="0" presId="urn:microsoft.com/office/officeart/2005/8/layout/hierarchy6"/>
    <dgm:cxn modelId="{9710AE39-3212-4C86-B84B-33F0BB00647A}" type="presParOf" srcId="{6C57ABBC-9321-4539-909B-134DEF86E6C5}" destId="{FC3E6A35-99F8-4B98-B19D-A86E2F1AAD87}" srcOrd="7" destOrd="0" presId="urn:microsoft.com/office/officeart/2005/8/layout/hierarchy6"/>
    <dgm:cxn modelId="{9906F80F-3135-4EE1-85BD-E22DD4BD2DE0}" type="presParOf" srcId="{FC3E6A35-99F8-4B98-B19D-A86E2F1AAD87}" destId="{AF49F9B2-C362-47C8-B577-A0C43A1332DE}" srcOrd="0" destOrd="0" presId="urn:microsoft.com/office/officeart/2005/8/layout/hierarchy6"/>
    <dgm:cxn modelId="{873B253F-D4E7-4CEE-BFE9-A900FC3564B6}" type="presParOf" srcId="{FC3E6A35-99F8-4B98-B19D-A86E2F1AAD87}" destId="{2866FD09-FF90-4B2B-97A7-447E0220EC6D}" srcOrd="1" destOrd="0" presId="urn:microsoft.com/office/officeart/2005/8/layout/hierarchy6"/>
    <dgm:cxn modelId="{DAAEB689-325F-4511-9A4C-E4B6B688050B}" type="presParOf" srcId="{39C8CFF5-DD1C-4212-BC73-B465D3E79222}" destId="{D89DB3E9-970D-43B1-9592-043C9F84800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FA2F96-B527-4D8C-841B-A3D848D93158}">
      <dsp:nvSpPr>
        <dsp:cNvPr id="0" name=""/>
        <dsp:cNvSpPr/>
      </dsp:nvSpPr>
      <dsp:spPr>
        <a:xfrm>
          <a:off x="4707954" y="280887"/>
          <a:ext cx="1206996" cy="8046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kern="1200" dirty="0"/>
            <a:t>従業者</a:t>
          </a:r>
        </a:p>
      </dsp:txBody>
      <dsp:txXfrm>
        <a:off x="4731522" y="304455"/>
        <a:ext cx="1159860" cy="757528"/>
      </dsp:txXfrm>
    </dsp:sp>
    <dsp:sp modelId="{33A98DF9-4A41-46A9-AF55-E1F9F46AFF8D}">
      <dsp:nvSpPr>
        <dsp:cNvPr id="0" name=""/>
        <dsp:cNvSpPr/>
      </dsp:nvSpPr>
      <dsp:spPr>
        <a:xfrm>
          <a:off x="2957810" y="1085551"/>
          <a:ext cx="2353642" cy="321865"/>
        </a:xfrm>
        <a:custGeom>
          <a:avLst/>
          <a:gdLst/>
          <a:ahLst/>
          <a:cxnLst/>
          <a:rect l="0" t="0" r="0" b="0"/>
          <a:pathLst>
            <a:path>
              <a:moveTo>
                <a:pt x="2353642" y="0"/>
              </a:moveTo>
              <a:lnTo>
                <a:pt x="2353642" y="160932"/>
              </a:lnTo>
              <a:lnTo>
                <a:pt x="0" y="160932"/>
              </a:lnTo>
              <a:lnTo>
                <a:pt x="0" y="3218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874157-157B-4CC4-BED3-293154C3937A}">
      <dsp:nvSpPr>
        <dsp:cNvPr id="0" name=""/>
        <dsp:cNvSpPr/>
      </dsp:nvSpPr>
      <dsp:spPr>
        <a:xfrm>
          <a:off x="2354312" y="1407417"/>
          <a:ext cx="1206996" cy="8046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kern="1200" dirty="0"/>
            <a:t>自営業主</a:t>
          </a:r>
        </a:p>
      </dsp:txBody>
      <dsp:txXfrm>
        <a:off x="2377880" y="1430985"/>
        <a:ext cx="1159860" cy="757528"/>
      </dsp:txXfrm>
    </dsp:sp>
    <dsp:sp modelId="{DE1EEFC2-8563-4A90-89BD-7DCD3472F41E}">
      <dsp:nvSpPr>
        <dsp:cNvPr id="0" name=""/>
        <dsp:cNvSpPr/>
      </dsp:nvSpPr>
      <dsp:spPr>
        <a:xfrm>
          <a:off x="4526905" y="1085551"/>
          <a:ext cx="784547" cy="321865"/>
        </a:xfrm>
        <a:custGeom>
          <a:avLst/>
          <a:gdLst/>
          <a:ahLst/>
          <a:cxnLst/>
          <a:rect l="0" t="0" r="0" b="0"/>
          <a:pathLst>
            <a:path>
              <a:moveTo>
                <a:pt x="784547" y="0"/>
              </a:moveTo>
              <a:lnTo>
                <a:pt x="784547" y="160932"/>
              </a:lnTo>
              <a:lnTo>
                <a:pt x="0" y="160932"/>
              </a:lnTo>
              <a:lnTo>
                <a:pt x="0" y="3218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E920A1-63F7-4DF3-8871-24A09BC4E6DA}">
      <dsp:nvSpPr>
        <dsp:cNvPr id="0" name=""/>
        <dsp:cNvSpPr/>
      </dsp:nvSpPr>
      <dsp:spPr>
        <a:xfrm>
          <a:off x="3923407" y="1407417"/>
          <a:ext cx="1206996" cy="8046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kern="1200" dirty="0"/>
            <a:t>家族従業者</a:t>
          </a:r>
        </a:p>
      </dsp:txBody>
      <dsp:txXfrm>
        <a:off x="3946975" y="1430985"/>
        <a:ext cx="1159860" cy="757528"/>
      </dsp:txXfrm>
    </dsp:sp>
    <dsp:sp modelId="{ECCC34F1-FE86-492E-96B7-2D24460905B4}">
      <dsp:nvSpPr>
        <dsp:cNvPr id="0" name=""/>
        <dsp:cNvSpPr/>
      </dsp:nvSpPr>
      <dsp:spPr>
        <a:xfrm>
          <a:off x="5311452" y="1085551"/>
          <a:ext cx="784547" cy="321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932"/>
              </a:lnTo>
              <a:lnTo>
                <a:pt x="784547" y="160932"/>
              </a:lnTo>
              <a:lnTo>
                <a:pt x="784547" y="3218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83D3FB-6C8E-4335-B588-97C51CA31A17}">
      <dsp:nvSpPr>
        <dsp:cNvPr id="0" name=""/>
        <dsp:cNvSpPr/>
      </dsp:nvSpPr>
      <dsp:spPr>
        <a:xfrm>
          <a:off x="5492501" y="1407417"/>
          <a:ext cx="1206996" cy="8046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kern="1200" dirty="0"/>
            <a:t>雇用者</a:t>
          </a:r>
        </a:p>
      </dsp:txBody>
      <dsp:txXfrm>
        <a:off x="5516069" y="1430985"/>
        <a:ext cx="1159860" cy="757528"/>
      </dsp:txXfrm>
    </dsp:sp>
    <dsp:sp modelId="{ABE55E35-92DA-40BF-9AC8-4A56BC385057}">
      <dsp:nvSpPr>
        <dsp:cNvPr id="0" name=""/>
        <dsp:cNvSpPr/>
      </dsp:nvSpPr>
      <dsp:spPr>
        <a:xfrm>
          <a:off x="604167" y="2212081"/>
          <a:ext cx="5491832" cy="321865"/>
        </a:xfrm>
        <a:custGeom>
          <a:avLst/>
          <a:gdLst/>
          <a:ahLst/>
          <a:cxnLst/>
          <a:rect l="0" t="0" r="0" b="0"/>
          <a:pathLst>
            <a:path>
              <a:moveTo>
                <a:pt x="5491832" y="0"/>
              </a:moveTo>
              <a:lnTo>
                <a:pt x="5491832" y="160932"/>
              </a:lnTo>
              <a:lnTo>
                <a:pt x="0" y="160932"/>
              </a:lnTo>
              <a:lnTo>
                <a:pt x="0" y="3218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D6EDD6-04C7-4682-9F9D-1EE35BA7D02A}">
      <dsp:nvSpPr>
        <dsp:cNvPr id="0" name=""/>
        <dsp:cNvSpPr/>
      </dsp:nvSpPr>
      <dsp:spPr>
        <a:xfrm>
          <a:off x="669" y="2533947"/>
          <a:ext cx="1206996" cy="8046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kern="1200" dirty="0"/>
            <a:t>役員</a:t>
          </a:r>
        </a:p>
      </dsp:txBody>
      <dsp:txXfrm>
        <a:off x="24237" y="2557515"/>
        <a:ext cx="1159860" cy="757528"/>
      </dsp:txXfrm>
    </dsp:sp>
    <dsp:sp modelId="{C878BCBE-0E3B-46E8-A27C-6AA935A2CAA8}">
      <dsp:nvSpPr>
        <dsp:cNvPr id="0" name=""/>
        <dsp:cNvSpPr/>
      </dsp:nvSpPr>
      <dsp:spPr>
        <a:xfrm>
          <a:off x="2173262" y="2212081"/>
          <a:ext cx="3922737" cy="321865"/>
        </a:xfrm>
        <a:custGeom>
          <a:avLst/>
          <a:gdLst/>
          <a:ahLst/>
          <a:cxnLst/>
          <a:rect l="0" t="0" r="0" b="0"/>
          <a:pathLst>
            <a:path>
              <a:moveTo>
                <a:pt x="3922737" y="0"/>
              </a:moveTo>
              <a:lnTo>
                <a:pt x="3922737" y="160932"/>
              </a:lnTo>
              <a:lnTo>
                <a:pt x="0" y="160932"/>
              </a:lnTo>
              <a:lnTo>
                <a:pt x="0" y="3218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71B5AC-9D42-4DB2-995D-E61296EBAB88}">
      <dsp:nvSpPr>
        <dsp:cNvPr id="0" name=""/>
        <dsp:cNvSpPr/>
      </dsp:nvSpPr>
      <dsp:spPr>
        <a:xfrm>
          <a:off x="1569764" y="2533947"/>
          <a:ext cx="1206996" cy="8046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kern="1200" dirty="0"/>
            <a:t>正規の職員・従業員</a:t>
          </a:r>
        </a:p>
      </dsp:txBody>
      <dsp:txXfrm>
        <a:off x="1593332" y="2557515"/>
        <a:ext cx="1159860" cy="757528"/>
      </dsp:txXfrm>
    </dsp:sp>
    <dsp:sp modelId="{AFEA0EA9-BC65-48BE-8859-1A1FF4E5FE75}">
      <dsp:nvSpPr>
        <dsp:cNvPr id="0" name=""/>
        <dsp:cNvSpPr/>
      </dsp:nvSpPr>
      <dsp:spPr>
        <a:xfrm>
          <a:off x="3742357" y="2212081"/>
          <a:ext cx="2353642" cy="321865"/>
        </a:xfrm>
        <a:custGeom>
          <a:avLst/>
          <a:gdLst/>
          <a:ahLst/>
          <a:cxnLst/>
          <a:rect l="0" t="0" r="0" b="0"/>
          <a:pathLst>
            <a:path>
              <a:moveTo>
                <a:pt x="2353642" y="0"/>
              </a:moveTo>
              <a:lnTo>
                <a:pt x="2353642" y="160932"/>
              </a:lnTo>
              <a:lnTo>
                <a:pt x="0" y="160932"/>
              </a:lnTo>
              <a:lnTo>
                <a:pt x="0" y="3218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5C696B-8705-4553-8C87-AC46BB8E3252}">
      <dsp:nvSpPr>
        <dsp:cNvPr id="0" name=""/>
        <dsp:cNvSpPr/>
      </dsp:nvSpPr>
      <dsp:spPr>
        <a:xfrm>
          <a:off x="3138859" y="2533947"/>
          <a:ext cx="1206996" cy="8046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kern="1200" dirty="0"/>
            <a:t>パート</a:t>
          </a:r>
        </a:p>
      </dsp:txBody>
      <dsp:txXfrm>
        <a:off x="3162427" y="2557515"/>
        <a:ext cx="1159860" cy="757528"/>
      </dsp:txXfrm>
    </dsp:sp>
    <dsp:sp modelId="{601D7309-6C11-4A81-827B-5CD99ABC76D7}">
      <dsp:nvSpPr>
        <dsp:cNvPr id="0" name=""/>
        <dsp:cNvSpPr/>
      </dsp:nvSpPr>
      <dsp:spPr>
        <a:xfrm>
          <a:off x="5311452" y="2212081"/>
          <a:ext cx="784547" cy="321865"/>
        </a:xfrm>
        <a:custGeom>
          <a:avLst/>
          <a:gdLst/>
          <a:ahLst/>
          <a:cxnLst/>
          <a:rect l="0" t="0" r="0" b="0"/>
          <a:pathLst>
            <a:path>
              <a:moveTo>
                <a:pt x="784547" y="0"/>
              </a:moveTo>
              <a:lnTo>
                <a:pt x="784547" y="160932"/>
              </a:lnTo>
              <a:lnTo>
                <a:pt x="0" y="160932"/>
              </a:lnTo>
              <a:lnTo>
                <a:pt x="0" y="3218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71E3A4-D3B8-4174-8531-4159BCFAC2D1}">
      <dsp:nvSpPr>
        <dsp:cNvPr id="0" name=""/>
        <dsp:cNvSpPr/>
      </dsp:nvSpPr>
      <dsp:spPr>
        <a:xfrm>
          <a:off x="4707954" y="2533947"/>
          <a:ext cx="1206996" cy="8046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kern="1200" dirty="0"/>
            <a:t>アルバイト</a:t>
          </a:r>
        </a:p>
      </dsp:txBody>
      <dsp:txXfrm>
        <a:off x="4731522" y="2557515"/>
        <a:ext cx="1159860" cy="757528"/>
      </dsp:txXfrm>
    </dsp:sp>
    <dsp:sp modelId="{97E78879-433E-4EB5-B70B-CFA52BB99328}">
      <dsp:nvSpPr>
        <dsp:cNvPr id="0" name=""/>
        <dsp:cNvSpPr/>
      </dsp:nvSpPr>
      <dsp:spPr>
        <a:xfrm>
          <a:off x="6096000" y="2212081"/>
          <a:ext cx="784547" cy="321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932"/>
              </a:lnTo>
              <a:lnTo>
                <a:pt x="784547" y="160932"/>
              </a:lnTo>
              <a:lnTo>
                <a:pt x="784547" y="3218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DF7567-66E4-4019-BCF2-C73A5D1031E5}">
      <dsp:nvSpPr>
        <dsp:cNvPr id="0" name=""/>
        <dsp:cNvSpPr/>
      </dsp:nvSpPr>
      <dsp:spPr>
        <a:xfrm>
          <a:off x="6277049" y="2533947"/>
          <a:ext cx="1206996" cy="8046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kern="1200" dirty="0"/>
            <a:t>派遣社員</a:t>
          </a:r>
        </a:p>
      </dsp:txBody>
      <dsp:txXfrm>
        <a:off x="6300617" y="2557515"/>
        <a:ext cx="1159860" cy="757528"/>
      </dsp:txXfrm>
    </dsp:sp>
    <dsp:sp modelId="{F1A329DD-6B79-465D-A7CB-94DACAC57E33}">
      <dsp:nvSpPr>
        <dsp:cNvPr id="0" name=""/>
        <dsp:cNvSpPr/>
      </dsp:nvSpPr>
      <dsp:spPr>
        <a:xfrm>
          <a:off x="6096000" y="2212081"/>
          <a:ext cx="2353642" cy="321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932"/>
              </a:lnTo>
              <a:lnTo>
                <a:pt x="2353642" y="160932"/>
              </a:lnTo>
              <a:lnTo>
                <a:pt x="2353642" y="3218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A3C3F0-0BFF-4854-81CD-1BC81D647ACF}">
      <dsp:nvSpPr>
        <dsp:cNvPr id="0" name=""/>
        <dsp:cNvSpPr/>
      </dsp:nvSpPr>
      <dsp:spPr>
        <a:xfrm>
          <a:off x="7846144" y="2533947"/>
          <a:ext cx="1206996" cy="8046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kern="1200" dirty="0"/>
            <a:t>契約社員</a:t>
          </a:r>
        </a:p>
      </dsp:txBody>
      <dsp:txXfrm>
        <a:off x="7869712" y="2557515"/>
        <a:ext cx="1159860" cy="757528"/>
      </dsp:txXfrm>
    </dsp:sp>
    <dsp:sp modelId="{E81EFA48-A1DE-41EC-A5B2-0E128D91701C}">
      <dsp:nvSpPr>
        <dsp:cNvPr id="0" name=""/>
        <dsp:cNvSpPr/>
      </dsp:nvSpPr>
      <dsp:spPr>
        <a:xfrm>
          <a:off x="6096000" y="2212081"/>
          <a:ext cx="3922737" cy="321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932"/>
              </a:lnTo>
              <a:lnTo>
                <a:pt x="3922737" y="160932"/>
              </a:lnTo>
              <a:lnTo>
                <a:pt x="3922737" y="3218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8C592-3016-48AA-91CD-E89F8CA8A4F7}">
      <dsp:nvSpPr>
        <dsp:cNvPr id="0" name=""/>
        <dsp:cNvSpPr/>
      </dsp:nvSpPr>
      <dsp:spPr>
        <a:xfrm>
          <a:off x="9415239" y="2533947"/>
          <a:ext cx="1206996" cy="8046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kern="1200" dirty="0"/>
            <a:t>嘱託</a:t>
          </a:r>
        </a:p>
      </dsp:txBody>
      <dsp:txXfrm>
        <a:off x="9438807" y="2557515"/>
        <a:ext cx="1159860" cy="757528"/>
      </dsp:txXfrm>
    </dsp:sp>
    <dsp:sp modelId="{237AC289-2D0A-40A8-ABF2-A9F79C95D2BE}">
      <dsp:nvSpPr>
        <dsp:cNvPr id="0" name=""/>
        <dsp:cNvSpPr/>
      </dsp:nvSpPr>
      <dsp:spPr>
        <a:xfrm>
          <a:off x="6096000" y="2212081"/>
          <a:ext cx="5491832" cy="321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932"/>
              </a:lnTo>
              <a:lnTo>
                <a:pt x="5491832" y="160932"/>
              </a:lnTo>
              <a:lnTo>
                <a:pt x="5491832" y="3218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3D7C55-C415-427C-A0AC-4B66D01F1C1E}">
      <dsp:nvSpPr>
        <dsp:cNvPr id="0" name=""/>
        <dsp:cNvSpPr/>
      </dsp:nvSpPr>
      <dsp:spPr>
        <a:xfrm>
          <a:off x="10984334" y="2533947"/>
          <a:ext cx="1206996" cy="8046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kern="1200" dirty="0"/>
            <a:t>その他雇用者</a:t>
          </a:r>
        </a:p>
      </dsp:txBody>
      <dsp:txXfrm>
        <a:off x="11007902" y="2557515"/>
        <a:ext cx="1159860" cy="757528"/>
      </dsp:txXfrm>
    </dsp:sp>
    <dsp:sp modelId="{CBBAEC07-B046-4693-8EB8-2EDB8E23F710}">
      <dsp:nvSpPr>
        <dsp:cNvPr id="0" name=""/>
        <dsp:cNvSpPr/>
      </dsp:nvSpPr>
      <dsp:spPr>
        <a:xfrm>
          <a:off x="5311452" y="1085551"/>
          <a:ext cx="2353642" cy="321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932"/>
              </a:lnTo>
              <a:lnTo>
                <a:pt x="2353642" y="160932"/>
              </a:lnTo>
              <a:lnTo>
                <a:pt x="2353642" y="3218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49F9B2-C362-47C8-B577-A0C43A1332DE}">
      <dsp:nvSpPr>
        <dsp:cNvPr id="0" name=""/>
        <dsp:cNvSpPr/>
      </dsp:nvSpPr>
      <dsp:spPr>
        <a:xfrm>
          <a:off x="7061596" y="1407417"/>
          <a:ext cx="1206996" cy="8046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kern="1200" dirty="0"/>
            <a:t>完全失業者</a:t>
          </a:r>
        </a:p>
      </dsp:txBody>
      <dsp:txXfrm>
        <a:off x="7085164" y="1430985"/>
        <a:ext cx="1159860" cy="7575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468932" y="292265"/>
            <a:ext cx="9144000" cy="1652332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spcBef>
                <a:spcPts val="1200"/>
              </a:spcBef>
              <a:defRPr sz="4800">
                <a:solidFill>
                  <a:schemeClr val="accent2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69572" y="1944598"/>
            <a:ext cx="9144000" cy="1373281"/>
          </a:xfrm>
        </p:spPr>
        <p:txBody>
          <a:bodyPr lIns="720000" tIns="180000" rIns="72000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2025/8/4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3398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9200" y="575700"/>
            <a:ext cx="10533600" cy="2742175"/>
          </a:xfrm>
        </p:spPr>
        <p:txBody>
          <a:bodyPr l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2025/8/4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29200" y="192709"/>
            <a:ext cx="10533600" cy="384691"/>
          </a:xfrm>
          <a:prstGeom prst="rect">
            <a:avLst/>
          </a:prstGeom>
        </p:spPr>
        <p:txBody>
          <a:bodyPr vert="horz" lIns="180000" tIns="180000" rIns="180000" bIns="18000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129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9200" y="575700"/>
            <a:ext cx="10533600" cy="2742175"/>
          </a:xfrm>
        </p:spPr>
        <p:txBody>
          <a:bodyPr l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2025/8/4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29200" y="192709"/>
            <a:ext cx="10533600" cy="384691"/>
          </a:xfrm>
          <a:prstGeom prst="rect">
            <a:avLst/>
          </a:prstGeom>
        </p:spPr>
        <p:txBody>
          <a:bodyPr vert="horz" lIns="180000" tIns="180000" rIns="180000" bIns="18000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356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90285" y="454217"/>
            <a:ext cx="10657169" cy="1953760"/>
          </a:xfrm>
        </p:spPr>
        <p:txBody>
          <a:bodyPr lIns="360000" tIns="0" rIns="360000" bIns="360000" anchor="b"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90285" y="2422221"/>
            <a:ext cx="10657169" cy="791766"/>
          </a:xfrm>
        </p:spPr>
        <p:txBody>
          <a:bodyPr tIns="180000" anchor="t"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2025/8/4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0475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29198" y="635212"/>
            <a:ext cx="5190603" cy="2624855"/>
          </a:xfrm>
        </p:spPr>
        <p:txBody>
          <a:bodyPr lIns="180000" r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6" y="635212"/>
            <a:ext cx="5190597" cy="2624855"/>
          </a:xfrm>
        </p:spPr>
        <p:txBody>
          <a:bodyPr lIns="180000" r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2025/8/4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921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29200" y="598943"/>
            <a:ext cx="5174399" cy="452258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88403" y="598943"/>
            <a:ext cx="5174399" cy="452258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2025/8/4</a:t>
            </a:fld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5" name="コンテンツ プレースホルダー 2"/>
          <p:cNvSpPr>
            <a:spLocks noGrp="1"/>
          </p:cNvSpPr>
          <p:nvPr>
            <p:ph sz="half" idx="16"/>
          </p:nvPr>
        </p:nvSpPr>
        <p:spPr>
          <a:xfrm>
            <a:off x="829200" y="1072745"/>
            <a:ext cx="5161070" cy="224513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6" name="コンテンツ プレースホルダー 2"/>
          <p:cNvSpPr>
            <a:spLocks noGrp="1"/>
          </p:cNvSpPr>
          <p:nvPr>
            <p:ph sz="half" idx="17"/>
          </p:nvPr>
        </p:nvSpPr>
        <p:spPr>
          <a:xfrm>
            <a:off x="6188403" y="1072747"/>
            <a:ext cx="5174399" cy="2245129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0" name="タイトル プレースホルダー 1">
            <a:extLst>
              <a:ext uri="{FF2B5EF4-FFF2-40B4-BE49-F238E27FC236}">
                <a16:creationId xmlns:a16="http://schemas.microsoft.com/office/drawing/2014/main" id="{64FD0383-A67C-7DE0-F8C2-2B32AF6C6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200" y="192709"/>
            <a:ext cx="10533600" cy="384691"/>
          </a:xfrm>
          <a:prstGeom prst="rect">
            <a:avLst/>
          </a:prstGeom>
        </p:spPr>
        <p:txBody>
          <a:bodyPr vert="horz" lIns="180000" tIns="180000" rIns="180000" bIns="18000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3241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829200" y="192709"/>
            <a:ext cx="10533600" cy="384691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29198" y="609616"/>
            <a:ext cx="5190603" cy="1307631"/>
          </a:xfrm>
        </p:spPr>
        <p:txBody>
          <a:bodyPr lIns="180000" r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4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038600" y="3317878"/>
            <a:ext cx="4114800" cy="22957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6" name="コンテンツ プレースホルダー 2"/>
          <p:cNvSpPr>
            <a:spLocks noGrp="1"/>
          </p:cNvSpPr>
          <p:nvPr>
            <p:ph sz="half" idx="13"/>
          </p:nvPr>
        </p:nvSpPr>
        <p:spPr>
          <a:xfrm>
            <a:off x="829198" y="1963106"/>
            <a:ext cx="5190603" cy="1307631"/>
          </a:xfrm>
        </p:spPr>
        <p:txBody>
          <a:bodyPr lIns="180000" r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8" name="コンテンツ プレースホルダー 2"/>
          <p:cNvSpPr>
            <a:spLocks noGrp="1"/>
          </p:cNvSpPr>
          <p:nvPr>
            <p:ph sz="half" idx="14"/>
          </p:nvPr>
        </p:nvSpPr>
        <p:spPr>
          <a:xfrm>
            <a:off x="6172200" y="609616"/>
            <a:ext cx="5190603" cy="1307631"/>
          </a:xfrm>
        </p:spPr>
        <p:txBody>
          <a:bodyPr lIns="180000" r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9" name="コンテンツ プレースホルダー 2"/>
          <p:cNvSpPr>
            <a:spLocks noGrp="1"/>
          </p:cNvSpPr>
          <p:nvPr>
            <p:ph sz="half" idx="15"/>
          </p:nvPr>
        </p:nvSpPr>
        <p:spPr>
          <a:xfrm>
            <a:off x="6172200" y="1963106"/>
            <a:ext cx="5190603" cy="1307631"/>
          </a:xfrm>
        </p:spPr>
        <p:txBody>
          <a:bodyPr lIns="180000" r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2" name="日付プレースホルダー 4">
            <a:extLst>
              <a:ext uri="{FF2B5EF4-FFF2-40B4-BE49-F238E27FC236}">
                <a16:creationId xmlns:a16="http://schemas.microsoft.com/office/drawing/2014/main" id="{2F2F1E04-988E-415B-84C9-D419937265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64801" y="3317878"/>
            <a:ext cx="1177472" cy="229570"/>
          </a:xfrm>
        </p:spPr>
        <p:txBody>
          <a:bodyPr/>
          <a:lstStyle/>
          <a:p>
            <a:fld id="{05853D61-8A19-4B35-BDA8-1C18B2B00FED}" type="datetimeFigureOut">
              <a:rPr kumimoji="1" lang="ja-JP" altLang="en-US" smtClean="0"/>
              <a:t>2025/8/4</a:t>
            </a:fld>
            <a:endParaRPr kumimoji="1" lang="ja-JP" altLang="en-US"/>
          </a:p>
        </p:txBody>
      </p:sp>
      <p:sp>
        <p:nvSpPr>
          <p:cNvPr id="17" name="スライド番号プレースホルダー 6">
            <a:extLst>
              <a:ext uri="{FF2B5EF4-FFF2-40B4-BE49-F238E27FC236}">
                <a16:creationId xmlns:a16="http://schemas.microsoft.com/office/drawing/2014/main" id="{FBCF9A3A-D537-46E0-912A-01FEA306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2271" y="3317878"/>
            <a:ext cx="522516" cy="229570"/>
          </a:xfrm>
        </p:spPr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7704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2025/8/4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6766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コンテンツ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9200" y="192708"/>
            <a:ext cx="10533600" cy="3125167"/>
          </a:xfrm>
        </p:spPr>
        <p:txBody>
          <a:bodyPr l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2025/8/4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0187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2025/8/4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286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29200" y="192709"/>
            <a:ext cx="10533600" cy="384691"/>
          </a:xfrm>
          <a:prstGeom prst="rect">
            <a:avLst/>
          </a:prstGeom>
        </p:spPr>
        <p:txBody>
          <a:bodyPr vert="horz" lIns="180000" tIns="180000" rIns="180000" bIns="18000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29200" y="575700"/>
            <a:ext cx="10533600" cy="2742175"/>
          </a:xfrm>
          <a:prstGeom prst="rect">
            <a:avLst/>
          </a:prstGeom>
        </p:spPr>
        <p:txBody>
          <a:bodyPr vert="horz" lIns="360000" tIns="180000" rIns="360000" bIns="180000" rtlCol="0" anchor="ctr" anchorCtr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0464801" y="3317878"/>
            <a:ext cx="1177472" cy="2295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05853D61-8A19-4B35-BDA8-1C18B2B00FED}" type="datetimeFigureOut">
              <a:rPr kumimoji="1" lang="ja-JP" altLang="en-US" smtClean="0"/>
              <a:t>2025/8/4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3317878"/>
            <a:ext cx="4114800" cy="2295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642271" y="3317878"/>
            <a:ext cx="522516" cy="2295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4907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kumimoji="1" sz="3200" b="1" kern="1200" baseline="0">
          <a:solidFill>
            <a:srgbClr val="00668A"/>
          </a:solidFill>
          <a:latin typeface="游ゴシック" panose="020B0400000000000000" pitchFamily="50" charset="-128"/>
          <a:ea typeface="游ゴシック" panose="020B0400000000000000" pitchFamily="50" charset="-128"/>
          <a:cs typeface="+mj-cs"/>
        </a:defRPr>
      </a:lvl1pPr>
    </p:titleStyle>
    <p:bodyStyle>
      <a:lvl1pPr marL="228589" indent="-228589" algn="just" defTabSz="914354" rtl="0" eaLnBrk="1" latinLnBrk="0" hangingPunct="1">
        <a:lnSpc>
          <a:spcPct val="100000"/>
        </a:lnSpc>
        <a:spcBef>
          <a:spcPts val="1000"/>
        </a:spcBef>
        <a:spcAft>
          <a:spcPts val="1000"/>
        </a:spcAft>
        <a:buFont typeface="Arial" panose="020B0604020202020204" pitchFamily="34" charset="0"/>
        <a:buChar char="•"/>
        <a:defRPr kumimoji="1" sz="2800" b="0" kern="1200" baseline="0">
          <a:solidFill>
            <a:schemeClr val="tx1"/>
          </a:solidFill>
          <a:latin typeface="Segoe UI" panose="020B0502040204020203" pitchFamily="34" charset="0"/>
          <a:ea typeface="+mj-ea"/>
          <a:cs typeface="Calibri" panose="020F0502020204030204" pitchFamily="34" charset="0"/>
        </a:defRPr>
      </a:lvl1pPr>
      <a:lvl2pPr marL="685766" indent="-228589" algn="just" defTabSz="914354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游ゴシック" panose="020B0400000000000000" pitchFamily="50" charset="-128"/>
        <a:buChar char="­"/>
        <a:defRPr kumimoji="1" sz="2800" b="0" kern="1200" baseline="0">
          <a:solidFill>
            <a:schemeClr val="tx1"/>
          </a:solidFill>
          <a:latin typeface="Segoe UI" panose="020B0502040204020203" pitchFamily="34" charset="0"/>
          <a:ea typeface="+mj-ea"/>
          <a:cs typeface="Calibri" panose="020F0502020204030204" pitchFamily="34" charset="0"/>
        </a:defRPr>
      </a:lvl2pPr>
      <a:lvl3pPr marL="1142942" indent="-228589" algn="just" defTabSz="914354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游ゴシック" panose="020B0400000000000000" pitchFamily="50" charset="-128"/>
        <a:buChar char="­"/>
        <a:defRPr kumimoji="1" sz="2400" b="0" kern="1200" baseline="0">
          <a:solidFill>
            <a:schemeClr val="tx1"/>
          </a:solidFill>
          <a:latin typeface="Segoe UI" panose="020B0502040204020203" pitchFamily="34" charset="0"/>
          <a:ea typeface="+mj-ea"/>
          <a:cs typeface="Calibri" panose="020F0502020204030204" pitchFamily="34" charset="0"/>
        </a:defRPr>
      </a:lvl3pPr>
      <a:lvl4pPr marL="1600120" indent="-228589" algn="just" defTabSz="914354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游ゴシック" panose="020B0400000000000000" pitchFamily="50" charset="-128"/>
        <a:buChar char="­"/>
        <a:defRPr kumimoji="1" sz="2400" b="0" kern="1200" baseline="0">
          <a:solidFill>
            <a:schemeClr val="tx1"/>
          </a:solidFill>
          <a:latin typeface="Segoe UI" panose="020B0502040204020203" pitchFamily="34" charset="0"/>
          <a:ea typeface="+mj-ea"/>
          <a:cs typeface="Calibri" panose="020F0502020204030204" pitchFamily="34" charset="0"/>
        </a:defRPr>
      </a:lvl4pPr>
      <a:lvl5pPr marL="2057298" indent="-228589" algn="just" defTabSz="914354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游ゴシック" panose="020B0400000000000000" pitchFamily="50" charset="-128"/>
        <a:buChar char="­"/>
        <a:defRPr kumimoji="1" sz="2400" b="0" kern="1200" baseline="0">
          <a:solidFill>
            <a:schemeClr val="tx1"/>
          </a:solidFill>
          <a:latin typeface="Segoe UI" panose="020B0502040204020203" pitchFamily="34" charset="0"/>
          <a:ea typeface="+mj-ea"/>
          <a:cs typeface="Calibri" panose="020F050202020403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5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図表 3">
            <a:extLst>
              <a:ext uri="{FF2B5EF4-FFF2-40B4-BE49-F238E27FC236}">
                <a16:creationId xmlns:a16="http://schemas.microsoft.com/office/drawing/2014/main" id="{2D0259A5-2C6A-2DA0-E662-BB3738B667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7369866"/>
              </p:ext>
            </p:extLst>
          </p:nvPr>
        </p:nvGraphicFramePr>
        <p:xfrm>
          <a:off x="0" y="0"/>
          <a:ext cx="12192000" cy="3619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0243937"/>
      </p:ext>
    </p:extLst>
  </p:cSld>
  <p:clrMapOvr>
    <a:masterClrMapping/>
  </p:clrMapOvr>
</p:sld>
</file>

<file path=ppt/theme/theme1.xml><?xml version="1.0" encoding="utf-8"?>
<a:theme xmlns:a="http://schemas.openxmlformats.org/drawingml/2006/main" name="handout">
  <a:themeElements>
    <a:clrScheme name="ユーザー定義 1">
      <a:dk1>
        <a:srgbClr val="292929"/>
      </a:dk1>
      <a:lt1>
        <a:sysClr val="window" lastClr="FFFFFF"/>
      </a:lt1>
      <a:dk2>
        <a:srgbClr val="000060"/>
      </a:dk2>
      <a:lt2>
        <a:srgbClr val="D4E5F6"/>
      </a:lt2>
      <a:accent1>
        <a:srgbClr val="1E5F9F"/>
      </a:accent1>
      <a:accent2>
        <a:srgbClr val="00668A"/>
      </a:accent2>
      <a:accent3>
        <a:srgbClr val="7EB2E6"/>
      </a:accent3>
      <a:accent4>
        <a:srgbClr val="CC9900"/>
      </a:accent4>
      <a:accent5>
        <a:srgbClr val="CC0000"/>
      </a:accent5>
      <a:accent6>
        <a:srgbClr val="339966"/>
      </a:accent6>
      <a:hlink>
        <a:srgbClr val="9454C3"/>
      </a:hlink>
      <a:folHlink>
        <a:srgbClr val="CCCCFF"/>
      </a:folHlink>
    </a:clrScheme>
    <a:fontScheme name="myfont">
      <a:majorFont>
        <a:latin typeface="Segoe UI"/>
        <a:ea typeface="游ゴシック"/>
        <a:cs typeface=""/>
      </a:majorFont>
      <a:minorFont>
        <a:latin typeface="Segoe UI"/>
        <a:ea typeface="游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ndout" id="{8CD05C5A-0C8F-4CA0-AB5E-033D21183966}" vid="{B374CFF6-492E-4F52-9B92-C6B2509B2A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handout</Template>
  <TotalTime>1439</TotalTime>
  <Words>25</Words>
  <Application>Microsoft Office PowerPoint</Application>
  <PresentationFormat>ユーザー設定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Arial</vt:lpstr>
      <vt:lpstr>Century Gothic</vt:lpstr>
      <vt:lpstr>Segoe UI</vt:lpstr>
      <vt:lpstr>handout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中村　文香</dc:creator>
  <cp:lastModifiedBy>中村　文香</cp:lastModifiedBy>
  <cp:revision>4</cp:revision>
  <dcterms:created xsi:type="dcterms:W3CDTF">2025-08-04T04:01:04Z</dcterms:created>
  <dcterms:modified xsi:type="dcterms:W3CDTF">2025-08-05T05:36:48Z</dcterms:modified>
</cp:coreProperties>
</file>