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36195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4707954" y="28088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従業者</a:t>
          </a:r>
        </a:p>
      </dsp:txBody>
      <dsp:txXfrm>
        <a:off x="4731522" y="304455"/>
        <a:ext cx="1159860" cy="757528"/>
      </dsp:txXfrm>
    </dsp:sp>
    <dsp:sp modelId="{33A98DF9-4A41-46A9-AF55-E1F9F46AFF8D}">
      <dsp:nvSpPr>
        <dsp:cNvPr id="0" name=""/>
        <dsp:cNvSpPr/>
      </dsp:nvSpPr>
      <dsp:spPr>
        <a:xfrm>
          <a:off x="2957810" y="108555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2354312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自営業主</a:t>
          </a:r>
        </a:p>
      </dsp:txBody>
      <dsp:txXfrm>
        <a:off x="2377880" y="1430985"/>
        <a:ext cx="1159860" cy="757528"/>
      </dsp:txXfrm>
    </dsp:sp>
    <dsp:sp modelId="{DE1EEFC2-8563-4A90-89BD-7DCD3472F41E}">
      <dsp:nvSpPr>
        <dsp:cNvPr id="0" name=""/>
        <dsp:cNvSpPr/>
      </dsp:nvSpPr>
      <dsp:spPr>
        <a:xfrm>
          <a:off x="4526905" y="108555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3923407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家族従業者</a:t>
          </a:r>
        </a:p>
      </dsp:txBody>
      <dsp:txXfrm>
        <a:off x="3946975" y="1430985"/>
        <a:ext cx="1159860" cy="757528"/>
      </dsp:txXfrm>
    </dsp:sp>
    <dsp:sp modelId="{ECCC34F1-FE86-492E-96B7-2D24460905B4}">
      <dsp:nvSpPr>
        <dsp:cNvPr id="0" name=""/>
        <dsp:cNvSpPr/>
      </dsp:nvSpPr>
      <dsp:spPr>
        <a:xfrm>
          <a:off x="5311452" y="108555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784547" y="160932"/>
              </a:lnTo>
              <a:lnTo>
                <a:pt x="784547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5492501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雇用者</a:t>
          </a:r>
        </a:p>
      </dsp:txBody>
      <dsp:txXfrm>
        <a:off x="5516069" y="1430985"/>
        <a:ext cx="1159860" cy="757528"/>
      </dsp:txXfrm>
    </dsp:sp>
    <dsp:sp modelId="{ABE55E35-92DA-40BF-9AC8-4A56BC385057}">
      <dsp:nvSpPr>
        <dsp:cNvPr id="0" name=""/>
        <dsp:cNvSpPr/>
      </dsp:nvSpPr>
      <dsp:spPr>
        <a:xfrm>
          <a:off x="604167" y="2212081"/>
          <a:ext cx="5491832" cy="321865"/>
        </a:xfrm>
        <a:custGeom>
          <a:avLst/>
          <a:gdLst/>
          <a:ahLst/>
          <a:cxnLst/>
          <a:rect l="0" t="0" r="0" b="0"/>
          <a:pathLst>
            <a:path>
              <a:moveTo>
                <a:pt x="5491832" y="0"/>
              </a:moveTo>
              <a:lnTo>
                <a:pt x="549183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66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役員</a:t>
          </a:r>
        </a:p>
      </dsp:txBody>
      <dsp:txXfrm>
        <a:off x="24237" y="2557515"/>
        <a:ext cx="1159860" cy="757528"/>
      </dsp:txXfrm>
    </dsp:sp>
    <dsp:sp modelId="{C878BCBE-0E3B-46E8-A27C-6AA935A2CAA8}">
      <dsp:nvSpPr>
        <dsp:cNvPr id="0" name=""/>
        <dsp:cNvSpPr/>
      </dsp:nvSpPr>
      <dsp:spPr>
        <a:xfrm>
          <a:off x="2173262" y="2212081"/>
          <a:ext cx="3922737" cy="321865"/>
        </a:xfrm>
        <a:custGeom>
          <a:avLst/>
          <a:gdLst/>
          <a:ahLst/>
          <a:cxnLst/>
          <a:rect l="0" t="0" r="0" b="0"/>
          <a:pathLst>
            <a:path>
              <a:moveTo>
                <a:pt x="3922737" y="0"/>
              </a:moveTo>
              <a:lnTo>
                <a:pt x="392273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156976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正規の職員</a:t>
          </a:r>
          <a:endParaRPr lang="en-US" altLang="ja-JP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・従業員</a:t>
          </a:r>
        </a:p>
      </dsp:txBody>
      <dsp:txXfrm>
        <a:off x="1593332" y="2557515"/>
        <a:ext cx="1159860" cy="757528"/>
      </dsp:txXfrm>
    </dsp:sp>
    <dsp:sp modelId="{AFEA0EA9-BC65-48BE-8859-1A1FF4E5FE75}">
      <dsp:nvSpPr>
        <dsp:cNvPr id="0" name=""/>
        <dsp:cNvSpPr/>
      </dsp:nvSpPr>
      <dsp:spPr>
        <a:xfrm>
          <a:off x="3742357" y="221208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313885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パート</a:t>
          </a:r>
        </a:p>
      </dsp:txBody>
      <dsp:txXfrm>
        <a:off x="3162427" y="2557515"/>
        <a:ext cx="1159860" cy="757528"/>
      </dsp:txXfrm>
    </dsp:sp>
    <dsp:sp modelId="{601D7309-6C11-4A81-827B-5CD99ABC76D7}">
      <dsp:nvSpPr>
        <dsp:cNvPr id="0" name=""/>
        <dsp:cNvSpPr/>
      </dsp:nvSpPr>
      <dsp:spPr>
        <a:xfrm>
          <a:off x="5311452" y="221208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470795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アルバイト</a:t>
          </a:r>
        </a:p>
      </dsp:txBody>
      <dsp:txXfrm>
        <a:off x="4731522" y="2557515"/>
        <a:ext cx="1159860" cy="757528"/>
      </dsp:txXfrm>
    </dsp:sp>
    <dsp:sp modelId="{97E78879-433E-4EB5-B70B-CFA52BB99328}">
      <dsp:nvSpPr>
        <dsp:cNvPr id="0" name=""/>
        <dsp:cNvSpPr/>
      </dsp:nvSpPr>
      <dsp:spPr>
        <a:xfrm>
          <a:off x="6096000" y="221208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784547" y="160932"/>
              </a:lnTo>
              <a:lnTo>
                <a:pt x="784547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627704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派遣社員</a:t>
          </a:r>
        </a:p>
      </dsp:txBody>
      <dsp:txXfrm>
        <a:off x="6300617" y="2557515"/>
        <a:ext cx="1159860" cy="757528"/>
      </dsp:txXfrm>
    </dsp:sp>
    <dsp:sp modelId="{F1A329DD-6B79-465D-A7CB-94DACAC57E33}">
      <dsp:nvSpPr>
        <dsp:cNvPr id="0" name=""/>
        <dsp:cNvSpPr/>
      </dsp:nvSpPr>
      <dsp:spPr>
        <a:xfrm>
          <a:off x="6096000" y="221208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784614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契約社員</a:t>
          </a:r>
        </a:p>
      </dsp:txBody>
      <dsp:txXfrm>
        <a:off x="7869712" y="2557515"/>
        <a:ext cx="1159860" cy="757528"/>
      </dsp:txXfrm>
    </dsp:sp>
    <dsp:sp modelId="{E81EFA48-A1DE-41EC-A5B2-0E128D91701C}">
      <dsp:nvSpPr>
        <dsp:cNvPr id="0" name=""/>
        <dsp:cNvSpPr/>
      </dsp:nvSpPr>
      <dsp:spPr>
        <a:xfrm>
          <a:off x="6096000" y="2212081"/>
          <a:ext cx="392273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3922737" y="160932"/>
              </a:lnTo>
              <a:lnTo>
                <a:pt x="3922737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941523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嘱託</a:t>
          </a:r>
        </a:p>
      </dsp:txBody>
      <dsp:txXfrm>
        <a:off x="9438807" y="2557515"/>
        <a:ext cx="1159860" cy="757528"/>
      </dsp:txXfrm>
    </dsp:sp>
    <dsp:sp modelId="{237AC289-2D0A-40A8-ABF2-A9F79C95D2BE}">
      <dsp:nvSpPr>
        <dsp:cNvPr id="0" name=""/>
        <dsp:cNvSpPr/>
      </dsp:nvSpPr>
      <dsp:spPr>
        <a:xfrm>
          <a:off x="6096000" y="2212081"/>
          <a:ext cx="549183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5491832" y="160932"/>
              </a:lnTo>
              <a:lnTo>
                <a:pt x="5491832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1098433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その他</a:t>
          </a:r>
          <a:br>
            <a:rPr lang="en-US" altLang="ja-JP" sz="1400" kern="1200" dirty="0"/>
          </a:br>
          <a:r>
            <a:rPr lang="ja-JP" altLang="en-US" sz="1400" kern="1200" dirty="0"/>
            <a:t>雇用者</a:t>
          </a:r>
        </a:p>
      </dsp:txBody>
      <dsp:txXfrm>
        <a:off x="11007902" y="2557515"/>
        <a:ext cx="1159860" cy="757528"/>
      </dsp:txXfrm>
    </dsp:sp>
    <dsp:sp modelId="{CBBAEC07-B046-4693-8EB8-2EDB8E23F710}">
      <dsp:nvSpPr>
        <dsp:cNvPr id="0" name=""/>
        <dsp:cNvSpPr/>
      </dsp:nvSpPr>
      <dsp:spPr>
        <a:xfrm>
          <a:off x="5311452" y="108555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7061596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完全失業者</a:t>
          </a:r>
        </a:p>
      </dsp:txBody>
      <dsp:txXfrm>
        <a:off x="7085164" y="1430985"/>
        <a:ext cx="1159860" cy="75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68932" y="292265"/>
            <a:ext cx="9144000" cy="165233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1200"/>
              </a:spcBef>
              <a:defRPr sz="48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69572" y="1944598"/>
            <a:ext cx="9144000" cy="1373281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2" indent="0" algn="ctr">
              <a:buNone/>
              <a:defRPr sz="2000"/>
            </a:lvl2pPr>
            <a:lvl3pPr marL="914302" indent="0" algn="ctr">
              <a:buNone/>
              <a:defRPr sz="1800"/>
            </a:lvl3pPr>
            <a:lvl4pPr marL="1371454" indent="0" algn="ctr">
              <a:buNone/>
              <a:defRPr sz="1600"/>
            </a:lvl4pPr>
            <a:lvl5pPr marL="1828605" indent="0" algn="ctr">
              <a:buNone/>
              <a:defRPr sz="1600"/>
            </a:lvl5pPr>
            <a:lvl6pPr marL="2285756" indent="0" algn="ctr">
              <a:buNone/>
              <a:defRPr sz="1600"/>
            </a:lvl6pPr>
            <a:lvl7pPr marL="2742906" indent="0" algn="ctr">
              <a:buNone/>
              <a:defRPr sz="1600"/>
            </a:lvl7pPr>
            <a:lvl8pPr marL="3200058" indent="0" algn="ctr">
              <a:buNone/>
              <a:defRPr sz="1600"/>
            </a:lvl8pPr>
            <a:lvl9pPr marL="365721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575702"/>
            <a:ext cx="10533600" cy="2742175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575702"/>
            <a:ext cx="10533600" cy="2742175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0289" y="454217"/>
            <a:ext cx="10657169" cy="1953760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0289" y="2422221"/>
            <a:ext cx="10657169" cy="791766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9198" y="635214"/>
            <a:ext cx="5190603" cy="2624855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10" y="635214"/>
            <a:ext cx="5190597" cy="2624855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9200" y="598943"/>
            <a:ext cx="5174399" cy="452258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2" indent="0">
              <a:buNone/>
              <a:defRPr sz="1600" b="1"/>
            </a:lvl4pPr>
            <a:lvl5pPr marL="1828696" indent="0">
              <a:buNone/>
              <a:defRPr sz="1600" b="1"/>
            </a:lvl5pPr>
            <a:lvl6pPr marL="2285870" indent="0">
              <a:buNone/>
              <a:defRPr sz="1600" b="1"/>
            </a:lvl6pPr>
            <a:lvl7pPr marL="2743044" indent="0">
              <a:buNone/>
              <a:defRPr sz="1600" b="1"/>
            </a:lvl7pPr>
            <a:lvl8pPr marL="3200218" indent="0">
              <a:buNone/>
              <a:defRPr sz="1600" b="1"/>
            </a:lvl8pPr>
            <a:lvl9pPr marL="3657392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88407" y="598943"/>
            <a:ext cx="5174399" cy="452258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2" indent="0">
              <a:buNone/>
              <a:defRPr sz="1600" b="1"/>
            </a:lvl4pPr>
            <a:lvl5pPr marL="1828696" indent="0">
              <a:buNone/>
              <a:defRPr sz="1600" b="1"/>
            </a:lvl5pPr>
            <a:lvl6pPr marL="2285870" indent="0">
              <a:buNone/>
              <a:defRPr sz="1600" b="1"/>
            </a:lvl6pPr>
            <a:lvl7pPr marL="2743044" indent="0">
              <a:buNone/>
              <a:defRPr sz="1600" b="1"/>
            </a:lvl7pPr>
            <a:lvl8pPr marL="3200218" indent="0">
              <a:buNone/>
              <a:defRPr sz="1600" b="1"/>
            </a:lvl8pPr>
            <a:lvl9pPr marL="3657392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829200" y="1072745"/>
            <a:ext cx="5161070" cy="22451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6188407" y="1072749"/>
            <a:ext cx="5174399" cy="22451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9198" y="609616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3317878"/>
            <a:ext cx="4114800" cy="2295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829198" y="1963108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6172204" y="609616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6172204" y="1963108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64801" y="3317878"/>
            <a:ext cx="1177472" cy="229570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2271" y="3317878"/>
            <a:ext cx="522516" cy="229570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192710"/>
            <a:ext cx="10533600" cy="31251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9200" y="575702"/>
            <a:ext cx="10533600" cy="2742175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464801" y="3317878"/>
            <a:ext cx="1177472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3317878"/>
            <a:ext cx="4114800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642271" y="3317878"/>
            <a:ext cx="522516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02" rtl="0" eaLnBrk="1" latinLnBrk="0" hangingPunct="1">
        <a:lnSpc>
          <a:spcPct val="90000"/>
        </a:lnSpc>
        <a:spcBef>
          <a:spcPct val="0"/>
        </a:spcBef>
        <a:buNone/>
        <a:defRPr kumimoji="1" sz="3200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576" indent="-228576" algn="just" defTabSz="914302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kumimoji="1" sz="28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685727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游ゴシック" panose="020B0400000000000000" pitchFamily="50" charset="-128"/>
        <a:buChar char="­"/>
        <a:defRPr kumimoji="1" sz="28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1142877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1600029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2057181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2514331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3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4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5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2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4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5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6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6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8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0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0" y="1"/>
          <a:ext cx="12192000" cy="3619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CA66CB-0598-8BF6-21E0-8C0C9324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" y="-76027"/>
            <a:ext cx="3949266" cy="3629353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EBC0BDC-0DE2-15E3-A91E-33BC5352E9D8}"/>
              </a:ext>
            </a:extLst>
          </p:cNvPr>
          <p:cNvCxnSpPr>
            <a:cxnSpLocks/>
          </p:cNvCxnSpPr>
          <p:nvPr/>
        </p:nvCxnSpPr>
        <p:spPr>
          <a:xfrm flipV="1">
            <a:off x="5642811" y="547437"/>
            <a:ext cx="0" cy="27913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AAEA0F1-D8D4-5EDC-27FD-1FED2836D4FB}"/>
              </a:ext>
            </a:extLst>
          </p:cNvPr>
          <p:cNvCxnSpPr>
            <a:cxnSpLocks/>
          </p:cNvCxnSpPr>
          <p:nvPr/>
        </p:nvCxnSpPr>
        <p:spPr>
          <a:xfrm>
            <a:off x="5642811" y="3338763"/>
            <a:ext cx="32244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24DEA5-C22E-3061-B831-0E1BCB52E13F}"/>
              </a:ext>
            </a:extLst>
          </p:cNvPr>
          <p:cNvSpPr txBox="1"/>
          <p:nvPr/>
        </p:nvSpPr>
        <p:spPr>
          <a:xfrm>
            <a:off x="5300915" y="280736"/>
            <a:ext cx="68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賃金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72673E-0DF8-0C1D-2377-BEB6BD821559}"/>
              </a:ext>
            </a:extLst>
          </p:cNvPr>
          <p:cNvSpPr txBox="1"/>
          <p:nvPr/>
        </p:nvSpPr>
        <p:spPr>
          <a:xfrm>
            <a:off x="8867274" y="3184874"/>
            <a:ext cx="84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雇用量</a:t>
            </a:r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5B7248D9-0AE9-A3AA-F1BC-2F98189F7C10}"/>
              </a:ext>
            </a:extLst>
          </p:cNvPr>
          <p:cNvSpPr/>
          <p:nvPr/>
        </p:nvSpPr>
        <p:spPr>
          <a:xfrm>
            <a:off x="5874419" y="937946"/>
            <a:ext cx="2761248" cy="2051384"/>
          </a:xfrm>
          <a:custGeom>
            <a:avLst/>
            <a:gdLst>
              <a:gd name="connsiteX0" fmla="*/ 0 w 2761248"/>
              <a:gd name="connsiteY0" fmla="*/ 0 h 2051384"/>
              <a:gd name="connsiteX1" fmla="*/ 842211 w 2761248"/>
              <a:gd name="connsiteY1" fmla="*/ 1606216 h 2051384"/>
              <a:gd name="connsiteX2" fmla="*/ 2761248 w 2761248"/>
              <a:gd name="connsiteY2" fmla="*/ 2051384 h 2051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1248" h="2051384">
                <a:moveTo>
                  <a:pt x="0" y="0"/>
                </a:moveTo>
                <a:cubicBezTo>
                  <a:pt x="191001" y="632159"/>
                  <a:pt x="382003" y="1264319"/>
                  <a:pt x="842211" y="1606216"/>
                </a:cubicBezTo>
                <a:cubicBezTo>
                  <a:pt x="1302419" y="1948113"/>
                  <a:pt x="2031833" y="1999748"/>
                  <a:pt x="2761248" y="205138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DC46BCA3-85CE-06F6-075A-F4F69BEF8436}"/>
              </a:ext>
            </a:extLst>
          </p:cNvPr>
          <p:cNvSpPr/>
          <p:nvPr/>
        </p:nvSpPr>
        <p:spPr>
          <a:xfrm>
            <a:off x="5883442" y="757989"/>
            <a:ext cx="2598821" cy="2358190"/>
          </a:xfrm>
          <a:custGeom>
            <a:avLst/>
            <a:gdLst>
              <a:gd name="connsiteX0" fmla="*/ 0 w 2598821"/>
              <a:gd name="connsiteY0" fmla="*/ 2358190 h 2358190"/>
              <a:gd name="connsiteX1" fmla="*/ 1780674 w 2598821"/>
              <a:gd name="connsiteY1" fmla="*/ 1690437 h 2358190"/>
              <a:gd name="connsiteX2" fmla="*/ 2598821 w 2598821"/>
              <a:gd name="connsiteY2" fmla="*/ 0 h 235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821" h="2358190">
                <a:moveTo>
                  <a:pt x="0" y="2358190"/>
                </a:moveTo>
                <a:cubicBezTo>
                  <a:pt x="673768" y="2220829"/>
                  <a:pt x="1347537" y="2083469"/>
                  <a:pt x="1780674" y="1690437"/>
                </a:cubicBezTo>
                <a:cubicBezTo>
                  <a:pt x="2213811" y="1297405"/>
                  <a:pt x="2406316" y="648702"/>
                  <a:pt x="2598821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1F5E52-B942-25A5-3531-991414123D90}"/>
              </a:ext>
            </a:extLst>
          </p:cNvPr>
          <p:cNvSpPr txBox="1"/>
          <p:nvPr/>
        </p:nvSpPr>
        <p:spPr>
          <a:xfrm>
            <a:off x="8635667" y="2835442"/>
            <a:ext cx="84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需要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B0D974-B910-9893-0B04-75221F1639AD}"/>
              </a:ext>
            </a:extLst>
          </p:cNvPr>
          <p:cNvSpPr txBox="1"/>
          <p:nvPr/>
        </p:nvSpPr>
        <p:spPr>
          <a:xfrm>
            <a:off x="8410074" y="604100"/>
            <a:ext cx="84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供給</a:t>
            </a:r>
          </a:p>
        </p:txBody>
      </p:sp>
    </p:spTree>
    <p:extLst>
      <p:ext uri="{BB962C8B-B14F-4D97-AF65-F5344CB8AC3E}">
        <p14:creationId xmlns:p14="http://schemas.microsoft.com/office/powerpoint/2010/main" val="43818122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25</TotalTime>
  <Words>65</Words>
  <Application>Microsoft Office PowerPoint</Application>
  <PresentationFormat>ユーザー設定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Century Gothic</vt:lpstr>
      <vt:lpstr>Segoe UI</vt:lpstr>
      <vt:lpstr>handout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6</cp:revision>
  <dcterms:created xsi:type="dcterms:W3CDTF">2025-08-04T04:01:04Z</dcterms:created>
  <dcterms:modified xsi:type="dcterms:W3CDTF">2025-08-19T04:16:26Z</dcterms:modified>
</cp:coreProperties>
</file>