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2494</TotalTime>
  <Words>194</Words>
  <Application>Microsoft Office PowerPoint</Application>
  <PresentationFormat>ユーザー設定</PresentationFormat>
  <Paragraphs>97</Paragraphs>
  <Slides>21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36</cp:revision>
  <dcterms:created xsi:type="dcterms:W3CDTF">2025-08-04T04:01:04Z</dcterms:created>
  <dcterms:modified xsi:type="dcterms:W3CDTF">2025-09-30T06:57:37Z</dcterms:modified>
</cp:coreProperties>
</file>