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2DEED4C-6DA3-6C9E-B357-041CF1D96937}"/>
              </a:ext>
            </a:extLst>
          </p:cNvPr>
          <p:cNvGrpSpPr/>
          <p:nvPr/>
        </p:nvGrpSpPr>
        <p:grpSpPr>
          <a:xfrm>
            <a:off x="6684457" y="474619"/>
            <a:ext cx="8599086" cy="6164769"/>
            <a:chOff x="5022104" y="281854"/>
            <a:chExt cx="4415971" cy="3165853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0B7C4FB-1ED3-53EE-114E-E444B3DFB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2811" y="547437"/>
              <a:ext cx="0" cy="27913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BBCC4BF-3007-3FF9-0ED6-F5BA89A999AA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11" y="3338763"/>
              <a:ext cx="32244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30F8F3E-4164-008F-7CD5-A6EC02B93E20}"/>
                </a:ext>
              </a:extLst>
            </p:cNvPr>
            <p:cNvSpPr txBox="1"/>
            <p:nvPr/>
          </p:nvSpPr>
          <p:spPr>
            <a:xfrm>
              <a:off x="5022104" y="281854"/>
              <a:ext cx="1241414" cy="262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収入・費用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9386AC8-98B7-4166-E87A-AC8173C6D51C}"/>
                </a:ext>
              </a:extLst>
            </p:cNvPr>
            <p:cNvSpPr txBox="1"/>
            <p:nvPr/>
          </p:nvSpPr>
          <p:spPr>
            <a:xfrm>
              <a:off x="8867273" y="3184874"/>
              <a:ext cx="570802" cy="262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年齢</a:t>
              </a:r>
            </a:p>
          </p:txBody>
        </p:sp>
      </p:grp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23C59771-D388-E7CB-61B6-402A52B7A8F8}"/>
              </a:ext>
            </a:extLst>
          </p:cNvPr>
          <p:cNvSpPr/>
          <p:nvPr/>
        </p:nvSpPr>
        <p:spPr>
          <a:xfrm>
            <a:off x="8501743" y="3973286"/>
            <a:ext cx="6063343" cy="1589313"/>
          </a:xfrm>
          <a:custGeom>
            <a:avLst/>
            <a:gdLst>
              <a:gd name="connsiteX0" fmla="*/ 0 w 6063343"/>
              <a:gd name="connsiteY0" fmla="*/ 3657600 h 3657600"/>
              <a:gd name="connsiteX1" fmla="*/ 566057 w 6063343"/>
              <a:gd name="connsiteY1" fmla="*/ 2024743 h 3657600"/>
              <a:gd name="connsiteX2" fmla="*/ 2460171 w 6063343"/>
              <a:gd name="connsiteY2" fmla="*/ 936171 h 3657600"/>
              <a:gd name="connsiteX3" fmla="*/ 6063343 w 6063343"/>
              <a:gd name="connsiteY3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3343" h="3657600">
                <a:moveTo>
                  <a:pt x="0" y="3657600"/>
                </a:moveTo>
                <a:cubicBezTo>
                  <a:pt x="78014" y="3067957"/>
                  <a:pt x="156029" y="2478314"/>
                  <a:pt x="566057" y="2024743"/>
                </a:cubicBezTo>
                <a:cubicBezTo>
                  <a:pt x="976086" y="1571171"/>
                  <a:pt x="1543957" y="1273628"/>
                  <a:pt x="2460171" y="936171"/>
                </a:cubicBezTo>
                <a:cubicBezTo>
                  <a:pt x="3376385" y="598714"/>
                  <a:pt x="4719864" y="299357"/>
                  <a:pt x="6063343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60E8E1B5-092B-D3C1-2E8D-A7279FCE03FE}"/>
              </a:ext>
            </a:extLst>
          </p:cNvPr>
          <p:cNvSpPr/>
          <p:nvPr/>
        </p:nvSpPr>
        <p:spPr>
          <a:xfrm>
            <a:off x="9644744" y="2799858"/>
            <a:ext cx="4920340" cy="2488973"/>
          </a:xfrm>
          <a:custGeom>
            <a:avLst/>
            <a:gdLst>
              <a:gd name="connsiteX0" fmla="*/ 0 w 6063343"/>
              <a:gd name="connsiteY0" fmla="*/ 3657600 h 3657600"/>
              <a:gd name="connsiteX1" fmla="*/ 566057 w 6063343"/>
              <a:gd name="connsiteY1" fmla="*/ 2024743 h 3657600"/>
              <a:gd name="connsiteX2" fmla="*/ 2460171 w 6063343"/>
              <a:gd name="connsiteY2" fmla="*/ 936171 h 3657600"/>
              <a:gd name="connsiteX3" fmla="*/ 6063343 w 6063343"/>
              <a:gd name="connsiteY3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3343" h="3657600">
                <a:moveTo>
                  <a:pt x="0" y="3657600"/>
                </a:moveTo>
                <a:cubicBezTo>
                  <a:pt x="78014" y="3067957"/>
                  <a:pt x="156029" y="2478314"/>
                  <a:pt x="566057" y="2024743"/>
                </a:cubicBezTo>
                <a:cubicBezTo>
                  <a:pt x="976086" y="1571171"/>
                  <a:pt x="1543957" y="1273628"/>
                  <a:pt x="2460171" y="936171"/>
                </a:cubicBezTo>
                <a:cubicBezTo>
                  <a:pt x="3376385" y="598714"/>
                  <a:pt x="4719864" y="299357"/>
                  <a:pt x="6063343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CC4D7B3-1D92-2304-05AD-BF586B48C6CD}"/>
              </a:ext>
            </a:extLst>
          </p:cNvPr>
          <p:cNvCxnSpPr>
            <a:cxnSpLocks/>
          </p:cNvCxnSpPr>
          <p:nvPr/>
        </p:nvCxnSpPr>
        <p:spPr>
          <a:xfrm>
            <a:off x="8501743" y="5823857"/>
            <a:ext cx="11430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2554</TotalTime>
  <Words>198</Words>
  <Application>Microsoft Office PowerPoint</Application>
  <PresentationFormat>ユーザー設定</PresentationFormat>
  <Paragraphs>99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37</cp:revision>
  <dcterms:created xsi:type="dcterms:W3CDTF">2025-08-04T04:01:04Z</dcterms:created>
  <dcterms:modified xsi:type="dcterms:W3CDTF">2025-10-01T02:45:30Z</dcterms:modified>
</cp:coreProperties>
</file>