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371E92-6660-213F-38FB-F322100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14" y="1645216"/>
            <a:ext cx="4810796" cy="36390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1C6AB-E558-AB96-29C3-3E4B3728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78" y="2289786"/>
            <a:ext cx="3610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2774</TotalTime>
  <Words>209</Words>
  <Application>Microsoft Office PowerPoint</Application>
  <PresentationFormat>ユーザー設定</PresentationFormat>
  <Paragraphs>104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41</cp:revision>
  <dcterms:created xsi:type="dcterms:W3CDTF">2025-08-04T04:01:04Z</dcterms:created>
  <dcterms:modified xsi:type="dcterms:W3CDTF">2025-10-02T07:31:23Z</dcterms:modified>
</cp:coreProperties>
</file>