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1" r:id="rId2"/>
    <p:sldId id="256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3" r:id="rId28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C9176-E221-0F49-A92D-6A0A9F1D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6" y="0"/>
            <a:ext cx="9139666" cy="72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D2E-B6A9-1F0D-9423-C9011D77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514ABE4-80FC-5858-2E68-24B3F4DF48BF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8E68E62E-44E8-7D81-DC7E-F407934BAB26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6525084" y="1447649"/>
              <a:chExt cx="9248683" cy="558689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DCEA1C6-8210-6FF1-4AFE-5C0CEE6CADDA}"/>
                  </a:ext>
                </a:extLst>
              </p:cNvPr>
              <p:cNvSpPr/>
              <p:nvPr/>
            </p:nvSpPr>
            <p:spPr>
              <a:xfrm>
                <a:off x="8123423" y="4439809"/>
                <a:ext cx="2969119" cy="1384045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700952A-2A9C-7FB5-8B0A-C6ADFC28DC50}"/>
                  </a:ext>
                </a:extLst>
              </p:cNvPr>
              <p:cNvSpPr/>
              <p:nvPr/>
            </p:nvSpPr>
            <p:spPr>
              <a:xfrm>
                <a:off x="11062567" y="3051908"/>
                <a:ext cx="2928256" cy="1386616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15FAD0E4-A4D4-A986-C115-9BC52BD5D400}"/>
                  </a:ext>
                </a:extLst>
              </p:cNvPr>
              <p:cNvGrpSpPr/>
              <p:nvPr/>
            </p:nvGrpSpPr>
            <p:grpSpPr>
              <a:xfrm>
                <a:off x="6525084" y="1447649"/>
                <a:ext cx="9248683" cy="5586892"/>
                <a:chOff x="6525084" y="1447649"/>
                <a:chExt cx="9248683" cy="5586892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7A877280-7E4D-BDA1-F8E3-C920254C27A4}"/>
                    </a:ext>
                  </a:extLst>
                </p:cNvPr>
                <p:cNvGrpSpPr/>
                <p:nvPr/>
              </p:nvGrpSpPr>
              <p:grpSpPr>
                <a:xfrm>
                  <a:off x="6525084" y="1447649"/>
                  <a:ext cx="9248683" cy="5191740"/>
                  <a:chOff x="4940260" y="781543"/>
                  <a:chExt cx="4749565" cy="2666164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8272040F-A992-9F5A-C5CD-7FE579BEB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781543"/>
                    <a:ext cx="0" cy="25572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33C9D776-1F69-20E6-2FF6-A8B74396F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076C4437-05BF-0598-4618-6199FDD515A5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260" y="1135366"/>
                    <a:ext cx="310250" cy="1927338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賃金・労働の限界収入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1D2D12AF-0B0A-E741-3F4F-9FCD8B0C10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3" y="3184874"/>
                    <a:ext cx="822552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経験年数</a:t>
                    </a:r>
                  </a:p>
                </p:txBody>
              </p:sp>
            </p:grp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2A2E64D6-65EB-7287-FB73-18049A472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3423" y="5823854"/>
                  <a:ext cx="2969120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8548645-A187-1B55-FEDF-CB9144272666}"/>
                    </a:ext>
                  </a:extLst>
                </p:cNvPr>
                <p:cNvSpPr txBox="1"/>
                <p:nvPr/>
              </p:nvSpPr>
              <p:spPr>
                <a:xfrm>
                  <a:off x="8588458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訓練期間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7681DB-8443-C171-D42A-E47C73DD5021}"/>
                    </a:ext>
                  </a:extLst>
                </p:cNvPr>
                <p:cNvSpPr txBox="1"/>
                <p:nvPr/>
              </p:nvSpPr>
              <p:spPr>
                <a:xfrm>
                  <a:off x="11318011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訓練後の期間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DCDD8A50-D6C7-2E0C-3F40-4F86493F8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6237" y="3055761"/>
                <a:ext cx="46305" cy="27680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03C4376-0538-837D-837F-10BBFBE98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567" y="3055761"/>
                <a:ext cx="29691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49D08BEB-0D6D-C65E-4E71-99E361996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141" y="4438523"/>
                <a:ext cx="6138545" cy="12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/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/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1ED1E25-339E-C80B-F697-17DB8B293EF2}"/>
                </a:ext>
              </a:extLst>
            </p:cNvPr>
            <p:cNvCxnSpPr>
              <a:cxnSpLocks/>
            </p:cNvCxnSpPr>
            <p:nvPr/>
          </p:nvCxnSpPr>
          <p:spPr>
            <a:xfrm>
              <a:off x="6955654" y="5405206"/>
              <a:ext cx="230282" cy="12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46DFD3E-E513-3ABF-8218-41BFEED3F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654" y="2636480"/>
              <a:ext cx="3214391" cy="55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34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E597-6204-8330-76E1-7A6CD306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A426917-0072-55C7-034A-9CE6542758FA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7D742D81-5D56-BDC7-D1AA-74D26B95003A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5587597" y="1034144"/>
              <a:chExt cx="9248683" cy="5586892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BE0066C3-6BBF-0FF8-1E4E-959A93DDAEAE}"/>
                  </a:ext>
                </a:extLst>
              </p:cNvPr>
              <p:cNvSpPr/>
              <p:nvPr/>
            </p:nvSpPr>
            <p:spPr>
              <a:xfrm>
                <a:off x="10122703" y="2634011"/>
                <a:ext cx="2928256" cy="695663"/>
              </a:xfrm>
              <a:prstGeom prst="rect">
                <a:avLst/>
              </a:prstGeom>
              <a:pattFill prst="pct20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64C02C64-00D0-715D-9FC8-E8F154F9692B}"/>
                  </a:ext>
                </a:extLst>
              </p:cNvPr>
              <p:cNvGrpSpPr/>
              <p:nvPr/>
            </p:nvGrpSpPr>
            <p:grpSpPr>
              <a:xfrm>
                <a:off x="5587597" y="1034144"/>
                <a:ext cx="9248683" cy="5586892"/>
                <a:chOff x="5587597" y="1034144"/>
                <a:chExt cx="9248683" cy="5586892"/>
              </a:xfrm>
            </p:grpSpPr>
            <p:grpSp>
              <p:nvGrpSpPr>
                <p:cNvPr id="41" name="グループ化 40">
                  <a:extLst>
                    <a:ext uri="{FF2B5EF4-FFF2-40B4-BE49-F238E27FC236}">
                      <a16:creationId xmlns:a16="http://schemas.microsoft.com/office/drawing/2014/main" id="{9DC7E9D2-9CDC-3FA0-4883-7793188E3FC4}"/>
                    </a:ext>
                  </a:extLst>
                </p:cNvPr>
                <p:cNvGrpSpPr/>
                <p:nvPr/>
              </p:nvGrpSpPr>
              <p:grpSpPr>
                <a:xfrm>
                  <a:off x="5587597" y="1034144"/>
                  <a:ext cx="9248683" cy="5586892"/>
                  <a:chOff x="6525084" y="1447649"/>
                  <a:chExt cx="9248683" cy="5586892"/>
                </a:xfrm>
              </p:grpSpPr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83919770-AF49-67BF-715B-F315C4E9D42F}"/>
                      </a:ext>
                    </a:extLst>
                  </p:cNvPr>
                  <p:cNvSpPr/>
                  <p:nvPr/>
                </p:nvSpPr>
                <p:spPr>
                  <a:xfrm>
                    <a:off x="8123423" y="4439810"/>
                    <a:ext cx="2969119" cy="690734"/>
                  </a:xfrm>
                  <a:prstGeom prst="rect">
                    <a:avLst/>
                  </a:prstGeom>
                  <a:solidFill>
                    <a:srgbClr val="C00000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CD8C753B-CE91-AA17-CF06-E3E49C595DDF}"/>
                      </a:ext>
                    </a:extLst>
                  </p:cNvPr>
                  <p:cNvSpPr/>
                  <p:nvPr/>
                </p:nvSpPr>
                <p:spPr>
                  <a:xfrm>
                    <a:off x="11062567" y="3742860"/>
                    <a:ext cx="2928256" cy="695663"/>
                  </a:xfrm>
                  <a:prstGeom prst="rect">
                    <a:avLst/>
                  </a:prstGeom>
                  <a:solidFill>
                    <a:schemeClr val="accent2">
                      <a:alpha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31" name="グループ化 30">
                    <a:extLst>
                      <a:ext uri="{FF2B5EF4-FFF2-40B4-BE49-F238E27FC236}">
                        <a16:creationId xmlns:a16="http://schemas.microsoft.com/office/drawing/2014/main" id="{CCF63575-933E-E038-1BCC-A4F41F2BDF09}"/>
                      </a:ext>
                    </a:extLst>
                  </p:cNvPr>
                  <p:cNvGrpSpPr/>
                  <p:nvPr/>
                </p:nvGrpSpPr>
                <p:grpSpPr>
                  <a:xfrm>
                    <a:off x="6525084" y="1447649"/>
                    <a:ext cx="9248683" cy="5586892"/>
                    <a:chOff x="6525084" y="1447649"/>
                    <a:chExt cx="9248683" cy="5586892"/>
                  </a:xfrm>
                </p:grpSpPr>
                <p:grpSp>
                  <p:nvGrpSpPr>
                    <p:cNvPr id="22" name="グループ化 21">
                      <a:extLst>
                        <a:ext uri="{FF2B5EF4-FFF2-40B4-BE49-F238E27FC236}">
                          <a16:creationId xmlns:a16="http://schemas.microsoft.com/office/drawing/2014/main" id="{557D87D4-344A-42A2-641B-63D853D313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5084" y="1447649"/>
                      <a:ext cx="9248683" cy="5191740"/>
                      <a:chOff x="4940260" y="781543"/>
                      <a:chExt cx="4749565" cy="2666164"/>
                    </a:xfrm>
                  </p:grpSpPr>
                  <p:cxnSp>
                    <p:nvCxnSpPr>
                      <p:cNvPr id="4" name="直線矢印コネクタ 3">
                        <a:extLst>
                          <a:ext uri="{FF2B5EF4-FFF2-40B4-BE49-F238E27FC236}">
                            <a16:creationId xmlns:a16="http://schemas.microsoft.com/office/drawing/2014/main" id="{A6AF1B32-57F6-C927-AA00-07D755261CB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642811" y="781543"/>
                        <a:ext cx="0" cy="255722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線矢印コネクタ 5">
                        <a:extLst>
                          <a:ext uri="{FF2B5EF4-FFF2-40B4-BE49-F238E27FC236}">
                            <a16:creationId xmlns:a16="http://schemas.microsoft.com/office/drawing/2014/main" id="{536EEB01-B66A-E1CD-DFAF-9ACD8AB4F93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" name="テキスト ボックス 8">
                        <a:extLst>
                          <a:ext uri="{FF2B5EF4-FFF2-40B4-BE49-F238E27FC236}">
                            <a16:creationId xmlns:a16="http://schemas.microsoft.com/office/drawing/2014/main" id="{BEBED674-D7AB-6DF9-ED3D-222BBEC9E51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40260" y="1135366"/>
                        <a:ext cx="310250" cy="19273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賃金・労働の限界収入</a:t>
                        </a:r>
                      </a:p>
                    </p:txBody>
                  </p:sp>
                  <p:sp>
                    <p:nvSpPr>
                      <p:cNvPr id="10" name="テキスト ボックス 9">
                        <a:extLst>
                          <a:ext uri="{FF2B5EF4-FFF2-40B4-BE49-F238E27FC236}">
                            <a16:creationId xmlns:a16="http://schemas.microsoft.com/office/drawing/2014/main" id="{19F7FA3A-5091-A91B-8E88-E86DF4D284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3" y="3184874"/>
                        <a:ext cx="822552" cy="262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勤続年数</a:t>
                        </a:r>
                      </a:p>
                    </p:txBody>
                  </p:sp>
                </p:grpSp>
                <p:cxnSp>
                  <p:nvCxnSpPr>
                    <p:cNvPr id="15" name="直線コネクタ 14">
                      <a:extLst>
                        <a:ext uri="{FF2B5EF4-FFF2-40B4-BE49-F238E27FC236}">
                          <a16:creationId xmlns:a16="http://schemas.microsoft.com/office/drawing/2014/main" id="{5C08B55B-4D7D-439D-AE74-0475BC973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23423" y="5130545"/>
                      <a:ext cx="2969120" cy="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テキスト ボックス 18">
                      <a:extLst>
                        <a:ext uri="{FF2B5EF4-FFF2-40B4-BE49-F238E27FC236}">
                          <a16:creationId xmlns:a16="http://schemas.microsoft.com/office/drawing/2014/main" id="{E1205809-F4B0-2D57-6297-CF59EC8F88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88458" y="6522734"/>
                      <a:ext cx="241736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2726" dirty="0"/>
                        <a:t>訓練期間</a:t>
                      </a:r>
                    </a:p>
                  </p:txBody>
                </p:sp>
                <p:sp>
                  <p:nvSpPr>
                    <p:cNvPr id="20" name="テキスト ボックス 19">
                      <a:extLst>
                        <a:ext uri="{FF2B5EF4-FFF2-40B4-BE49-F238E27FC236}">
                          <a16:creationId xmlns:a16="http://schemas.microsoft.com/office/drawing/2014/main" id="{ACF687C9-66AF-B60B-7F7C-E546971AB8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318011" y="6522734"/>
                      <a:ext cx="241736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ja-JP" altLang="en-US" sz="2726" dirty="0"/>
                        <a:t>訓練後の期間</a:t>
                      </a: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テキスト ボックス 20">
                          <a:extLst>
                            <a:ext uri="{FF2B5EF4-FFF2-40B4-BE49-F238E27FC236}">
                              <a16:creationId xmlns:a16="http://schemas.microsoft.com/office/drawing/2014/main" id="{DEDED957-B687-BD20-CBC6-4DED3F5C989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44365" y="4177478"/>
                          <a:ext cx="763918" cy="5118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726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726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726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ja-JP" altLang="en-US" sz="2726" dirty="0"/>
                        </a:p>
                      </p:txBody>
                    </p:sp>
                  </mc:Choice>
                  <mc:Fallback xmlns="">
                    <p:sp>
                      <p:nvSpPr>
                        <p:cNvPr id="21" name="テキスト ボックス 20">
                          <a:extLst>
                            <a:ext uri="{FF2B5EF4-FFF2-40B4-BE49-F238E27FC236}">
                              <a16:creationId xmlns:a16="http://schemas.microsoft.com/office/drawing/2014/main" id="{494380FA-9541-B288-5D29-22DED1A97CC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4365" y="4177478"/>
                          <a:ext cx="763918" cy="51180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ja-JP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" name="直線コネクタ 4">
                    <a:extLst>
                      <a:ext uri="{FF2B5EF4-FFF2-40B4-BE49-F238E27FC236}">
                        <a16:creationId xmlns:a16="http://schemas.microsoft.com/office/drawing/2014/main" id="{44DEC88D-0BF2-0884-E8A5-3F8B19C0B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069389" y="3742860"/>
                    <a:ext cx="23152" cy="138532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845900E0-4F80-25B1-BF91-494B64CBE8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069389" y="3740505"/>
                    <a:ext cx="2919057" cy="471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線コネクタ 26">
                    <a:extLst>
                      <a:ext uri="{FF2B5EF4-FFF2-40B4-BE49-F238E27FC236}">
                        <a16:creationId xmlns:a16="http://schemas.microsoft.com/office/drawing/2014/main" id="{5E781D8F-A096-397E-0D00-8E91DB9CC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93141" y="4438523"/>
                    <a:ext cx="6138545" cy="12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008C5309-0DEA-F280-7330-3FEEAB890B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6878" y="2382499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44" name="テキスト ボックス 43">
                      <a:extLst>
                        <a:ext uri="{FF2B5EF4-FFF2-40B4-BE49-F238E27FC236}">
                          <a16:creationId xmlns:a16="http://schemas.microsoft.com/office/drawing/2014/main" id="{CF168F8C-164E-B5A8-38F3-88B2DDB5B7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6878" y="2382499"/>
                      <a:ext cx="763918" cy="51180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92948A5E-E356-71F9-56AA-B85CDF4B68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06878" y="5151875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45" name="テキスト ボックス 44">
                      <a:extLst>
                        <a:ext uri="{FF2B5EF4-FFF2-40B4-BE49-F238E27FC236}">
                          <a16:creationId xmlns:a16="http://schemas.microsoft.com/office/drawing/2014/main" id="{CCFAF561-1E53-6A10-F31D-7508E6E8A4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6878" y="5151875"/>
                      <a:ext cx="763918" cy="51180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直線コネクタ 45">
                  <a:extLst>
                    <a:ext uri="{FF2B5EF4-FFF2-40B4-BE49-F238E27FC236}">
                      <a16:creationId xmlns:a16="http://schemas.microsoft.com/office/drawing/2014/main" id="{A10D8027-70F4-3F37-B258-BAECCE440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55654" y="5405206"/>
                  <a:ext cx="3206222" cy="12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線コネクタ 46">
                  <a:extLst>
                    <a:ext uri="{FF2B5EF4-FFF2-40B4-BE49-F238E27FC236}">
                      <a16:creationId xmlns:a16="http://schemas.microsoft.com/office/drawing/2014/main" id="{2DC8C594-BB81-DD07-0FA6-9C55760172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55654" y="2636049"/>
                  <a:ext cx="6097682" cy="599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27E6828C-46C5-86F3-B959-E3850C1C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22703" y="2640975"/>
                <a:ext cx="9199" cy="68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371B09FF-1272-CB04-3518-381F78CA1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152677" y="4723251"/>
                <a:ext cx="9199" cy="68602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2EF7EED6-5E9B-0425-3488-48CDA84E085C}"/>
                  </a:ext>
                </a:extLst>
              </p:cNvPr>
              <p:cNvSpPr/>
              <p:nvPr/>
            </p:nvSpPr>
            <p:spPr>
              <a:xfrm>
                <a:off x="7192757" y="4705902"/>
                <a:ext cx="2969119" cy="690734"/>
              </a:xfrm>
              <a:prstGeom prst="rect">
                <a:avLst/>
              </a:prstGeom>
              <a:pattFill prst="pct20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BDD70D2-3745-E95C-669D-4880A22B057D}"/>
                </a:ext>
              </a:extLst>
            </p:cNvPr>
            <p:cNvCxnSpPr>
              <a:cxnSpLocks/>
            </p:cNvCxnSpPr>
            <p:nvPr/>
          </p:nvCxnSpPr>
          <p:spPr>
            <a:xfrm>
              <a:off x="6976085" y="3315327"/>
              <a:ext cx="315581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D42C7D5D-B92F-576C-A563-4FE2A0699CF0}"/>
                </a:ext>
              </a:extLst>
            </p:cNvPr>
            <p:cNvCxnSpPr>
              <a:cxnSpLocks/>
            </p:cNvCxnSpPr>
            <p:nvPr/>
          </p:nvCxnSpPr>
          <p:spPr>
            <a:xfrm>
              <a:off x="6939285" y="4714684"/>
              <a:ext cx="25347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24C2BB3C-4577-C119-AD89-936352A167DA}"/>
                    </a:ext>
                  </a:extLst>
                </p:cNvPr>
                <p:cNvSpPr txBox="1"/>
                <p:nvPr/>
              </p:nvSpPr>
              <p:spPr>
                <a:xfrm>
                  <a:off x="6306878" y="3058335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24C2BB3C-4577-C119-AD89-936352A16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3058335"/>
                  <a:ext cx="763918" cy="5118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B33EACD-86F2-B4B3-1A98-FB356F066E64}"/>
                    </a:ext>
                  </a:extLst>
                </p:cNvPr>
                <p:cNvSpPr txBox="1"/>
                <p:nvPr/>
              </p:nvSpPr>
              <p:spPr>
                <a:xfrm>
                  <a:off x="6301154" y="4473663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B33EACD-86F2-B4B3-1A98-FB356F066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154" y="4473663"/>
                  <a:ext cx="763918" cy="5118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3F205AA-AC46-6371-749C-2BE182C8CF27}"/>
              </a:ext>
            </a:extLst>
          </p:cNvPr>
          <p:cNvCxnSpPr>
            <a:cxnSpLocks/>
          </p:cNvCxnSpPr>
          <p:nvPr/>
        </p:nvCxnSpPr>
        <p:spPr>
          <a:xfrm flipV="1">
            <a:off x="7189068" y="4712328"/>
            <a:ext cx="2956788" cy="118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55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4090</TotalTime>
  <Words>243</Words>
  <Application>Microsoft Office PowerPoint</Application>
  <PresentationFormat>ユーザー設定</PresentationFormat>
  <Paragraphs>120</Paragraphs>
  <Slides>27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51</cp:revision>
  <dcterms:created xsi:type="dcterms:W3CDTF">2025-08-04T04:01:04Z</dcterms:created>
  <dcterms:modified xsi:type="dcterms:W3CDTF">2025-10-14T06:57:58Z</dcterms:modified>
</cp:coreProperties>
</file>