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8E9B3-1BFA-38B1-FA4F-F1D08321C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53167E-8584-F3DD-6A8B-56E27DFC0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01F6A8-8AF9-78FB-D8ED-00BE775D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D573CE-ED03-7611-70AB-05C62812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90D09D-DC28-8F7C-0817-F65B3139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2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B283D-D5A5-FDCE-AD8F-776BD79C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39F824B-6A44-A398-F353-0C3E48B0A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66F17C-33F9-71C7-6F39-FAF088401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3E244-5FD5-0594-5BA5-3EAC950C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D84253-A8C0-79EA-5759-3DECFACF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2CDE7B-1245-7A21-98E2-7557412C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76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464EC-FEC6-771D-0479-3089BE8E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CCEFFD-150C-B71B-174E-9655A5530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C13D03-49C5-AD74-EAF9-8423CE45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FE22F1-2B99-90A9-A1C4-667B3AE7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7D55D8-0CDC-5894-A14B-3F0911F5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544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45706A-C07D-FEA1-B398-1667F3A30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006E5E-3465-53AB-B5B1-2C91CCC4C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235E26-0CEE-9201-CDD8-A77A9477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EB7365-6FB6-0D9E-D4D8-AABE07D7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88D31-1DBF-8089-C5BD-E54F7D55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03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E6F71-36FD-344C-6F5C-855A9485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AF06D0-6785-2316-6D73-599622DC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C19C9B-0EBA-CC4D-5D4A-9F1BBD49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99E13-916C-C986-5C10-06792804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CA98D1-F536-EC3C-7922-B14C9AB8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49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AF06D0-6785-2316-6D73-599622DCB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0404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C19C9B-0EBA-CC4D-5D4A-9F1BBD49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99E13-916C-C986-5C10-06792804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CA98D1-F536-EC3C-7922-B14C9AB8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39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DCF85-2226-FACC-A247-A7FBB24C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C2E235-27D0-09C4-0906-0A3741875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283020-871E-C35F-1CDF-C9BCB749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3A063A-BEBD-C719-CB41-79AD8F9F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F1012-1A46-81EC-781C-AEBF8119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3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AA733F-8EC5-4E8F-9F21-1B55CA26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97C5E4-D26C-DD58-AAA3-C9646AE1D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300536-04E3-90EF-7E46-C94EEE349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E2537A-B92A-7CA4-C623-A91C983E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81AFD7-DE6C-C735-DE97-D4B531BD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BA4DD0-0BDA-B908-83F8-0CB25E1F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6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9FA5EA-AA9A-540F-83FC-8C7AA66F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7C92DA-704A-742C-11BC-171071B8F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B4D43B-0B53-91D8-2AE4-995376E49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7E8878-A190-9542-1CCE-B2080C221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138491-5550-85C9-AA8F-69C4805A6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FBDAEF-EC62-6BEB-C068-6D231275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178FD1-22AC-96B7-42E9-B78840F4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C8F3CD-DBBC-6751-B571-B5B4525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19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440B5-343E-4C5C-0268-447F5008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D849F7-B3B7-564C-6BC1-64E1AD77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1D9468-6601-FF10-5FB1-A4F79A87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66F93-795C-A6F9-9D02-6202CCA8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2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D47513-DE42-61B3-B365-EE73481E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6596B6-C6CC-5661-CA71-1E17E83E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E22CC5-0120-1AC2-4D67-869658BA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95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AF13D1-171C-3DAC-1871-ED66FB0A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62E627-681A-D4CA-78E7-4BB5FA67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41D597-1238-82DF-6FFC-311343D46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5909C6-3A01-72C9-ED2B-9A8D6FC1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B5D656-6612-AEBE-2EC8-D15334E6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82F5C-5369-FA84-34B7-FCBE6F44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16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C85F08-3C7A-2DE5-C1DC-6984BBB4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2296DE-90D4-3BEB-B987-7DD4FE6B8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A1221C-FA30-9858-F23C-218425868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F8FE4-B90A-4393-AA64-F7F02955704D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DB0E5-1AD9-85F1-A18D-9AB7EDD9C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089895-0E0C-ACAB-6DF7-B352D33C8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98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DBF1E1-711E-EAC8-3CBC-311FBFDCB154}"/>
              </a:ext>
            </a:extLst>
          </p:cNvPr>
          <p:cNvSpPr txBox="1"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kumimoji="1" lang="ja-JP" altLang="en-US" sz="20000" dirty="0"/>
              <a:t>労働統計</a:t>
            </a:r>
          </a:p>
        </p:txBody>
      </p:sp>
    </p:spTree>
    <p:extLst>
      <p:ext uri="{BB962C8B-B14F-4D97-AF65-F5344CB8AC3E}">
        <p14:creationId xmlns:p14="http://schemas.microsoft.com/office/powerpoint/2010/main" val="416823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00ABD-80C1-DCD4-A4CE-FFDBA5AF3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450076-2167-22FE-92F8-FC1EA2DFCE74}"/>
              </a:ext>
            </a:extLst>
          </p:cNvPr>
          <p:cNvSpPr txBox="1"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kumimoji="1" lang="ja-JP" altLang="en-US" sz="20000" dirty="0"/>
              <a:t>労働市場</a:t>
            </a:r>
          </a:p>
        </p:txBody>
      </p:sp>
    </p:spTree>
    <p:extLst>
      <p:ext uri="{BB962C8B-B14F-4D97-AF65-F5344CB8AC3E}">
        <p14:creationId xmlns:p14="http://schemas.microsoft.com/office/powerpoint/2010/main" val="246707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中村　文香</dc:creator>
  <cp:lastModifiedBy>中村　文香</cp:lastModifiedBy>
  <cp:revision>3</cp:revision>
  <dcterms:created xsi:type="dcterms:W3CDTF">2025-10-06T05:12:05Z</dcterms:created>
  <dcterms:modified xsi:type="dcterms:W3CDTF">2025-10-09T06:15:16Z</dcterms:modified>
</cp:coreProperties>
</file>