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  <p:sldMasterId id="2147484090" r:id="rId2"/>
  </p:sldMasterIdLst>
  <p:notesMasterIdLst>
    <p:notesMasterId r:id="rId5"/>
  </p:notesMasterIdLst>
  <p:handoutMasterIdLst>
    <p:handoutMasterId r:id="rId6"/>
  </p:handoutMasterIdLst>
  <p:sldIdLst>
    <p:sldId id="395" r:id="rId3"/>
    <p:sldId id="396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E35"/>
    <a:srgbClr val="FF6511"/>
    <a:srgbClr val="FE7F1B"/>
    <a:srgbClr val="FDB813"/>
    <a:srgbClr val="D86C5D"/>
    <a:srgbClr val="CCD2FF"/>
    <a:srgbClr val="7889FD"/>
    <a:srgbClr val="0000FF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 autoAdjust="0"/>
    <p:restoredTop sz="86401" autoAdjust="0"/>
  </p:normalViewPr>
  <p:slideViewPr>
    <p:cSldViewPr snapToGrid="0">
      <p:cViewPr varScale="1">
        <p:scale>
          <a:sx n="109" d="100"/>
          <a:sy n="109" d="100"/>
        </p:scale>
        <p:origin x="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ja-JP" altLang="en-US"/>
              <a:t>アレ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08EB2-D86C-DA4C-AF35-E27FFC1365AA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FE77-564E-2F48-A318-18541FDA3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41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D37911-79C0-48BF-91E1-A2627FB71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096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ja-JP" sz="800">
                <a:solidFill>
                  <a:schemeClr val="tx1"/>
                </a:solidFill>
              </a:rPr>
              <a:t>© 2016 IBM Corporation</a:t>
            </a:r>
            <a:endParaRPr lang="en-US" altLang="ja-JP" sz="180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8" name="Picture 43" descr="37-degree-pos-tri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1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3C05-0DDE-4289-B355-E2A1CA527A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462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2303-EF8E-484D-BA08-1CB541730E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83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274028" y="105092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5" name="Picture 18" descr="5300_IBMpos_black_PPT_bkg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89" y="684213"/>
            <a:ext cx="584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5" y="3716339"/>
            <a:ext cx="8575431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">
          <a:xfrm>
            <a:off x="7520354" y="6484938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6104" y="1590676"/>
            <a:ext cx="8679473" cy="2011363"/>
          </a:xfrm>
        </p:spPr>
        <p:txBody>
          <a:bodyPr anchor="b"/>
          <a:lstStyle>
            <a:lvl1pPr>
              <a:defRPr sz="323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en-GB" altLang="ja-JP" noProof="0"/>
              <a:t>Click to edit Master title style</a:t>
            </a:r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801" y="174626"/>
            <a:ext cx="3474427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</a:lstStyle>
          <a:p>
            <a:pPr lvl="0"/>
            <a:r>
              <a:rPr lang="en-GB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973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0B615-EE7B-4D8D-AD9F-5829C567FEF7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2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1709739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54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56FA3-2EA9-422E-A0D7-08C5C87B6B1D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BA219-9CF8-4117-9AD0-4D19E7D310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6" y="365126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16" y="1681163"/>
            <a:ext cx="386861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16" y="2505075"/>
            <a:ext cx="386861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66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66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1C3C-79BC-40F9-A8F9-CB8C7EF6849B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3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931" y="6665913"/>
            <a:ext cx="366346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2A7AB-506F-41A3-9248-A7C92FA07F3F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1374531" y="6665913"/>
            <a:ext cx="5943600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369277" y="6665913"/>
            <a:ext cx="1005254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80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53FCD-3739-4E3E-824F-4144482B1CC4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46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2CAE-48DA-4782-9952-F1BAA3FCA2B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554480"/>
            <a:ext cx="8686800" cy="4800283"/>
          </a:xfrm>
        </p:spPr>
        <p:txBody>
          <a:bodyPr/>
          <a:lstStyle>
            <a:lvl1pPr>
              <a:lnSpc>
                <a:spcPct val="150000"/>
              </a:lnSpc>
              <a:defRPr sz="2400" b="0" i="0">
                <a:solidFill>
                  <a:schemeClr val="tx2">
                    <a:lumMod val="50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>
              <a:lnSpc>
                <a:spcPct val="150000"/>
              </a:lnSpc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>
              <a:lnSpc>
                <a:spcPct val="150000"/>
              </a:lnSpc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2" y="6537325"/>
            <a:ext cx="594677" cy="18415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C0FCC19-9270-4CE2-A905-B6EAC36C92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82563" y="0"/>
            <a:ext cx="8686800" cy="593725"/>
          </a:xfrm>
        </p:spPr>
        <p:txBody>
          <a:bodyPr anchor="b"/>
          <a:lstStyle>
            <a:lvl1pPr marL="0" indent="0">
              <a:buNone/>
              <a:defRPr sz="180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1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707AE-17F6-4FBC-91EF-6FB737EF0E0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4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C2B5F-E855-48C1-ACE0-7C5E7C63836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95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739" y="549275"/>
            <a:ext cx="2126274" cy="562768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989" y="549275"/>
            <a:ext cx="6241073" cy="562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2E79-9E8F-4F3D-9DF4-68E1CCFB9AA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67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1" y="1825626"/>
            <a:ext cx="3873011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8651" y="4076701"/>
            <a:ext cx="3873011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272E2-C9A4-4E09-AE70-0E01B225C31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66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C0838-E00E-415E-9444-D71F65B84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70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3F1F-7671-4AA9-A1C2-9E99866A60F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74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1AD8B-BF9C-4D00-BFA5-2ACC0AED81F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9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F310-0290-4EB3-B530-58B49EA76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38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02DC-D8CD-4A08-A3D3-DE86A053B19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23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17989" y="549275"/>
            <a:ext cx="8508023" cy="5627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7E86-6B8C-49DF-BC89-FAD5F804BDD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72D-9E35-45CC-A14C-F88F5FAB9E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6311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8874-17D5-41D4-8C74-F1341BC0531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15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17989" y="1268413"/>
            <a:ext cx="8508023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A4BF6-F6BF-482C-B0C7-47E7273CED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7B474-D985-4E8C-9062-AA9BCA1142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613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9B44D-40D6-464C-9C7E-2D713C37A3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822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87B8C-7194-41A2-A62C-F743E49C52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7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826D6-D731-4DEC-822E-079AEA2454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99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CB01D-8078-4025-9E7B-329A871B93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551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C3D69-1543-4F65-960B-5AC721BDB5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15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+mn-ea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989" y="549275"/>
            <a:ext cx="850802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/>
              <a:t>Click to edit Master title style</a:t>
            </a: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274028" y="54927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769469" y="66659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3962" y="6665913"/>
            <a:ext cx="366346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B5C2838-CD21-4F96-876A-678D0919405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15562" y="6665913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0308" y="6665913"/>
            <a:ext cx="1005254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pic>
        <p:nvPicPr>
          <p:cNvPr id="1032" name="Picture 9" descr="5300_IBMpos_black_PPT_bkgd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820" y="228600"/>
            <a:ext cx="586154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41031" y="109538"/>
            <a:ext cx="3302977" cy="2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V6.</a:t>
            </a: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  <a:endParaRPr lang="ja-JP" altLang="en-US" sz="1292" dirty="0">
              <a:solidFill>
                <a:srgbClr val="4D4D4D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  <p:sldLayoutId id="2147484108" r:id="rId18"/>
    <p:sldLayoutId id="2147484109" r:id="rId19"/>
    <p:sldLayoutId id="2147484110" r:id="rId20"/>
  </p:sldLayoutIdLst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031" b="1" kern="1200">
          <a:solidFill>
            <a:srgbClr val="7889FB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5pPr>
      <a:lvl6pPr marL="422041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6pPr>
      <a:lvl7pPr marL="844083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7pPr>
      <a:lvl8pPr marL="1266124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8pPr>
      <a:lvl9pPr marL="1688165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9pPr>
    </p:titleStyle>
    <p:bodyStyle>
      <a:lvl1pPr marL="159731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470401" indent="-15093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477" kern="1200">
          <a:solidFill>
            <a:schemeClr val="tx1"/>
          </a:solidFill>
          <a:latin typeface="+mn-lt"/>
          <a:ea typeface="+mn-ea"/>
          <a:cs typeface="+mn-cs"/>
        </a:defRPr>
      </a:lvl2pPr>
      <a:lvl3pPr marL="789863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110789" indent="-159731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477" kern="1200">
          <a:solidFill>
            <a:schemeClr val="bg1"/>
          </a:solidFill>
          <a:latin typeface="+mn-lt"/>
          <a:ea typeface="+mn-ea"/>
          <a:cs typeface="+mn-cs"/>
        </a:defRPr>
      </a:lvl4pPr>
      <a:lvl5pPr marL="1421459" indent="-150939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477" kern="1200">
          <a:solidFill>
            <a:schemeClr val="bg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0B8C4FF-8EDA-F54A-825F-DA9481446D10}"/>
              </a:ext>
            </a:extLst>
          </p:cNvPr>
          <p:cNvGrpSpPr/>
          <p:nvPr/>
        </p:nvGrpSpPr>
        <p:grpSpPr>
          <a:xfrm>
            <a:off x="613111" y="1479971"/>
            <a:ext cx="6994979" cy="3432000"/>
            <a:chOff x="613111" y="1479971"/>
            <a:chExt cx="6994979" cy="3432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0A62DF5-3F76-9841-9BA4-85A31B3F5879}"/>
                </a:ext>
              </a:extLst>
            </p:cNvPr>
            <p:cNvGrpSpPr/>
            <p:nvPr/>
          </p:nvGrpSpPr>
          <p:grpSpPr>
            <a:xfrm>
              <a:off x="679938" y="1946031"/>
              <a:ext cx="6283571" cy="2965940"/>
              <a:chOff x="679938" y="1946031"/>
              <a:chExt cx="6283571" cy="296594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AF943E-2E44-1340-BB47-020384C63101}"/>
                  </a:ext>
                </a:extLst>
              </p:cNvPr>
              <p:cNvSpPr/>
              <p:nvPr/>
            </p:nvSpPr>
            <p:spPr bwMode="auto">
              <a:xfrm>
                <a:off x="679938" y="1946031"/>
                <a:ext cx="304800" cy="2965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A50D18-F3F4-F146-B026-0458DAB467A0}"/>
                  </a:ext>
                </a:extLst>
              </p:cNvPr>
              <p:cNvSpPr/>
              <p:nvPr/>
            </p:nvSpPr>
            <p:spPr bwMode="auto">
              <a:xfrm>
                <a:off x="6658709" y="1946031"/>
                <a:ext cx="304800" cy="2965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4D98120A-8156-574A-882C-F05B61EE5CB5}"/>
                  </a:ext>
                </a:extLst>
              </p:cNvPr>
              <p:cNvSpPr/>
              <p:nvPr/>
            </p:nvSpPr>
            <p:spPr bwMode="auto">
              <a:xfrm rot="5400000">
                <a:off x="844061" y="2385647"/>
                <a:ext cx="2965940" cy="2086707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E0A6A9BE-A1F8-D64E-A32F-50085123EEF5}"/>
                  </a:ext>
                </a:extLst>
              </p:cNvPr>
              <p:cNvSpPr/>
              <p:nvPr/>
            </p:nvSpPr>
            <p:spPr bwMode="auto">
              <a:xfrm rot="16200000">
                <a:off x="3833446" y="2385647"/>
                <a:ext cx="2965940" cy="2086707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A77550-45D7-D54C-B784-77F871C66F4A}"/>
                  </a:ext>
                </a:extLst>
              </p:cNvPr>
              <p:cNvSpPr/>
              <p:nvPr/>
            </p:nvSpPr>
            <p:spPr bwMode="auto">
              <a:xfrm>
                <a:off x="3669323" y="2467708"/>
                <a:ext cx="304800" cy="1922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69B2683-681F-3848-91D8-95EDE529C090}"/>
                    </a:ext>
                  </a:extLst>
                </p:cNvPr>
                <p:cNvSpPr txBox="1"/>
                <p:nvPr/>
              </p:nvSpPr>
              <p:spPr>
                <a:xfrm>
                  <a:off x="613111" y="1515143"/>
                  <a:ext cx="4384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69B2683-681F-3848-91D8-95EDE529C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11" y="1515143"/>
                  <a:ext cx="438453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D2EF37F-704B-394F-99D7-44C09521EC28}"/>
                    </a:ext>
                  </a:extLst>
                </p:cNvPr>
                <p:cNvSpPr txBox="1"/>
                <p:nvPr/>
              </p:nvSpPr>
              <p:spPr>
                <a:xfrm>
                  <a:off x="6014128" y="1479971"/>
                  <a:ext cx="159396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</a:rPr>
                          <m:t>𝑊𝑥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D2EF37F-704B-394F-99D7-44C09521E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128" y="1479971"/>
                  <a:ext cx="1593962" cy="430887"/>
                </a:xfrm>
                <a:prstGeom prst="rect">
                  <a:avLst/>
                </a:prstGeom>
                <a:blipFill>
                  <a:blip r:embed="rId3"/>
                  <a:stretch>
                    <a:fillRect t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1FD521-0510-304A-98E9-2D290B82D2C2}"/>
                    </a:ext>
                  </a:extLst>
                </p:cNvPr>
                <p:cNvSpPr txBox="1"/>
                <p:nvPr/>
              </p:nvSpPr>
              <p:spPr>
                <a:xfrm>
                  <a:off x="3248175" y="1515142"/>
                  <a:ext cx="121392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𝑧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𝑊𝑥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1FD521-0510-304A-98E9-2D290B82D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175" y="1515142"/>
                  <a:ext cx="121392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F8F84CF-7184-C147-B401-DF5BD113EFF6}"/>
                    </a:ext>
                  </a:extLst>
                </p:cNvPr>
                <p:cNvSpPr txBox="1"/>
                <p:nvPr/>
              </p:nvSpPr>
              <p:spPr>
                <a:xfrm>
                  <a:off x="2116877" y="3213556"/>
                  <a:ext cx="55797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𝑊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F8F84CF-7184-C147-B401-DF5BD113E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877" y="3213556"/>
                  <a:ext cx="55797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75FC8C-1EA3-6C46-9B4C-266E79C404AD}"/>
                    </a:ext>
                  </a:extLst>
                </p:cNvPr>
                <p:cNvSpPr txBox="1"/>
                <p:nvPr/>
              </p:nvSpPr>
              <p:spPr>
                <a:xfrm>
                  <a:off x="5066307" y="3213555"/>
                  <a:ext cx="64113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⊤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75FC8C-1EA3-6C46-9B4C-266E79C40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307" y="3213555"/>
                  <a:ext cx="641137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843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462196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spDef>
    <a:lnDef>
      <a:spPr bwMode="auto">
        <a:noFill/>
        <a:ln>
          <a:solidFill>
            <a:schemeClr val="accent4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BM2009">
  <a:themeElements>
    <a:clrScheme name="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IBM2009">
      <a:majorFont>
        <a:latin typeface="Impact"/>
        <a:ea typeface="HGPｺﾞｼｯｸE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  <a:ex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3300"/>
              </a:solidFill>
            </a14:hiddenFill>
          </a:ext>
          <a:ext uri="{91240B29-F687-4F45-9708-019B960494DF}">
            <a14:hiddenLine xmlns:a14="http://schemas.microsoft.com/office/drawing/2010/main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</a:objectDefaults>
  <a:extraClrSchemeLst>
    <a:extraClrScheme>
      <a:clrScheme name="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43788</TotalTime>
  <Words>10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HGPｺﾞｼｯｸE</vt:lpstr>
      <vt:lpstr>HGP創英角ｺﾞｼｯｸUB</vt:lpstr>
      <vt:lpstr>Hiragino Kaku Gothic Pro W3</vt:lpstr>
      <vt:lpstr>Hiragino Kaku Gothic Pro W6</vt:lpstr>
      <vt:lpstr>Meiryo UI</vt:lpstr>
      <vt:lpstr>ＭＳ Ｐゴシック</vt:lpstr>
      <vt:lpstr>Arial</vt:lpstr>
      <vt:lpstr>Cambria Math</vt:lpstr>
      <vt:lpstr>Impact</vt:lpstr>
      <vt:lpstr>Wingdings</vt:lpstr>
      <vt:lpstr>January 2013</vt:lpstr>
      <vt:lpstr>IBM2009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Brand Template</dc:title>
  <dc:creator>Randy Golden</dc:creator>
  <cp:lastModifiedBy>HIROSHI Kajino</cp:lastModifiedBy>
  <cp:revision>3266</cp:revision>
  <cp:lastPrinted>2016-07-29T00:11:46Z</cp:lastPrinted>
  <dcterms:created xsi:type="dcterms:W3CDTF">2009-05-28T20:28:13Z</dcterms:created>
  <dcterms:modified xsi:type="dcterms:W3CDTF">2018-07-23T01:59:41Z</dcterms:modified>
</cp:coreProperties>
</file>