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090" r:id="rId2"/>
  </p:sldMasterIdLst>
  <p:notesMasterIdLst>
    <p:notesMasterId r:id="rId10"/>
  </p:notesMasterIdLst>
  <p:handoutMasterIdLst>
    <p:handoutMasterId r:id="rId11"/>
  </p:handoutMasterIdLst>
  <p:sldIdLst>
    <p:sldId id="394" r:id="rId3"/>
    <p:sldId id="395" r:id="rId4"/>
    <p:sldId id="396" r:id="rId5"/>
    <p:sldId id="397" r:id="rId6"/>
    <p:sldId id="398" r:id="rId7"/>
    <p:sldId id="399" r:id="rId8"/>
    <p:sldId id="40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E35"/>
    <a:srgbClr val="FF6511"/>
    <a:srgbClr val="FE7F1B"/>
    <a:srgbClr val="FDB813"/>
    <a:srgbClr val="D86C5D"/>
    <a:srgbClr val="CCD2FF"/>
    <a:srgbClr val="7889FD"/>
    <a:srgbClr val="0000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86401" autoAdjust="0"/>
  </p:normalViewPr>
  <p:slideViewPr>
    <p:cSldViewPr snapToGrid="0">
      <p:cViewPr varScale="1">
        <p:scale>
          <a:sx n="109" d="100"/>
          <a:sy n="109" d="100"/>
        </p:scale>
        <p:origin x="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アレ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8EB2-D86C-DA4C-AF35-E27FFC1365A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FE77-564E-2F48-A318-18541FDA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D37911-79C0-48BF-91E1-A2627FB71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096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2016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8" name="Picture 43" descr="37-degree-pos-tri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3C05-0DDE-4289-B355-E2A1CA527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46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2303-EF8E-484D-BA08-1CB541730E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83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028" y="105092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" name="Picture 18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89" y="684213"/>
            <a:ext cx="58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3716339"/>
            <a:ext cx="857543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520354" y="6484938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104" y="1590676"/>
            <a:ext cx="8679473" cy="2011363"/>
          </a:xfrm>
        </p:spPr>
        <p:txBody>
          <a:bodyPr anchor="b"/>
          <a:lstStyle>
            <a:lvl1pPr>
              <a:defRPr sz="323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1" y="174626"/>
            <a:ext cx="347442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3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B615-EE7B-4D8D-AD9F-5829C567FEF7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6FA3-2EA9-422E-A0D7-08C5C87B6B1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A219-9CF8-4117-9AD0-4D19E7D310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C3C-79BC-40F9-A8F9-CB8C7EF6849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31" y="6665913"/>
            <a:ext cx="366346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A7AB-506F-41A3-9248-A7C92FA07F3F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4531" y="6665913"/>
            <a:ext cx="59436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369277" y="6665913"/>
            <a:ext cx="100525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3FCD-3739-4E3E-824F-4144482B1CC4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2CAE-48DA-4782-9952-F1BAA3FCA2B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54480"/>
            <a:ext cx="8686800" cy="4800283"/>
          </a:xfr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2">
                    <a:lumMod val="50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lnSpc>
                <a:spcPct val="150000"/>
              </a:lnSpc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lnSpc>
                <a:spcPct val="150000"/>
              </a:lnSpc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2" y="6537325"/>
            <a:ext cx="594677" cy="18415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82563" y="0"/>
            <a:ext cx="8686800" cy="593725"/>
          </a:xfrm>
        </p:spPr>
        <p:txBody>
          <a:bodyPr anchor="b"/>
          <a:lstStyle>
            <a:lvl1pPr marL="0" indent="0">
              <a:buNone/>
              <a:defRPr sz="18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07AE-17F6-4FBC-91EF-6FB737EF0E0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2B5F-E855-48C1-ACE0-7C5E7C63836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739" y="549275"/>
            <a:ext cx="2126274" cy="562768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989" y="549275"/>
            <a:ext cx="6241073" cy="562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E79-9E8F-4F3D-9DF4-68E1CCFB9AA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1" y="1825626"/>
            <a:ext cx="3873011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8651" y="4076701"/>
            <a:ext cx="3873011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72E2-C9A4-4E09-AE70-0E01B225C31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0838-E00E-415E-9444-D71F65B84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7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3F1F-7671-4AA9-A1C2-9E99866A60F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AD8B-BF9C-4D00-BFA5-2ACC0AED81F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F310-0290-4EB3-B530-58B49EA76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02DC-D8CD-4A08-A3D3-DE86A053B19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2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7989" y="549275"/>
            <a:ext cx="8508023" cy="562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7E86-6B8C-49DF-BC89-FAD5F804BDD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72D-9E35-45CC-A14C-F88F5FAB9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311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8874-17D5-41D4-8C74-F1341BC0531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7989" y="1268413"/>
            <a:ext cx="85080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4BF6-F6BF-482C-B0C7-47E7273CED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B474-D985-4E8C-9062-AA9BCA1142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1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B44D-40D6-464C-9C7E-2D713C37A3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8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7B8C-7194-41A2-A62C-F743E49C52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26D6-D731-4DEC-822E-079AEA2454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9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B01D-8078-4025-9E7B-329A871B9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5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D69-1543-4F65-960B-5AC721BDB5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5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989" y="549275"/>
            <a:ext cx="850802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028" y="54927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769469" y="66659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3962" y="6665913"/>
            <a:ext cx="366346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5C2838-CD21-4F96-876A-678D0919405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15562" y="6665913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0308" y="6665913"/>
            <a:ext cx="1005254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pic>
        <p:nvPicPr>
          <p:cNvPr id="1032" name="Picture 9" descr="5300_IBMpos_black_PPT_bkg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20" y="228600"/>
            <a:ext cx="586154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1031" y="109538"/>
            <a:ext cx="3302977" cy="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V6.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  <a:endParaRPr lang="ja-JP" altLang="en-US" sz="1292" dirty="0">
              <a:solidFill>
                <a:srgbClr val="4D4D4D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  <p:sldLayoutId id="2147484110" r:id="rId20"/>
  </p:sldLayoutIdLst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031" b="1" kern="1200">
          <a:solidFill>
            <a:srgbClr val="7889FB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5pPr>
      <a:lvl6pPr marL="422041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6pPr>
      <a:lvl7pPr marL="844083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7pPr>
      <a:lvl8pPr marL="1266124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8pPr>
      <a:lvl9pPr marL="1688165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9pPr>
    </p:titleStyle>
    <p:bodyStyle>
      <a:lvl1pPr marL="159731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470401" indent="-15093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89863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10789" indent="-159731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421459" indent="-15093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1956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(1)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1735015"/>
            <a:ext cx="29546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ダートマス会議</a:t>
            </a:r>
            <a:endParaRPr lang="en-US" altLang="ja-JP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わりとすぐできるっしょ！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3762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ELIZA: </a:t>
            </a: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チャットボット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積み木を積めるロボットアーム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ニューラルネットがブームに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パーセプトロン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1970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冬の時代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人工知能できないかも</a:t>
            </a:r>
            <a:r>
              <a:rPr lang="en-US" altLang="ja-JP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パーセプトロンの性能限界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計算機の性能限界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データの限界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1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1970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年代後半</a:t>
            </a:r>
            <a:r>
              <a:rPr lang="en-US" altLang="ja-JP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1781907"/>
            <a:ext cx="22621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論理ベースでやれば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人工知能できるかも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4224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エキスパートシステム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狭い領域の知識を論理的ルールに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起こし、推論を行う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第５世代コンピュータプロジェクト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日本のプロジェクト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ニューラルネットの復活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1990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冬の時代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人工知能できないかも</a:t>
            </a:r>
            <a:r>
              <a:rPr lang="en-US" altLang="ja-JP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エキスパートシステムの限界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学習機能がない＆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入力に柔軟性を認めない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29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1990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r>
              <a:rPr lang="en-US" altLang="ja-JP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〜2010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普通の時代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2063259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統計的機械学習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学習理論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サポートベクターマシン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ベイズ的なモデリング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（</a:t>
            </a: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ニューラルネットは下火</a:t>
            </a:r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2010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r>
              <a:rPr lang="en-US" altLang="ja-JP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</a:t>
            </a: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(3)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3877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深層学習で人工知能できるかも！？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ディープニューラルネット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画像認識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音声認識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囲碁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7046E-76FF-D84B-9A4F-404C993EBF75}"/>
              </a:ext>
            </a:extLst>
          </p:cNvPr>
          <p:cNvGrpSpPr/>
          <p:nvPr/>
        </p:nvGrpSpPr>
        <p:grpSpPr>
          <a:xfrm>
            <a:off x="1453620" y="659231"/>
            <a:ext cx="6236760" cy="5893970"/>
            <a:chOff x="1060575" y="659231"/>
            <a:chExt cx="6236760" cy="58939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52EDBF-67BB-F04D-B807-23EA15374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575" y="1098276"/>
              <a:ext cx="2163271" cy="16224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6A593C-9634-AB4F-A5A2-217EC447A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575" y="2838034"/>
              <a:ext cx="2163271" cy="172196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E94BEF-9A56-4E41-81B7-8727BBB97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823" y="4756352"/>
              <a:ext cx="2152774" cy="17968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/>
                <p:nvPr/>
              </p:nvSpPr>
              <p:spPr>
                <a:xfrm>
                  <a:off x="1922984" y="659231"/>
                  <a:ext cx="4384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984" y="659231"/>
                  <a:ext cx="43845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269908-D61A-5247-B310-5A79C856D38B}"/>
                    </a:ext>
                  </a:extLst>
                </p:cNvPr>
                <p:cNvSpPr txBox="1"/>
                <p:nvPr/>
              </p:nvSpPr>
              <p:spPr>
                <a:xfrm>
                  <a:off x="6279107" y="659231"/>
                  <a:ext cx="44114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269908-D61A-5247-B310-5A79C856D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107" y="659231"/>
                  <a:ext cx="441146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111A13-96A3-CD43-BAC3-BE916FB31E2F}"/>
                </a:ext>
              </a:extLst>
            </p:cNvPr>
            <p:cNvSpPr txBox="1"/>
            <p:nvPr/>
          </p:nvSpPr>
          <p:spPr>
            <a:xfrm>
              <a:off x="5843090" y="1694058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猫がいる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F36F84-15B1-A743-8072-B600054F6596}"/>
                </a:ext>
              </a:extLst>
            </p:cNvPr>
            <p:cNvSpPr txBox="1"/>
            <p:nvPr/>
          </p:nvSpPr>
          <p:spPr>
            <a:xfrm>
              <a:off x="5843090" y="3483572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猫がいる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11D839-EB7E-D04E-8907-3AC8F790D3A6}"/>
                </a:ext>
              </a:extLst>
            </p:cNvPr>
            <p:cNvSpPr txBox="1"/>
            <p:nvPr/>
          </p:nvSpPr>
          <p:spPr>
            <a:xfrm>
              <a:off x="5702026" y="5439333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猫がいない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FC43A9-70A2-6B41-ABC1-790007D551DC}"/>
                </a:ext>
              </a:extLst>
            </p:cNvPr>
            <p:cNvCxnSpPr>
              <a:stCxn id="14" idx="3"/>
              <a:endCxn id="21" idx="1"/>
            </p:cNvCxnSpPr>
            <p:nvPr/>
          </p:nvCxnSpPr>
          <p:spPr bwMode="auto">
            <a:xfrm flipV="1">
              <a:off x="3223846" y="1909502"/>
              <a:ext cx="2619244" cy="1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9A2BCC-D7B3-2942-82ED-AEA5AC751268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 bwMode="auto">
            <a:xfrm>
              <a:off x="3223846" y="3699016"/>
              <a:ext cx="2619244" cy="0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AE0E71-25A8-F840-84DE-3652C12D9E87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>
              <a:off x="3218597" y="5654777"/>
              <a:ext cx="2483429" cy="0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913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49622F4-EF7C-2042-B231-4259FCD6DB96}"/>
              </a:ext>
            </a:extLst>
          </p:cNvPr>
          <p:cNvGrpSpPr/>
          <p:nvPr/>
        </p:nvGrpSpPr>
        <p:grpSpPr>
          <a:xfrm>
            <a:off x="912392" y="2380952"/>
            <a:ext cx="7092584" cy="3301873"/>
            <a:chOff x="912392" y="2380952"/>
            <a:chExt cx="7092584" cy="330187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D8E4655-BC6A-AC42-AA24-8676B6B633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7785" y="2633126"/>
              <a:ext cx="0" cy="2618812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324DDCA-CFF7-8846-9496-66967D2A9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59877" y="4923692"/>
              <a:ext cx="6547401" cy="1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2C222C8-4155-D443-A543-7B300BC4A619}"/>
                </a:ext>
              </a:extLst>
            </p:cNvPr>
            <p:cNvSpPr/>
            <p:nvPr/>
          </p:nvSpPr>
          <p:spPr bwMode="auto">
            <a:xfrm>
              <a:off x="1488831" y="3610708"/>
              <a:ext cx="5412382" cy="1126389"/>
            </a:xfrm>
            <a:custGeom>
              <a:avLst/>
              <a:gdLst>
                <a:gd name="connsiteX0" fmla="*/ 0 w 4454769"/>
                <a:gd name="connsiteY0" fmla="*/ 926123 h 927097"/>
                <a:gd name="connsiteX1" fmla="*/ 82061 w 4454769"/>
                <a:gd name="connsiteY1" fmla="*/ 914400 h 927097"/>
                <a:gd name="connsiteX2" fmla="*/ 105507 w 4454769"/>
                <a:gd name="connsiteY2" fmla="*/ 879231 h 927097"/>
                <a:gd name="connsiteX3" fmla="*/ 140677 w 4454769"/>
                <a:gd name="connsiteY3" fmla="*/ 867508 h 927097"/>
                <a:gd name="connsiteX4" fmla="*/ 246184 w 4454769"/>
                <a:gd name="connsiteY4" fmla="*/ 844062 h 927097"/>
                <a:gd name="connsiteX5" fmla="*/ 281354 w 4454769"/>
                <a:gd name="connsiteY5" fmla="*/ 855785 h 927097"/>
                <a:gd name="connsiteX6" fmla="*/ 316523 w 4454769"/>
                <a:gd name="connsiteY6" fmla="*/ 844062 h 927097"/>
                <a:gd name="connsiteX7" fmla="*/ 375138 w 4454769"/>
                <a:gd name="connsiteY7" fmla="*/ 902677 h 927097"/>
                <a:gd name="connsiteX8" fmla="*/ 410307 w 4454769"/>
                <a:gd name="connsiteY8" fmla="*/ 890954 h 927097"/>
                <a:gd name="connsiteX9" fmla="*/ 468923 w 4454769"/>
                <a:gd name="connsiteY9" fmla="*/ 879231 h 927097"/>
                <a:gd name="connsiteX10" fmla="*/ 504092 w 4454769"/>
                <a:gd name="connsiteY10" fmla="*/ 867508 h 927097"/>
                <a:gd name="connsiteX11" fmla="*/ 527538 w 4454769"/>
                <a:gd name="connsiteY11" fmla="*/ 832338 h 927097"/>
                <a:gd name="connsiteX12" fmla="*/ 539261 w 4454769"/>
                <a:gd name="connsiteY12" fmla="*/ 797169 h 927097"/>
                <a:gd name="connsiteX13" fmla="*/ 574431 w 4454769"/>
                <a:gd name="connsiteY13" fmla="*/ 773723 h 927097"/>
                <a:gd name="connsiteX14" fmla="*/ 703384 w 4454769"/>
                <a:gd name="connsiteY14" fmla="*/ 738554 h 927097"/>
                <a:gd name="connsiteX15" fmla="*/ 750277 w 4454769"/>
                <a:gd name="connsiteY15" fmla="*/ 726831 h 927097"/>
                <a:gd name="connsiteX16" fmla="*/ 832338 w 4454769"/>
                <a:gd name="connsiteY16" fmla="*/ 633046 h 927097"/>
                <a:gd name="connsiteX17" fmla="*/ 855784 w 4454769"/>
                <a:gd name="connsiteY17" fmla="*/ 562708 h 927097"/>
                <a:gd name="connsiteX18" fmla="*/ 879231 w 4454769"/>
                <a:gd name="connsiteY18" fmla="*/ 597877 h 927097"/>
                <a:gd name="connsiteX19" fmla="*/ 902677 w 4454769"/>
                <a:gd name="connsiteY19" fmla="*/ 668215 h 927097"/>
                <a:gd name="connsiteX20" fmla="*/ 926123 w 4454769"/>
                <a:gd name="connsiteY20" fmla="*/ 633046 h 927097"/>
                <a:gd name="connsiteX21" fmla="*/ 973015 w 4454769"/>
                <a:gd name="connsiteY21" fmla="*/ 468923 h 927097"/>
                <a:gd name="connsiteX22" fmla="*/ 984738 w 4454769"/>
                <a:gd name="connsiteY22" fmla="*/ 433754 h 927097"/>
                <a:gd name="connsiteX23" fmla="*/ 1019907 w 4454769"/>
                <a:gd name="connsiteY23" fmla="*/ 457200 h 927097"/>
                <a:gd name="connsiteX24" fmla="*/ 1172307 w 4454769"/>
                <a:gd name="connsiteY24" fmla="*/ 457200 h 927097"/>
                <a:gd name="connsiteX25" fmla="*/ 1195754 w 4454769"/>
                <a:gd name="connsiteY25" fmla="*/ 433754 h 927097"/>
                <a:gd name="connsiteX26" fmla="*/ 1301261 w 4454769"/>
                <a:gd name="connsiteY26" fmla="*/ 375138 h 927097"/>
                <a:gd name="connsiteX27" fmla="*/ 1359877 w 4454769"/>
                <a:gd name="connsiteY27" fmla="*/ 363415 h 927097"/>
                <a:gd name="connsiteX28" fmla="*/ 1477107 w 4454769"/>
                <a:gd name="connsiteY28" fmla="*/ 398585 h 927097"/>
                <a:gd name="connsiteX29" fmla="*/ 1512277 w 4454769"/>
                <a:gd name="connsiteY29" fmla="*/ 410308 h 927097"/>
                <a:gd name="connsiteX30" fmla="*/ 1629507 w 4454769"/>
                <a:gd name="connsiteY30" fmla="*/ 375138 h 927097"/>
                <a:gd name="connsiteX31" fmla="*/ 1664677 w 4454769"/>
                <a:gd name="connsiteY31" fmla="*/ 363415 h 927097"/>
                <a:gd name="connsiteX32" fmla="*/ 1699846 w 4454769"/>
                <a:gd name="connsiteY32" fmla="*/ 351692 h 927097"/>
                <a:gd name="connsiteX33" fmla="*/ 1758461 w 4454769"/>
                <a:gd name="connsiteY33" fmla="*/ 281354 h 927097"/>
                <a:gd name="connsiteX34" fmla="*/ 1852246 w 4454769"/>
                <a:gd name="connsiteY34" fmla="*/ 211015 h 927097"/>
                <a:gd name="connsiteX35" fmla="*/ 1899138 w 4454769"/>
                <a:gd name="connsiteY35" fmla="*/ 152400 h 927097"/>
                <a:gd name="connsiteX36" fmla="*/ 1934307 w 4454769"/>
                <a:gd name="connsiteY36" fmla="*/ 117231 h 927097"/>
                <a:gd name="connsiteX37" fmla="*/ 2004646 w 4454769"/>
                <a:gd name="connsiteY37" fmla="*/ 93785 h 927097"/>
                <a:gd name="connsiteX38" fmla="*/ 2074984 w 4454769"/>
                <a:gd name="connsiteY38" fmla="*/ 82062 h 927097"/>
                <a:gd name="connsiteX39" fmla="*/ 2110154 w 4454769"/>
                <a:gd name="connsiteY39" fmla="*/ 93785 h 927097"/>
                <a:gd name="connsiteX40" fmla="*/ 2133600 w 4454769"/>
                <a:gd name="connsiteY40" fmla="*/ 70338 h 927097"/>
                <a:gd name="connsiteX41" fmla="*/ 2157046 w 4454769"/>
                <a:gd name="connsiteY41" fmla="*/ 35169 h 927097"/>
                <a:gd name="connsiteX42" fmla="*/ 2192215 w 4454769"/>
                <a:gd name="connsiteY42" fmla="*/ 23446 h 927097"/>
                <a:gd name="connsiteX43" fmla="*/ 2227384 w 4454769"/>
                <a:gd name="connsiteY43" fmla="*/ 0 h 927097"/>
                <a:gd name="connsiteX44" fmla="*/ 2239107 w 4454769"/>
                <a:gd name="connsiteY44" fmla="*/ 58615 h 927097"/>
                <a:gd name="connsiteX45" fmla="*/ 2262554 w 4454769"/>
                <a:gd name="connsiteY45" fmla="*/ 152400 h 927097"/>
                <a:gd name="connsiteX46" fmla="*/ 2286000 w 4454769"/>
                <a:gd name="connsiteY46" fmla="*/ 281354 h 927097"/>
                <a:gd name="connsiteX47" fmla="*/ 2309446 w 4454769"/>
                <a:gd name="connsiteY47" fmla="*/ 316523 h 927097"/>
                <a:gd name="connsiteX48" fmla="*/ 2321169 w 4454769"/>
                <a:gd name="connsiteY48" fmla="*/ 375138 h 927097"/>
                <a:gd name="connsiteX49" fmla="*/ 2332892 w 4454769"/>
                <a:gd name="connsiteY49" fmla="*/ 457200 h 927097"/>
                <a:gd name="connsiteX50" fmla="*/ 2368061 w 4454769"/>
                <a:gd name="connsiteY50" fmla="*/ 480646 h 927097"/>
                <a:gd name="connsiteX51" fmla="*/ 2379784 w 4454769"/>
                <a:gd name="connsiteY51" fmla="*/ 515815 h 927097"/>
                <a:gd name="connsiteX52" fmla="*/ 2403231 w 4454769"/>
                <a:gd name="connsiteY52" fmla="*/ 539262 h 927097"/>
                <a:gd name="connsiteX53" fmla="*/ 2426677 w 4454769"/>
                <a:gd name="connsiteY53" fmla="*/ 574431 h 927097"/>
                <a:gd name="connsiteX54" fmla="*/ 2438400 w 4454769"/>
                <a:gd name="connsiteY54" fmla="*/ 621323 h 927097"/>
                <a:gd name="connsiteX55" fmla="*/ 2485292 w 4454769"/>
                <a:gd name="connsiteY55" fmla="*/ 633046 h 927097"/>
                <a:gd name="connsiteX56" fmla="*/ 2555631 w 4454769"/>
                <a:gd name="connsiteY56" fmla="*/ 597877 h 927097"/>
                <a:gd name="connsiteX57" fmla="*/ 2567354 w 4454769"/>
                <a:gd name="connsiteY57" fmla="*/ 562708 h 927097"/>
                <a:gd name="connsiteX58" fmla="*/ 2590800 w 4454769"/>
                <a:gd name="connsiteY58" fmla="*/ 597877 h 927097"/>
                <a:gd name="connsiteX59" fmla="*/ 2625969 w 4454769"/>
                <a:gd name="connsiteY59" fmla="*/ 668215 h 927097"/>
                <a:gd name="connsiteX60" fmla="*/ 2649415 w 4454769"/>
                <a:gd name="connsiteY60" fmla="*/ 750277 h 927097"/>
                <a:gd name="connsiteX61" fmla="*/ 2684584 w 4454769"/>
                <a:gd name="connsiteY61" fmla="*/ 773723 h 927097"/>
                <a:gd name="connsiteX62" fmla="*/ 2708031 w 4454769"/>
                <a:gd name="connsiteY62" fmla="*/ 797169 h 927097"/>
                <a:gd name="connsiteX63" fmla="*/ 2743200 w 4454769"/>
                <a:gd name="connsiteY63" fmla="*/ 820615 h 927097"/>
                <a:gd name="connsiteX64" fmla="*/ 2766646 w 4454769"/>
                <a:gd name="connsiteY64" fmla="*/ 844062 h 927097"/>
                <a:gd name="connsiteX65" fmla="*/ 2801815 w 4454769"/>
                <a:gd name="connsiteY65" fmla="*/ 855785 h 927097"/>
                <a:gd name="connsiteX66" fmla="*/ 2836984 w 4454769"/>
                <a:gd name="connsiteY66" fmla="*/ 926123 h 927097"/>
                <a:gd name="connsiteX67" fmla="*/ 2872154 w 4454769"/>
                <a:gd name="connsiteY67" fmla="*/ 914400 h 927097"/>
                <a:gd name="connsiteX68" fmla="*/ 2954215 w 4454769"/>
                <a:gd name="connsiteY68" fmla="*/ 890954 h 927097"/>
                <a:gd name="connsiteX69" fmla="*/ 2989384 w 4454769"/>
                <a:gd name="connsiteY69" fmla="*/ 867508 h 927097"/>
                <a:gd name="connsiteX70" fmla="*/ 3094892 w 4454769"/>
                <a:gd name="connsiteY70" fmla="*/ 902677 h 927097"/>
                <a:gd name="connsiteX71" fmla="*/ 3130061 w 4454769"/>
                <a:gd name="connsiteY71" fmla="*/ 914400 h 927097"/>
                <a:gd name="connsiteX72" fmla="*/ 3235569 w 4454769"/>
                <a:gd name="connsiteY72" fmla="*/ 902677 h 927097"/>
                <a:gd name="connsiteX73" fmla="*/ 3282461 w 4454769"/>
                <a:gd name="connsiteY73" fmla="*/ 855785 h 927097"/>
                <a:gd name="connsiteX74" fmla="*/ 3329354 w 4454769"/>
                <a:gd name="connsiteY74" fmla="*/ 808892 h 927097"/>
                <a:gd name="connsiteX75" fmla="*/ 3341077 w 4454769"/>
                <a:gd name="connsiteY75" fmla="*/ 773723 h 927097"/>
                <a:gd name="connsiteX76" fmla="*/ 3364523 w 4454769"/>
                <a:gd name="connsiteY76" fmla="*/ 844062 h 927097"/>
                <a:gd name="connsiteX77" fmla="*/ 3399692 w 4454769"/>
                <a:gd name="connsiteY77" fmla="*/ 832338 h 927097"/>
                <a:gd name="connsiteX78" fmla="*/ 3423138 w 4454769"/>
                <a:gd name="connsiteY78" fmla="*/ 762000 h 927097"/>
                <a:gd name="connsiteX79" fmla="*/ 3434861 w 4454769"/>
                <a:gd name="connsiteY79" fmla="*/ 726831 h 927097"/>
                <a:gd name="connsiteX80" fmla="*/ 3470031 w 4454769"/>
                <a:gd name="connsiteY80" fmla="*/ 703385 h 927097"/>
                <a:gd name="connsiteX81" fmla="*/ 3481754 w 4454769"/>
                <a:gd name="connsiteY81" fmla="*/ 633046 h 927097"/>
                <a:gd name="connsiteX82" fmla="*/ 3552092 w 4454769"/>
                <a:gd name="connsiteY82" fmla="*/ 609600 h 927097"/>
                <a:gd name="connsiteX83" fmla="*/ 3598984 w 4454769"/>
                <a:gd name="connsiteY83" fmla="*/ 550985 h 927097"/>
                <a:gd name="connsiteX84" fmla="*/ 3622431 w 4454769"/>
                <a:gd name="connsiteY84" fmla="*/ 574431 h 927097"/>
                <a:gd name="connsiteX85" fmla="*/ 3657600 w 4454769"/>
                <a:gd name="connsiteY85" fmla="*/ 586154 h 927097"/>
                <a:gd name="connsiteX86" fmla="*/ 3669323 w 4454769"/>
                <a:gd name="connsiteY86" fmla="*/ 539262 h 927097"/>
                <a:gd name="connsiteX87" fmla="*/ 3704492 w 4454769"/>
                <a:gd name="connsiteY87" fmla="*/ 527538 h 927097"/>
                <a:gd name="connsiteX88" fmla="*/ 3716215 w 4454769"/>
                <a:gd name="connsiteY88" fmla="*/ 492369 h 927097"/>
                <a:gd name="connsiteX89" fmla="*/ 3763107 w 4454769"/>
                <a:gd name="connsiteY89" fmla="*/ 504092 h 927097"/>
                <a:gd name="connsiteX90" fmla="*/ 3798277 w 4454769"/>
                <a:gd name="connsiteY90" fmla="*/ 480646 h 927097"/>
                <a:gd name="connsiteX91" fmla="*/ 3833446 w 4454769"/>
                <a:gd name="connsiteY91" fmla="*/ 468923 h 927097"/>
                <a:gd name="connsiteX92" fmla="*/ 3856892 w 4454769"/>
                <a:gd name="connsiteY92" fmla="*/ 398585 h 927097"/>
                <a:gd name="connsiteX93" fmla="*/ 3868615 w 4454769"/>
                <a:gd name="connsiteY93" fmla="*/ 363415 h 927097"/>
                <a:gd name="connsiteX94" fmla="*/ 3892061 w 4454769"/>
                <a:gd name="connsiteY94" fmla="*/ 328246 h 927097"/>
                <a:gd name="connsiteX95" fmla="*/ 3915507 w 4454769"/>
                <a:gd name="connsiteY95" fmla="*/ 386862 h 927097"/>
                <a:gd name="connsiteX96" fmla="*/ 3938954 w 4454769"/>
                <a:gd name="connsiteY96" fmla="*/ 410308 h 927097"/>
                <a:gd name="connsiteX97" fmla="*/ 3950677 w 4454769"/>
                <a:gd name="connsiteY97" fmla="*/ 375138 h 927097"/>
                <a:gd name="connsiteX98" fmla="*/ 3962400 w 4454769"/>
                <a:gd name="connsiteY98" fmla="*/ 304800 h 927097"/>
                <a:gd name="connsiteX99" fmla="*/ 4032738 w 4454769"/>
                <a:gd name="connsiteY99" fmla="*/ 316523 h 927097"/>
                <a:gd name="connsiteX100" fmla="*/ 4067907 w 4454769"/>
                <a:gd name="connsiteY100" fmla="*/ 339969 h 927097"/>
                <a:gd name="connsiteX101" fmla="*/ 4079631 w 4454769"/>
                <a:gd name="connsiteY101" fmla="*/ 375138 h 927097"/>
                <a:gd name="connsiteX102" fmla="*/ 4114800 w 4454769"/>
                <a:gd name="connsiteY102" fmla="*/ 398585 h 927097"/>
                <a:gd name="connsiteX103" fmla="*/ 4138246 w 4454769"/>
                <a:gd name="connsiteY103" fmla="*/ 468923 h 927097"/>
                <a:gd name="connsiteX104" fmla="*/ 4161692 w 4454769"/>
                <a:gd name="connsiteY104" fmla="*/ 504092 h 927097"/>
                <a:gd name="connsiteX105" fmla="*/ 4220307 w 4454769"/>
                <a:gd name="connsiteY105" fmla="*/ 445477 h 927097"/>
                <a:gd name="connsiteX106" fmla="*/ 4232031 w 4454769"/>
                <a:gd name="connsiteY106" fmla="*/ 410308 h 927097"/>
                <a:gd name="connsiteX107" fmla="*/ 4255477 w 4454769"/>
                <a:gd name="connsiteY107" fmla="*/ 363415 h 927097"/>
                <a:gd name="connsiteX108" fmla="*/ 4278923 w 4454769"/>
                <a:gd name="connsiteY108" fmla="*/ 328246 h 927097"/>
                <a:gd name="connsiteX109" fmla="*/ 4314092 w 4454769"/>
                <a:gd name="connsiteY109" fmla="*/ 316523 h 927097"/>
                <a:gd name="connsiteX110" fmla="*/ 4349261 w 4454769"/>
                <a:gd name="connsiteY110" fmla="*/ 246185 h 927097"/>
                <a:gd name="connsiteX111" fmla="*/ 4396154 w 4454769"/>
                <a:gd name="connsiteY111" fmla="*/ 199292 h 927097"/>
                <a:gd name="connsiteX112" fmla="*/ 4431323 w 4454769"/>
                <a:gd name="connsiteY112" fmla="*/ 187569 h 927097"/>
                <a:gd name="connsiteX113" fmla="*/ 4454769 w 4454769"/>
                <a:gd name="connsiteY113" fmla="*/ 152400 h 92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454769" h="927097">
                  <a:moveTo>
                    <a:pt x="0" y="926123"/>
                  </a:moveTo>
                  <a:cubicBezTo>
                    <a:pt x="27354" y="922215"/>
                    <a:pt x="56811" y="925622"/>
                    <a:pt x="82061" y="914400"/>
                  </a:cubicBezTo>
                  <a:cubicBezTo>
                    <a:pt x="94936" y="908678"/>
                    <a:pt x="94505" y="888032"/>
                    <a:pt x="105507" y="879231"/>
                  </a:cubicBezTo>
                  <a:cubicBezTo>
                    <a:pt x="115157" y="871511"/>
                    <a:pt x="128954" y="871416"/>
                    <a:pt x="140677" y="867508"/>
                  </a:cubicBezTo>
                  <a:cubicBezTo>
                    <a:pt x="222738" y="812799"/>
                    <a:pt x="187569" y="804984"/>
                    <a:pt x="246184" y="844062"/>
                  </a:cubicBezTo>
                  <a:cubicBezTo>
                    <a:pt x="301056" y="789190"/>
                    <a:pt x="240772" y="835493"/>
                    <a:pt x="281354" y="855785"/>
                  </a:cubicBezTo>
                  <a:cubicBezTo>
                    <a:pt x="292406" y="861311"/>
                    <a:pt x="304800" y="847970"/>
                    <a:pt x="316523" y="844062"/>
                  </a:cubicBezTo>
                  <a:cubicBezTo>
                    <a:pt x="330200" y="864577"/>
                    <a:pt x="345831" y="897792"/>
                    <a:pt x="375138" y="902677"/>
                  </a:cubicBezTo>
                  <a:cubicBezTo>
                    <a:pt x="387327" y="904708"/>
                    <a:pt x="398584" y="894862"/>
                    <a:pt x="410307" y="890954"/>
                  </a:cubicBezTo>
                  <a:cubicBezTo>
                    <a:pt x="456104" y="845159"/>
                    <a:pt x="408050" y="879231"/>
                    <a:pt x="468923" y="879231"/>
                  </a:cubicBezTo>
                  <a:cubicBezTo>
                    <a:pt x="481280" y="879231"/>
                    <a:pt x="492369" y="871416"/>
                    <a:pt x="504092" y="867508"/>
                  </a:cubicBezTo>
                  <a:cubicBezTo>
                    <a:pt x="511907" y="855785"/>
                    <a:pt x="521237" y="844940"/>
                    <a:pt x="527538" y="832338"/>
                  </a:cubicBezTo>
                  <a:cubicBezTo>
                    <a:pt x="533064" y="821285"/>
                    <a:pt x="531541" y="806818"/>
                    <a:pt x="539261" y="797169"/>
                  </a:cubicBezTo>
                  <a:cubicBezTo>
                    <a:pt x="548063" y="786167"/>
                    <a:pt x="561556" y="779445"/>
                    <a:pt x="574431" y="773723"/>
                  </a:cubicBezTo>
                  <a:cubicBezTo>
                    <a:pt x="629328" y="749325"/>
                    <a:pt x="648224" y="750812"/>
                    <a:pt x="703384" y="738554"/>
                  </a:cubicBezTo>
                  <a:cubicBezTo>
                    <a:pt x="719112" y="735059"/>
                    <a:pt x="734646" y="730739"/>
                    <a:pt x="750277" y="726831"/>
                  </a:cubicBezTo>
                  <a:cubicBezTo>
                    <a:pt x="773229" y="703878"/>
                    <a:pt x="816829" y="667941"/>
                    <a:pt x="832338" y="633046"/>
                  </a:cubicBezTo>
                  <a:cubicBezTo>
                    <a:pt x="842375" y="610462"/>
                    <a:pt x="855784" y="562708"/>
                    <a:pt x="855784" y="562708"/>
                  </a:cubicBezTo>
                  <a:cubicBezTo>
                    <a:pt x="863600" y="574431"/>
                    <a:pt x="873509" y="585002"/>
                    <a:pt x="879231" y="597877"/>
                  </a:cubicBezTo>
                  <a:cubicBezTo>
                    <a:pt x="889269" y="620461"/>
                    <a:pt x="902677" y="668215"/>
                    <a:pt x="902677" y="668215"/>
                  </a:cubicBezTo>
                  <a:cubicBezTo>
                    <a:pt x="910492" y="656492"/>
                    <a:pt x="920401" y="645921"/>
                    <a:pt x="926123" y="633046"/>
                  </a:cubicBezTo>
                  <a:cubicBezTo>
                    <a:pt x="956230" y="565305"/>
                    <a:pt x="948176" y="543439"/>
                    <a:pt x="973015" y="468923"/>
                  </a:cubicBezTo>
                  <a:lnTo>
                    <a:pt x="984738" y="433754"/>
                  </a:lnTo>
                  <a:cubicBezTo>
                    <a:pt x="996461" y="441569"/>
                    <a:pt x="1006179" y="454032"/>
                    <a:pt x="1019907" y="457200"/>
                  </a:cubicBezTo>
                  <a:cubicBezTo>
                    <a:pt x="1119407" y="480161"/>
                    <a:pt x="1109329" y="478193"/>
                    <a:pt x="1172307" y="457200"/>
                  </a:cubicBezTo>
                  <a:cubicBezTo>
                    <a:pt x="1180123" y="449385"/>
                    <a:pt x="1186912" y="440386"/>
                    <a:pt x="1195754" y="433754"/>
                  </a:cubicBezTo>
                  <a:cubicBezTo>
                    <a:pt x="1239406" y="401016"/>
                    <a:pt x="1255571" y="386561"/>
                    <a:pt x="1301261" y="375138"/>
                  </a:cubicBezTo>
                  <a:cubicBezTo>
                    <a:pt x="1320592" y="370305"/>
                    <a:pt x="1340338" y="367323"/>
                    <a:pt x="1359877" y="363415"/>
                  </a:cubicBezTo>
                  <a:cubicBezTo>
                    <a:pt x="1430751" y="381133"/>
                    <a:pt x="1391476" y="370041"/>
                    <a:pt x="1477107" y="398585"/>
                  </a:cubicBezTo>
                  <a:lnTo>
                    <a:pt x="1512277" y="410308"/>
                  </a:lnTo>
                  <a:cubicBezTo>
                    <a:pt x="1583151" y="392590"/>
                    <a:pt x="1543876" y="403682"/>
                    <a:pt x="1629507" y="375138"/>
                  </a:cubicBezTo>
                  <a:lnTo>
                    <a:pt x="1664677" y="363415"/>
                  </a:lnTo>
                  <a:lnTo>
                    <a:pt x="1699846" y="351692"/>
                  </a:lnTo>
                  <a:cubicBezTo>
                    <a:pt x="1720687" y="320431"/>
                    <a:pt x="1727216" y="305655"/>
                    <a:pt x="1758461" y="281354"/>
                  </a:cubicBezTo>
                  <a:cubicBezTo>
                    <a:pt x="1877756" y="188570"/>
                    <a:pt x="1793280" y="269984"/>
                    <a:pt x="1852246" y="211015"/>
                  </a:cubicBezTo>
                  <a:cubicBezTo>
                    <a:pt x="1871491" y="153281"/>
                    <a:pt x="1850191" y="193189"/>
                    <a:pt x="1899138" y="152400"/>
                  </a:cubicBezTo>
                  <a:cubicBezTo>
                    <a:pt x="1911874" y="141786"/>
                    <a:pt x="1919814" y="125282"/>
                    <a:pt x="1934307" y="117231"/>
                  </a:cubicBezTo>
                  <a:cubicBezTo>
                    <a:pt x="1955911" y="105229"/>
                    <a:pt x="2004646" y="93785"/>
                    <a:pt x="2004646" y="93785"/>
                  </a:cubicBezTo>
                  <a:cubicBezTo>
                    <a:pt x="2093045" y="123251"/>
                    <a:pt x="1984082" y="97212"/>
                    <a:pt x="2074984" y="82062"/>
                  </a:cubicBezTo>
                  <a:cubicBezTo>
                    <a:pt x="2087173" y="80030"/>
                    <a:pt x="2098431" y="89877"/>
                    <a:pt x="2110154" y="93785"/>
                  </a:cubicBezTo>
                  <a:cubicBezTo>
                    <a:pt x="2117969" y="85969"/>
                    <a:pt x="2126695" y="78969"/>
                    <a:pt x="2133600" y="70338"/>
                  </a:cubicBezTo>
                  <a:cubicBezTo>
                    <a:pt x="2142401" y="59336"/>
                    <a:pt x="2146044" y="43971"/>
                    <a:pt x="2157046" y="35169"/>
                  </a:cubicBezTo>
                  <a:cubicBezTo>
                    <a:pt x="2166695" y="27450"/>
                    <a:pt x="2181162" y="28972"/>
                    <a:pt x="2192215" y="23446"/>
                  </a:cubicBezTo>
                  <a:cubicBezTo>
                    <a:pt x="2204817" y="17145"/>
                    <a:pt x="2215661" y="7815"/>
                    <a:pt x="2227384" y="0"/>
                  </a:cubicBezTo>
                  <a:cubicBezTo>
                    <a:pt x="2231292" y="19538"/>
                    <a:pt x="2234274" y="39285"/>
                    <a:pt x="2239107" y="58615"/>
                  </a:cubicBezTo>
                  <a:cubicBezTo>
                    <a:pt x="2261758" y="149216"/>
                    <a:pt x="2240949" y="22770"/>
                    <a:pt x="2262554" y="152400"/>
                  </a:cubicBezTo>
                  <a:cubicBezTo>
                    <a:pt x="2266011" y="173145"/>
                    <a:pt x="2273723" y="252709"/>
                    <a:pt x="2286000" y="281354"/>
                  </a:cubicBezTo>
                  <a:cubicBezTo>
                    <a:pt x="2291550" y="294304"/>
                    <a:pt x="2301631" y="304800"/>
                    <a:pt x="2309446" y="316523"/>
                  </a:cubicBezTo>
                  <a:cubicBezTo>
                    <a:pt x="2313354" y="336061"/>
                    <a:pt x="2317893" y="355484"/>
                    <a:pt x="2321169" y="375138"/>
                  </a:cubicBezTo>
                  <a:cubicBezTo>
                    <a:pt x="2325712" y="402394"/>
                    <a:pt x="2321670" y="431950"/>
                    <a:pt x="2332892" y="457200"/>
                  </a:cubicBezTo>
                  <a:cubicBezTo>
                    <a:pt x="2338614" y="470075"/>
                    <a:pt x="2356338" y="472831"/>
                    <a:pt x="2368061" y="480646"/>
                  </a:cubicBezTo>
                  <a:cubicBezTo>
                    <a:pt x="2371969" y="492369"/>
                    <a:pt x="2373426" y="505219"/>
                    <a:pt x="2379784" y="515815"/>
                  </a:cubicBezTo>
                  <a:cubicBezTo>
                    <a:pt x="2385471" y="525293"/>
                    <a:pt x="2396326" y="530631"/>
                    <a:pt x="2403231" y="539262"/>
                  </a:cubicBezTo>
                  <a:cubicBezTo>
                    <a:pt x="2412033" y="550264"/>
                    <a:pt x="2418862" y="562708"/>
                    <a:pt x="2426677" y="574431"/>
                  </a:cubicBezTo>
                  <a:cubicBezTo>
                    <a:pt x="2430585" y="590062"/>
                    <a:pt x="2427007" y="609930"/>
                    <a:pt x="2438400" y="621323"/>
                  </a:cubicBezTo>
                  <a:cubicBezTo>
                    <a:pt x="2449793" y="632716"/>
                    <a:pt x="2469180" y="633046"/>
                    <a:pt x="2485292" y="633046"/>
                  </a:cubicBezTo>
                  <a:cubicBezTo>
                    <a:pt x="2509559" y="633046"/>
                    <a:pt x="2537850" y="609731"/>
                    <a:pt x="2555631" y="597877"/>
                  </a:cubicBezTo>
                  <a:cubicBezTo>
                    <a:pt x="2559539" y="586154"/>
                    <a:pt x="2554997" y="562708"/>
                    <a:pt x="2567354" y="562708"/>
                  </a:cubicBezTo>
                  <a:cubicBezTo>
                    <a:pt x="2581443" y="562708"/>
                    <a:pt x="2584499" y="585275"/>
                    <a:pt x="2590800" y="597877"/>
                  </a:cubicBezTo>
                  <a:cubicBezTo>
                    <a:pt x="2639335" y="694948"/>
                    <a:pt x="2558776" y="567426"/>
                    <a:pt x="2625969" y="668215"/>
                  </a:cubicBezTo>
                  <a:cubicBezTo>
                    <a:pt x="2626735" y="671279"/>
                    <a:pt x="2643299" y="742632"/>
                    <a:pt x="2649415" y="750277"/>
                  </a:cubicBezTo>
                  <a:cubicBezTo>
                    <a:pt x="2658217" y="761279"/>
                    <a:pt x="2673582" y="764922"/>
                    <a:pt x="2684584" y="773723"/>
                  </a:cubicBezTo>
                  <a:cubicBezTo>
                    <a:pt x="2693215" y="780628"/>
                    <a:pt x="2699400" y="790264"/>
                    <a:pt x="2708031" y="797169"/>
                  </a:cubicBezTo>
                  <a:cubicBezTo>
                    <a:pt x="2719033" y="805970"/>
                    <a:pt x="2732198" y="811813"/>
                    <a:pt x="2743200" y="820615"/>
                  </a:cubicBezTo>
                  <a:cubicBezTo>
                    <a:pt x="2751831" y="827520"/>
                    <a:pt x="2757168" y="838375"/>
                    <a:pt x="2766646" y="844062"/>
                  </a:cubicBezTo>
                  <a:cubicBezTo>
                    <a:pt x="2777242" y="850420"/>
                    <a:pt x="2790092" y="851877"/>
                    <a:pt x="2801815" y="855785"/>
                  </a:cubicBezTo>
                  <a:cubicBezTo>
                    <a:pt x="2806750" y="870590"/>
                    <a:pt x="2819503" y="919131"/>
                    <a:pt x="2836984" y="926123"/>
                  </a:cubicBezTo>
                  <a:cubicBezTo>
                    <a:pt x="2848458" y="930712"/>
                    <a:pt x="2860272" y="917795"/>
                    <a:pt x="2872154" y="914400"/>
                  </a:cubicBezTo>
                  <a:cubicBezTo>
                    <a:pt x="2889682" y="909392"/>
                    <a:pt x="2935477" y="900323"/>
                    <a:pt x="2954215" y="890954"/>
                  </a:cubicBezTo>
                  <a:cubicBezTo>
                    <a:pt x="2966817" y="884653"/>
                    <a:pt x="2977661" y="875323"/>
                    <a:pt x="2989384" y="867508"/>
                  </a:cubicBezTo>
                  <a:lnTo>
                    <a:pt x="3094892" y="902677"/>
                  </a:lnTo>
                  <a:lnTo>
                    <a:pt x="3130061" y="914400"/>
                  </a:lnTo>
                  <a:cubicBezTo>
                    <a:pt x="3212123" y="887046"/>
                    <a:pt x="3176954" y="883139"/>
                    <a:pt x="3235569" y="902677"/>
                  </a:cubicBezTo>
                  <a:cubicBezTo>
                    <a:pt x="3305907" y="879231"/>
                    <a:pt x="3243384" y="910492"/>
                    <a:pt x="3282461" y="855785"/>
                  </a:cubicBezTo>
                  <a:cubicBezTo>
                    <a:pt x="3295310" y="837797"/>
                    <a:pt x="3329354" y="808892"/>
                    <a:pt x="3329354" y="808892"/>
                  </a:cubicBezTo>
                  <a:cubicBezTo>
                    <a:pt x="3333262" y="797169"/>
                    <a:pt x="3332339" y="764985"/>
                    <a:pt x="3341077" y="773723"/>
                  </a:cubicBezTo>
                  <a:cubicBezTo>
                    <a:pt x="3358553" y="791199"/>
                    <a:pt x="3364523" y="844062"/>
                    <a:pt x="3364523" y="844062"/>
                  </a:cubicBezTo>
                  <a:cubicBezTo>
                    <a:pt x="3376246" y="840154"/>
                    <a:pt x="3392510" y="842394"/>
                    <a:pt x="3399692" y="832338"/>
                  </a:cubicBezTo>
                  <a:cubicBezTo>
                    <a:pt x="3414057" y="812227"/>
                    <a:pt x="3415323" y="785446"/>
                    <a:pt x="3423138" y="762000"/>
                  </a:cubicBezTo>
                  <a:cubicBezTo>
                    <a:pt x="3427046" y="750277"/>
                    <a:pt x="3424579" y="733685"/>
                    <a:pt x="3434861" y="726831"/>
                  </a:cubicBezTo>
                  <a:lnTo>
                    <a:pt x="3470031" y="703385"/>
                  </a:lnTo>
                  <a:cubicBezTo>
                    <a:pt x="3473939" y="679939"/>
                    <a:pt x="3466102" y="650935"/>
                    <a:pt x="3481754" y="633046"/>
                  </a:cubicBezTo>
                  <a:cubicBezTo>
                    <a:pt x="3498028" y="614447"/>
                    <a:pt x="3552092" y="609600"/>
                    <a:pt x="3552092" y="609600"/>
                  </a:cubicBezTo>
                  <a:cubicBezTo>
                    <a:pt x="3559412" y="587640"/>
                    <a:pt x="3563633" y="550985"/>
                    <a:pt x="3598984" y="550985"/>
                  </a:cubicBezTo>
                  <a:cubicBezTo>
                    <a:pt x="3610037" y="550985"/>
                    <a:pt x="3612953" y="568744"/>
                    <a:pt x="3622431" y="574431"/>
                  </a:cubicBezTo>
                  <a:cubicBezTo>
                    <a:pt x="3633027" y="580789"/>
                    <a:pt x="3645877" y="582246"/>
                    <a:pt x="3657600" y="586154"/>
                  </a:cubicBezTo>
                  <a:cubicBezTo>
                    <a:pt x="3661508" y="570523"/>
                    <a:pt x="3659258" y="551843"/>
                    <a:pt x="3669323" y="539262"/>
                  </a:cubicBezTo>
                  <a:cubicBezTo>
                    <a:pt x="3677042" y="529613"/>
                    <a:pt x="3695754" y="536276"/>
                    <a:pt x="3704492" y="527538"/>
                  </a:cubicBezTo>
                  <a:cubicBezTo>
                    <a:pt x="3713230" y="518800"/>
                    <a:pt x="3712307" y="504092"/>
                    <a:pt x="3716215" y="492369"/>
                  </a:cubicBezTo>
                  <a:cubicBezTo>
                    <a:pt x="3731846" y="496277"/>
                    <a:pt x="3747157" y="506371"/>
                    <a:pt x="3763107" y="504092"/>
                  </a:cubicBezTo>
                  <a:cubicBezTo>
                    <a:pt x="3777055" y="502099"/>
                    <a:pt x="3785675" y="486947"/>
                    <a:pt x="3798277" y="480646"/>
                  </a:cubicBezTo>
                  <a:cubicBezTo>
                    <a:pt x="3809330" y="475120"/>
                    <a:pt x="3821723" y="472831"/>
                    <a:pt x="3833446" y="468923"/>
                  </a:cubicBezTo>
                  <a:lnTo>
                    <a:pt x="3856892" y="398585"/>
                  </a:lnTo>
                  <a:cubicBezTo>
                    <a:pt x="3860800" y="386862"/>
                    <a:pt x="3861760" y="373697"/>
                    <a:pt x="3868615" y="363415"/>
                  </a:cubicBezTo>
                  <a:lnTo>
                    <a:pt x="3892061" y="328246"/>
                  </a:lnTo>
                  <a:cubicBezTo>
                    <a:pt x="3899876" y="347785"/>
                    <a:pt x="3905066" y="368591"/>
                    <a:pt x="3915507" y="386862"/>
                  </a:cubicBezTo>
                  <a:cubicBezTo>
                    <a:pt x="3920991" y="396458"/>
                    <a:pt x="3928468" y="413803"/>
                    <a:pt x="3938954" y="410308"/>
                  </a:cubicBezTo>
                  <a:cubicBezTo>
                    <a:pt x="3950677" y="406400"/>
                    <a:pt x="3947996" y="387201"/>
                    <a:pt x="3950677" y="375138"/>
                  </a:cubicBezTo>
                  <a:cubicBezTo>
                    <a:pt x="3955833" y="351935"/>
                    <a:pt x="3958492" y="328246"/>
                    <a:pt x="3962400" y="304800"/>
                  </a:cubicBezTo>
                  <a:cubicBezTo>
                    <a:pt x="4063189" y="371993"/>
                    <a:pt x="3935667" y="300345"/>
                    <a:pt x="4032738" y="316523"/>
                  </a:cubicBezTo>
                  <a:cubicBezTo>
                    <a:pt x="4046636" y="318839"/>
                    <a:pt x="4056184" y="332154"/>
                    <a:pt x="4067907" y="339969"/>
                  </a:cubicBezTo>
                  <a:cubicBezTo>
                    <a:pt x="4071815" y="351692"/>
                    <a:pt x="4071911" y="365489"/>
                    <a:pt x="4079631" y="375138"/>
                  </a:cubicBezTo>
                  <a:cubicBezTo>
                    <a:pt x="4088433" y="386140"/>
                    <a:pt x="4107333" y="386637"/>
                    <a:pt x="4114800" y="398585"/>
                  </a:cubicBezTo>
                  <a:cubicBezTo>
                    <a:pt x="4127898" y="419543"/>
                    <a:pt x="4130431" y="445477"/>
                    <a:pt x="4138246" y="468923"/>
                  </a:cubicBezTo>
                  <a:cubicBezTo>
                    <a:pt x="4142701" y="482289"/>
                    <a:pt x="4153877" y="492369"/>
                    <a:pt x="4161692" y="504092"/>
                  </a:cubicBezTo>
                  <a:cubicBezTo>
                    <a:pt x="4196862" y="480645"/>
                    <a:pt x="4200768" y="484554"/>
                    <a:pt x="4220307" y="445477"/>
                  </a:cubicBezTo>
                  <a:cubicBezTo>
                    <a:pt x="4225833" y="434424"/>
                    <a:pt x="4227163" y="421666"/>
                    <a:pt x="4232031" y="410308"/>
                  </a:cubicBezTo>
                  <a:cubicBezTo>
                    <a:pt x="4238915" y="394245"/>
                    <a:pt x="4246807" y="378588"/>
                    <a:pt x="4255477" y="363415"/>
                  </a:cubicBezTo>
                  <a:cubicBezTo>
                    <a:pt x="4262467" y="351182"/>
                    <a:pt x="4267921" y="337048"/>
                    <a:pt x="4278923" y="328246"/>
                  </a:cubicBezTo>
                  <a:cubicBezTo>
                    <a:pt x="4288572" y="320527"/>
                    <a:pt x="4302369" y="320431"/>
                    <a:pt x="4314092" y="316523"/>
                  </a:cubicBezTo>
                  <a:cubicBezTo>
                    <a:pt x="4325439" y="282483"/>
                    <a:pt x="4324470" y="275108"/>
                    <a:pt x="4349261" y="246185"/>
                  </a:cubicBezTo>
                  <a:cubicBezTo>
                    <a:pt x="4363647" y="229401"/>
                    <a:pt x="4375183" y="206282"/>
                    <a:pt x="4396154" y="199292"/>
                  </a:cubicBezTo>
                  <a:lnTo>
                    <a:pt x="4431323" y="187569"/>
                  </a:lnTo>
                  <a:lnTo>
                    <a:pt x="4454769" y="1524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9E63D-5597-FA4E-9E34-1ED698F00A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1325" y="3270738"/>
              <a:ext cx="1" cy="1758462"/>
            </a:xfrm>
            <a:prstGeom prst="line">
              <a:avLst/>
            </a:prstGeom>
            <a:noFill/>
            <a:ln>
              <a:solidFill>
                <a:schemeClr val="accent4"/>
              </a:solidFill>
              <a:prstDash val="dash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049C31-649F-B846-A169-D4D4AB8DCD20}"/>
                </a:ext>
              </a:extLst>
            </p:cNvPr>
            <p:cNvSpPr txBox="1"/>
            <p:nvPr/>
          </p:nvSpPr>
          <p:spPr>
            <a:xfrm>
              <a:off x="6516864" y="5251938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今日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F5DB6F-356C-144C-9B2A-E4DBBEE1173B}"/>
                </a:ext>
              </a:extLst>
            </p:cNvPr>
            <p:cNvSpPr txBox="1"/>
            <p:nvPr/>
          </p:nvSpPr>
          <p:spPr>
            <a:xfrm>
              <a:off x="912392" y="2581683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株価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19B4B3D-0387-F847-BC0C-A5D58AF6D1E1}"/>
                    </a:ext>
                  </a:extLst>
                </p:cNvPr>
                <p:cNvSpPr txBox="1"/>
                <p:nvPr/>
              </p:nvSpPr>
              <p:spPr>
                <a:xfrm>
                  <a:off x="3969477" y="2380952"/>
                  <a:ext cx="57624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  <m:t>ℱ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19B4B3D-0387-F847-BC0C-A5D58AF6D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477" y="2380952"/>
                  <a:ext cx="576247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D8FD5C08-E5B2-E245-B8C3-E38341A61353}"/>
                </a:ext>
              </a:extLst>
            </p:cNvPr>
            <p:cNvSpPr/>
            <p:nvPr/>
          </p:nvSpPr>
          <p:spPr bwMode="auto">
            <a:xfrm rot="16200000">
              <a:off x="4108601" y="321024"/>
              <a:ext cx="291910" cy="5273541"/>
            </a:xfrm>
            <a:prstGeom prst="rightBrace">
              <a:avLst/>
            </a:prstGeom>
            <a:noFill/>
            <a:ln>
              <a:solidFill>
                <a:schemeClr val="accent4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04B0796-D9E5-674C-BF99-B2A610EA22E0}"/>
                </a:ext>
              </a:extLst>
            </p:cNvPr>
            <p:cNvSpPr/>
            <p:nvPr/>
          </p:nvSpPr>
          <p:spPr bwMode="auto">
            <a:xfrm>
              <a:off x="6893169" y="3634154"/>
              <a:ext cx="246185" cy="187569"/>
            </a:xfrm>
            <a:custGeom>
              <a:avLst/>
              <a:gdLst>
                <a:gd name="connsiteX0" fmla="*/ 0 w 246185"/>
                <a:gd name="connsiteY0" fmla="*/ 187569 h 187569"/>
                <a:gd name="connsiteX1" fmla="*/ 35169 w 246185"/>
                <a:gd name="connsiteY1" fmla="*/ 105508 h 187569"/>
                <a:gd name="connsiteX2" fmla="*/ 82062 w 246185"/>
                <a:gd name="connsiteY2" fmla="*/ 93784 h 187569"/>
                <a:gd name="connsiteX3" fmla="*/ 234462 w 246185"/>
                <a:gd name="connsiteY3" fmla="*/ 35169 h 187569"/>
                <a:gd name="connsiteX4" fmla="*/ 246185 w 246185"/>
                <a:gd name="connsiteY4" fmla="*/ 0 h 1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185" h="187569">
                  <a:moveTo>
                    <a:pt x="0" y="187569"/>
                  </a:moveTo>
                  <a:cubicBezTo>
                    <a:pt x="11723" y="160215"/>
                    <a:pt x="15572" y="127905"/>
                    <a:pt x="35169" y="105508"/>
                  </a:cubicBezTo>
                  <a:cubicBezTo>
                    <a:pt x="45779" y="93382"/>
                    <a:pt x="67651" y="100990"/>
                    <a:pt x="82062" y="93784"/>
                  </a:cubicBezTo>
                  <a:cubicBezTo>
                    <a:pt x="218943" y="25343"/>
                    <a:pt x="81798" y="56978"/>
                    <a:pt x="234462" y="35169"/>
                  </a:cubicBezTo>
                  <a:lnTo>
                    <a:pt x="246185" y="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44577BE-A413-1C43-B848-350D111DBCE5}"/>
                    </a:ext>
                  </a:extLst>
                </p:cNvPr>
                <p:cNvSpPr txBox="1"/>
                <p:nvPr/>
              </p:nvSpPr>
              <p:spPr>
                <a:xfrm>
                  <a:off x="7139354" y="3390836"/>
                  <a:ext cx="86562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44577BE-A413-1C43-B848-350D111DB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354" y="3390836"/>
                  <a:ext cx="865622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365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90841F-CD50-1943-8BFE-5E5F0F2A7C73}"/>
              </a:ext>
            </a:extLst>
          </p:cNvPr>
          <p:cNvCxnSpPr/>
          <p:nvPr/>
        </p:nvCxnSpPr>
        <p:spPr bwMode="auto">
          <a:xfrm>
            <a:off x="1934308" y="5040923"/>
            <a:ext cx="4572000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C7CFD042-3F5F-7C4F-B367-83BF91CEED36}"/>
              </a:ext>
            </a:extLst>
          </p:cNvPr>
          <p:cNvSpPr/>
          <p:nvPr/>
        </p:nvSpPr>
        <p:spPr bwMode="auto">
          <a:xfrm>
            <a:off x="2121877" y="3299809"/>
            <a:ext cx="3270738" cy="1623883"/>
          </a:xfrm>
          <a:custGeom>
            <a:avLst/>
            <a:gdLst>
              <a:gd name="connsiteX0" fmla="*/ 0 w 3270738"/>
              <a:gd name="connsiteY0" fmla="*/ 1588714 h 1623883"/>
              <a:gd name="connsiteX1" fmla="*/ 715108 w 3270738"/>
              <a:gd name="connsiteY1" fmla="*/ 1494929 h 1623883"/>
              <a:gd name="connsiteX2" fmla="*/ 832338 w 3270738"/>
              <a:gd name="connsiteY2" fmla="*/ 1389422 h 1623883"/>
              <a:gd name="connsiteX3" fmla="*/ 1043354 w 3270738"/>
              <a:gd name="connsiteY3" fmla="*/ 1166683 h 1623883"/>
              <a:gd name="connsiteX4" fmla="*/ 1172308 w 3270738"/>
              <a:gd name="connsiteY4" fmla="*/ 908776 h 1623883"/>
              <a:gd name="connsiteX5" fmla="*/ 1254369 w 3270738"/>
              <a:gd name="connsiteY5" fmla="*/ 650868 h 1623883"/>
              <a:gd name="connsiteX6" fmla="*/ 1383323 w 3270738"/>
              <a:gd name="connsiteY6" fmla="*/ 299176 h 1623883"/>
              <a:gd name="connsiteX7" fmla="*/ 1512277 w 3270738"/>
              <a:gd name="connsiteY7" fmla="*/ 88160 h 1623883"/>
              <a:gd name="connsiteX8" fmla="*/ 1641231 w 3270738"/>
              <a:gd name="connsiteY8" fmla="*/ 6099 h 1623883"/>
              <a:gd name="connsiteX9" fmla="*/ 1828800 w 3270738"/>
              <a:gd name="connsiteY9" fmla="*/ 17822 h 1623883"/>
              <a:gd name="connsiteX10" fmla="*/ 1946031 w 3270738"/>
              <a:gd name="connsiteY10" fmla="*/ 111606 h 1623883"/>
              <a:gd name="connsiteX11" fmla="*/ 2121877 w 3270738"/>
              <a:gd name="connsiteY11" fmla="*/ 463299 h 1623883"/>
              <a:gd name="connsiteX12" fmla="*/ 2157046 w 3270738"/>
              <a:gd name="connsiteY12" fmla="*/ 674314 h 1623883"/>
              <a:gd name="connsiteX13" fmla="*/ 2227385 w 3270738"/>
              <a:gd name="connsiteY13" fmla="*/ 1002560 h 1623883"/>
              <a:gd name="connsiteX14" fmla="*/ 2274277 w 3270738"/>
              <a:gd name="connsiteY14" fmla="*/ 1154960 h 1623883"/>
              <a:gd name="connsiteX15" fmla="*/ 2356338 w 3270738"/>
              <a:gd name="connsiteY15" fmla="*/ 1295637 h 1623883"/>
              <a:gd name="connsiteX16" fmla="*/ 2485292 w 3270738"/>
              <a:gd name="connsiteY16" fmla="*/ 1401145 h 1623883"/>
              <a:gd name="connsiteX17" fmla="*/ 2661138 w 3270738"/>
              <a:gd name="connsiteY17" fmla="*/ 1506653 h 1623883"/>
              <a:gd name="connsiteX18" fmla="*/ 2813538 w 3270738"/>
              <a:gd name="connsiteY18" fmla="*/ 1565268 h 1623883"/>
              <a:gd name="connsiteX19" fmla="*/ 2977661 w 3270738"/>
              <a:gd name="connsiteY19" fmla="*/ 1600437 h 1623883"/>
              <a:gd name="connsiteX20" fmla="*/ 3165231 w 3270738"/>
              <a:gd name="connsiteY20" fmla="*/ 1600437 h 1623883"/>
              <a:gd name="connsiteX21" fmla="*/ 3247292 w 3270738"/>
              <a:gd name="connsiteY21" fmla="*/ 1612160 h 1623883"/>
              <a:gd name="connsiteX22" fmla="*/ 3270738 w 3270738"/>
              <a:gd name="connsiteY22" fmla="*/ 1623883 h 162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70738" h="1623883">
                <a:moveTo>
                  <a:pt x="0" y="1588714"/>
                </a:moveTo>
                <a:cubicBezTo>
                  <a:pt x="288192" y="1558429"/>
                  <a:pt x="576385" y="1528144"/>
                  <a:pt x="715108" y="1494929"/>
                </a:cubicBezTo>
                <a:cubicBezTo>
                  <a:pt x="853831" y="1461714"/>
                  <a:pt x="777630" y="1444130"/>
                  <a:pt x="832338" y="1389422"/>
                </a:cubicBezTo>
                <a:cubicBezTo>
                  <a:pt x="887046" y="1334714"/>
                  <a:pt x="986692" y="1246791"/>
                  <a:pt x="1043354" y="1166683"/>
                </a:cubicBezTo>
                <a:cubicBezTo>
                  <a:pt x="1100016" y="1086575"/>
                  <a:pt x="1137139" y="994745"/>
                  <a:pt x="1172308" y="908776"/>
                </a:cubicBezTo>
                <a:cubicBezTo>
                  <a:pt x="1207477" y="822807"/>
                  <a:pt x="1219200" y="752468"/>
                  <a:pt x="1254369" y="650868"/>
                </a:cubicBezTo>
                <a:cubicBezTo>
                  <a:pt x="1289538" y="549268"/>
                  <a:pt x="1340338" y="392961"/>
                  <a:pt x="1383323" y="299176"/>
                </a:cubicBezTo>
                <a:cubicBezTo>
                  <a:pt x="1426308" y="205391"/>
                  <a:pt x="1469292" y="137006"/>
                  <a:pt x="1512277" y="88160"/>
                </a:cubicBezTo>
                <a:cubicBezTo>
                  <a:pt x="1555262" y="39314"/>
                  <a:pt x="1588477" y="17822"/>
                  <a:pt x="1641231" y="6099"/>
                </a:cubicBezTo>
                <a:cubicBezTo>
                  <a:pt x="1693985" y="-5624"/>
                  <a:pt x="1778000" y="237"/>
                  <a:pt x="1828800" y="17822"/>
                </a:cubicBezTo>
                <a:cubicBezTo>
                  <a:pt x="1879600" y="35406"/>
                  <a:pt x="1897185" y="37360"/>
                  <a:pt x="1946031" y="111606"/>
                </a:cubicBezTo>
                <a:cubicBezTo>
                  <a:pt x="1994877" y="185852"/>
                  <a:pt x="2086708" y="369514"/>
                  <a:pt x="2121877" y="463299"/>
                </a:cubicBezTo>
                <a:cubicBezTo>
                  <a:pt x="2157046" y="557084"/>
                  <a:pt x="2139461" y="584437"/>
                  <a:pt x="2157046" y="674314"/>
                </a:cubicBezTo>
                <a:cubicBezTo>
                  <a:pt x="2174631" y="764191"/>
                  <a:pt x="2207847" y="922452"/>
                  <a:pt x="2227385" y="1002560"/>
                </a:cubicBezTo>
                <a:cubicBezTo>
                  <a:pt x="2246923" y="1082668"/>
                  <a:pt x="2252785" y="1106114"/>
                  <a:pt x="2274277" y="1154960"/>
                </a:cubicBezTo>
                <a:cubicBezTo>
                  <a:pt x="2295769" y="1203806"/>
                  <a:pt x="2321169" y="1254606"/>
                  <a:pt x="2356338" y="1295637"/>
                </a:cubicBezTo>
                <a:cubicBezTo>
                  <a:pt x="2391507" y="1336668"/>
                  <a:pt x="2434492" y="1365976"/>
                  <a:pt x="2485292" y="1401145"/>
                </a:cubicBezTo>
                <a:cubicBezTo>
                  <a:pt x="2536092" y="1436314"/>
                  <a:pt x="2606430" y="1479299"/>
                  <a:pt x="2661138" y="1506653"/>
                </a:cubicBezTo>
                <a:cubicBezTo>
                  <a:pt x="2715846" y="1534007"/>
                  <a:pt x="2760784" y="1549637"/>
                  <a:pt x="2813538" y="1565268"/>
                </a:cubicBezTo>
                <a:cubicBezTo>
                  <a:pt x="2866292" y="1580899"/>
                  <a:pt x="2919046" y="1594576"/>
                  <a:pt x="2977661" y="1600437"/>
                </a:cubicBezTo>
                <a:cubicBezTo>
                  <a:pt x="3036276" y="1606298"/>
                  <a:pt x="3120293" y="1598483"/>
                  <a:pt x="3165231" y="1600437"/>
                </a:cubicBezTo>
                <a:cubicBezTo>
                  <a:pt x="3210169" y="1602391"/>
                  <a:pt x="3247292" y="1612160"/>
                  <a:pt x="3247292" y="1612160"/>
                </a:cubicBezTo>
                <a:cubicBezTo>
                  <a:pt x="3264876" y="1616068"/>
                  <a:pt x="3267807" y="1619975"/>
                  <a:pt x="3270738" y="1623883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58CFCC7-C8C6-A94D-8D7D-7FB7DE0E9C47}"/>
              </a:ext>
            </a:extLst>
          </p:cNvPr>
          <p:cNvSpPr/>
          <p:nvPr/>
        </p:nvSpPr>
        <p:spPr bwMode="auto">
          <a:xfrm>
            <a:off x="1910862" y="4288390"/>
            <a:ext cx="4548553" cy="529794"/>
          </a:xfrm>
          <a:custGeom>
            <a:avLst/>
            <a:gdLst>
              <a:gd name="connsiteX0" fmla="*/ 0 w 4548553"/>
              <a:gd name="connsiteY0" fmla="*/ 529794 h 529794"/>
              <a:gd name="connsiteX1" fmla="*/ 422030 w 4548553"/>
              <a:gd name="connsiteY1" fmla="*/ 482902 h 529794"/>
              <a:gd name="connsiteX2" fmla="*/ 679938 w 4548553"/>
              <a:gd name="connsiteY2" fmla="*/ 412563 h 529794"/>
              <a:gd name="connsiteX3" fmla="*/ 1019907 w 4548553"/>
              <a:gd name="connsiteY3" fmla="*/ 365671 h 529794"/>
              <a:gd name="connsiteX4" fmla="*/ 1336430 w 4548553"/>
              <a:gd name="connsiteY4" fmla="*/ 318779 h 529794"/>
              <a:gd name="connsiteX5" fmla="*/ 1652953 w 4548553"/>
              <a:gd name="connsiteY5" fmla="*/ 224994 h 529794"/>
              <a:gd name="connsiteX6" fmla="*/ 1922584 w 4548553"/>
              <a:gd name="connsiteY6" fmla="*/ 154656 h 529794"/>
              <a:gd name="connsiteX7" fmla="*/ 2168769 w 4548553"/>
              <a:gd name="connsiteY7" fmla="*/ 72594 h 529794"/>
              <a:gd name="connsiteX8" fmla="*/ 2414953 w 4548553"/>
              <a:gd name="connsiteY8" fmla="*/ 13979 h 529794"/>
              <a:gd name="connsiteX9" fmla="*/ 2567353 w 4548553"/>
              <a:gd name="connsiteY9" fmla="*/ 2256 h 529794"/>
              <a:gd name="connsiteX10" fmla="*/ 2743200 w 4548553"/>
              <a:gd name="connsiteY10" fmla="*/ 2256 h 529794"/>
              <a:gd name="connsiteX11" fmla="*/ 2907323 w 4548553"/>
              <a:gd name="connsiteY11" fmla="*/ 25702 h 529794"/>
              <a:gd name="connsiteX12" fmla="*/ 3083169 w 4548553"/>
              <a:gd name="connsiteY12" fmla="*/ 72594 h 529794"/>
              <a:gd name="connsiteX13" fmla="*/ 3329353 w 4548553"/>
              <a:gd name="connsiteY13" fmla="*/ 119486 h 529794"/>
              <a:gd name="connsiteX14" fmla="*/ 3505200 w 4548553"/>
              <a:gd name="connsiteY14" fmla="*/ 178102 h 529794"/>
              <a:gd name="connsiteX15" fmla="*/ 3727938 w 4548553"/>
              <a:gd name="connsiteY15" fmla="*/ 283609 h 529794"/>
              <a:gd name="connsiteX16" fmla="*/ 3821723 w 4548553"/>
              <a:gd name="connsiteY16" fmla="*/ 330502 h 529794"/>
              <a:gd name="connsiteX17" fmla="*/ 3962400 w 4548553"/>
              <a:gd name="connsiteY17" fmla="*/ 377394 h 529794"/>
              <a:gd name="connsiteX18" fmla="*/ 4185138 w 4548553"/>
              <a:gd name="connsiteY18" fmla="*/ 436009 h 529794"/>
              <a:gd name="connsiteX19" fmla="*/ 4384430 w 4548553"/>
              <a:gd name="connsiteY19" fmla="*/ 471179 h 529794"/>
              <a:gd name="connsiteX20" fmla="*/ 4501661 w 4548553"/>
              <a:gd name="connsiteY20" fmla="*/ 494625 h 529794"/>
              <a:gd name="connsiteX21" fmla="*/ 4548553 w 4548553"/>
              <a:gd name="connsiteY21" fmla="*/ 494625 h 52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48553" h="529794">
                <a:moveTo>
                  <a:pt x="0" y="529794"/>
                </a:moveTo>
                <a:cubicBezTo>
                  <a:pt x="154353" y="516117"/>
                  <a:pt x="308707" y="502440"/>
                  <a:pt x="422030" y="482902"/>
                </a:cubicBezTo>
                <a:cubicBezTo>
                  <a:pt x="535353" y="463363"/>
                  <a:pt x="580292" y="432101"/>
                  <a:pt x="679938" y="412563"/>
                </a:cubicBezTo>
                <a:cubicBezTo>
                  <a:pt x="779584" y="393025"/>
                  <a:pt x="1019907" y="365671"/>
                  <a:pt x="1019907" y="365671"/>
                </a:cubicBezTo>
                <a:cubicBezTo>
                  <a:pt x="1129322" y="350040"/>
                  <a:pt x="1230922" y="342225"/>
                  <a:pt x="1336430" y="318779"/>
                </a:cubicBezTo>
                <a:cubicBezTo>
                  <a:pt x="1441938" y="295333"/>
                  <a:pt x="1555261" y="252348"/>
                  <a:pt x="1652953" y="224994"/>
                </a:cubicBezTo>
                <a:cubicBezTo>
                  <a:pt x="1750645" y="197640"/>
                  <a:pt x="1836615" y="180056"/>
                  <a:pt x="1922584" y="154656"/>
                </a:cubicBezTo>
                <a:cubicBezTo>
                  <a:pt x="2008553" y="129256"/>
                  <a:pt x="2086708" y="96040"/>
                  <a:pt x="2168769" y="72594"/>
                </a:cubicBezTo>
                <a:cubicBezTo>
                  <a:pt x="2250831" y="49148"/>
                  <a:pt x="2348522" y="25702"/>
                  <a:pt x="2414953" y="13979"/>
                </a:cubicBezTo>
                <a:cubicBezTo>
                  <a:pt x="2481384" y="2256"/>
                  <a:pt x="2512645" y="4210"/>
                  <a:pt x="2567353" y="2256"/>
                </a:cubicBezTo>
                <a:cubicBezTo>
                  <a:pt x="2622061" y="302"/>
                  <a:pt x="2686538" y="-1652"/>
                  <a:pt x="2743200" y="2256"/>
                </a:cubicBezTo>
                <a:cubicBezTo>
                  <a:pt x="2799862" y="6164"/>
                  <a:pt x="2850661" y="13979"/>
                  <a:pt x="2907323" y="25702"/>
                </a:cubicBezTo>
                <a:cubicBezTo>
                  <a:pt x="2963985" y="37425"/>
                  <a:pt x="3012831" y="56963"/>
                  <a:pt x="3083169" y="72594"/>
                </a:cubicBezTo>
                <a:cubicBezTo>
                  <a:pt x="3153507" y="88225"/>
                  <a:pt x="3259014" y="101901"/>
                  <a:pt x="3329353" y="119486"/>
                </a:cubicBezTo>
                <a:cubicBezTo>
                  <a:pt x="3399692" y="137071"/>
                  <a:pt x="3438769" y="150748"/>
                  <a:pt x="3505200" y="178102"/>
                </a:cubicBezTo>
                <a:cubicBezTo>
                  <a:pt x="3571631" y="205456"/>
                  <a:pt x="3675184" y="258209"/>
                  <a:pt x="3727938" y="283609"/>
                </a:cubicBezTo>
                <a:cubicBezTo>
                  <a:pt x="3780692" y="309009"/>
                  <a:pt x="3782646" y="314871"/>
                  <a:pt x="3821723" y="330502"/>
                </a:cubicBezTo>
                <a:cubicBezTo>
                  <a:pt x="3860800" y="346133"/>
                  <a:pt x="3901831" y="359810"/>
                  <a:pt x="3962400" y="377394"/>
                </a:cubicBezTo>
                <a:cubicBezTo>
                  <a:pt x="4022969" y="394978"/>
                  <a:pt x="4114800" y="420378"/>
                  <a:pt x="4185138" y="436009"/>
                </a:cubicBezTo>
                <a:cubicBezTo>
                  <a:pt x="4255476" y="451640"/>
                  <a:pt x="4331676" y="461410"/>
                  <a:pt x="4384430" y="471179"/>
                </a:cubicBezTo>
                <a:cubicBezTo>
                  <a:pt x="4437184" y="480948"/>
                  <a:pt x="4501661" y="494625"/>
                  <a:pt x="4501661" y="494625"/>
                </a:cubicBezTo>
                <a:cubicBezTo>
                  <a:pt x="4529015" y="498533"/>
                  <a:pt x="4538784" y="496579"/>
                  <a:pt x="4548553" y="49462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AD138-EA68-9547-9639-363C4C97672D}"/>
                  </a:ext>
                </a:extLst>
              </p:cNvPr>
              <p:cNvSpPr txBox="1"/>
              <p:nvPr/>
            </p:nvSpPr>
            <p:spPr>
              <a:xfrm>
                <a:off x="3391753" y="2549856"/>
                <a:ext cx="13377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b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rPr>
                  <a:t>事後分布</a:t>
                </a:r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  <a:ea typeface="Hiragino Kaku Gothic Pro W3" charset="-128"/>
                  <a:cs typeface="Hiragino Kaku Gothic Pro W3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iragino Kaku Gothic Pro W3" charset="-128"/>
                        </a:rPr>
                        <m:t>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AD138-EA68-9547-9639-363C4C97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53" y="2549856"/>
                <a:ext cx="1337739" cy="769441"/>
              </a:xfrm>
              <a:prstGeom prst="rect">
                <a:avLst/>
              </a:prstGeom>
              <a:blipFill>
                <a:blip r:embed="rId2"/>
                <a:stretch>
                  <a:fillRect l="-4717" t="-4918" r="-283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6A703A-5BC3-6F4B-97A2-5F55526033E3}"/>
                  </a:ext>
                </a:extLst>
              </p:cNvPr>
              <p:cNvSpPr txBox="1"/>
              <p:nvPr/>
            </p:nvSpPr>
            <p:spPr>
              <a:xfrm>
                <a:off x="5380891" y="3822285"/>
                <a:ext cx="131318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  <a:ea typeface="Hiragino Kaku Gothic Pro W3" charset="-128"/>
                    <a:cs typeface="Hiragino Kaku Gothic Pro W3" charset="-128"/>
                  </a:rPr>
                  <a:t>事前分布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6A703A-5BC3-6F4B-97A2-5F5552603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1" y="3822285"/>
                <a:ext cx="1313180" cy="769441"/>
              </a:xfrm>
              <a:prstGeom prst="rect">
                <a:avLst/>
              </a:prstGeom>
              <a:blipFill>
                <a:blip r:embed="rId3"/>
                <a:stretch>
                  <a:fillRect l="-4808" t="-4839" r="-480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38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584117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spDef>
    <a:lnDef>
      <a:spPr bwMode="auto">
        <a:noFill/>
        <a:ln>
          <a:solidFill>
            <a:schemeClr val="accent4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Impact"/>
        <a:ea typeface="HGPｺﾞｼｯｸE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3300"/>
              </a:solidFill>
            </a14:hiddenFill>
          </a:ext>
          <a:ext uri="{91240B29-F687-4F45-9708-019B960494DF}">
            <a14:hiddenLine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43761</TotalTime>
  <Words>193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HGPｺﾞｼｯｸE</vt:lpstr>
      <vt:lpstr>HGP創英角ｺﾞｼｯｸUB</vt:lpstr>
      <vt:lpstr>Hiragino Kaku Gothic Pro W3</vt:lpstr>
      <vt:lpstr>Hiragino Kaku Gothic Pro W6</vt:lpstr>
      <vt:lpstr>Meiryo UI</vt:lpstr>
      <vt:lpstr>ＭＳ Ｐゴシック</vt:lpstr>
      <vt:lpstr>Arial</vt:lpstr>
      <vt:lpstr>Cambria Math</vt:lpstr>
      <vt:lpstr>Impact</vt:lpstr>
      <vt:lpstr>Wingdings</vt:lpstr>
      <vt:lpstr>January 2013</vt:lpstr>
      <vt:lpstr>IBM2009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HIROSHI Kajino</cp:lastModifiedBy>
  <cp:revision>3273</cp:revision>
  <cp:lastPrinted>2016-07-29T00:11:46Z</cp:lastPrinted>
  <dcterms:created xsi:type="dcterms:W3CDTF">2009-05-28T20:28:13Z</dcterms:created>
  <dcterms:modified xsi:type="dcterms:W3CDTF">2018-07-15T13:24:24Z</dcterms:modified>
</cp:coreProperties>
</file>