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6"/>
  </p:notesMasterIdLst>
  <p:handoutMasterIdLst>
    <p:handoutMasterId r:id="rId7"/>
  </p:handoutMasterIdLst>
  <p:sldIdLst>
    <p:sldId id="394" r:id="rId3"/>
    <p:sldId id="395" r:id="rId4"/>
    <p:sldId id="39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1956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(1)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35015"/>
            <a:ext cx="29546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ダートマス会議</a:t>
            </a:r>
            <a:endParaRPr lang="en-US" altLang="ja-JP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わりとすぐできるっしょ！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ELIZA: 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チャットボット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積み木を積めるロボットアーム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ニューラルネットがブームに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計算機の性能限界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データの限界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年代後半</a:t>
            </a:r>
            <a:r>
              <a:rPr lang="en-US" altLang="ja-JP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81907"/>
            <a:ext cx="2262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論理ベースでやれば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人工知能できるかも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狭い領域の知識を論理的ルールに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起こし、推論を行う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第５世代コンピュータプロジェクト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日本のプロジェクト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ニューラルネットの復活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エキスパートシステムの限界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学習機能がない＆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入力に柔軟性を認めない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普通の時代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2063259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統計的機械学習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学習理論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サポートベクターマシン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ベイズ的なモデリング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（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ニューラルネットは下火</a:t>
            </a: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(3)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387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深層学習で人工知能できるかも！？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ディープニューラルネット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画像認識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音声認識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囲碁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52432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42470</TotalTime>
  <Words>167</Words>
  <Application>Microsoft Macintosh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3258</cp:revision>
  <cp:lastPrinted>2016-07-29T00:11:46Z</cp:lastPrinted>
  <dcterms:created xsi:type="dcterms:W3CDTF">2009-05-28T20:28:13Z</dcterms:created>
  <dcterms:modified xsi:type="dcterms:W3CDTF">2018-06-06T02:19:17Z</dcterms:modified>
</cp:coreProperties>
</file>