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5"/>
  </p:notesMasterIdLst>
  <p:handoutMasterIdLst>
    <p:handoutMasterId r:id="rId6"/>
  </p:handoutMasterIdLst>
  <p:sldIdLst>
    <p:sldId id="394" r:id="rId3"/>
    <p:sldId id="395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E35"/>
    <a:srgbClr val="FF6511"/>
    <a:srgbClr val="FE7F1B"/>
    <a:srgbClr val="FDB813"/>
    <a:srgbClr val="D86C5D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6401" autoAdjust="0"/>
  </p:normalViewPr>
  <p:slideViewPr>
    <p:cSldViewPr snapToGrid="0">
      <p:cViewPr varScale="1">
        <p:scale>
          <a:sx n="109" d="100"/>
          <a:sy n="109" d="100"/>
        </p:scale>
        <p:origin x="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D71159-60D5-FC46-8491-110D67D981BC}"/>
              </a:ext>
            </a:extLst>
          </p:cNvPr>
          <p:cNvGrpSpPr/>
          <p:nvPr/>
        </p:nvGrpSpPr>
        <p:grpSpPr>
          <a:xfrm>
            <a:off x="430144" y="926123"/>
            <a:ext cx="8033918" cy="3345961"/>
            <a:chOff x="430144" y="926123"/>
            <a:chExt cx="8033918" cy="334596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7CB234-BA5F-CC4B-93F9-43131FB150BA}"/>
                </a:ext>
              </a:extLst>
            </p:cNvPr>
            <p:cNvGrpSpPr/>
            <p:nvPr/>
          </p:nvGrpSpPr>
          <p:grpSpPr>
            <a:xfrm>
              <a:off x="430144" y="2096088"/>
              <a:ext cx="2969083" cy="1938992"/>
              <a:chOff x="430144" y="1997205"/>
              <a:chExt cx="2969083" cy="193899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211EB6-76D5-4B44-AD83-E2630DF0E773}"/>
                  </a:ext>
                </a:extLst>
              </p:cNvPr>
              <p:cNvSpPr txBox="1"/>
              <p:nvPr/>
            </p:nvSpPr>
            <p:spPr>
              <a:xfrm>
                <a:off x="1373511" y="2766646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700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🎲</a:t>
                </a:r>
                <a:endParaRPr lang="en-US" sz="7000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C6B9422-AE28-8441-B650-C4D9B60DA8F2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44" y="1997205"/>
                    <a:ext cx="296908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𝐾</m:t>
                        </m:r>
                      </m:oMath>
                    </a14:m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面さいころを振って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𝑘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 を得る</a:t>
                    </a: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C6B9422-AE28-8441-B650-C4D9B60DA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44" y="1997205"/>
                    <a:ext cx="2969083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4839" r="-127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D50B6ED-01A4-854D-ABEB-82D52824CDC7}"/>
                </a:ext>
              </a:extLst>
            </p:cNvPr>
            <p:cNvSpPr/>
            <p:nvPr/>
          </p:nvSpPr>
          <p:spPr bwMode="auto">
            <a:xfrm>
              <a:off x="3680814" y="2837674"/>
              <a:ext cx="844061" cy="455821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91679D-20A8-6F43-8787-64A14AD70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6461" y="1859084"/>
              <a:ext cx="3657600" cy="2413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812AD2E9-B4E0-6244-996C-036168C66BAA}"/>
                    </a:ext>
                  </a:extLst>
                </p:cNvPr>
                <p:cNvSpPr/>
                <p:nvPr/>
              </p:nvSpPr>
              <p:spPr bwMode="auto">
                <a:xfrm>
                  <a:off x="4888524" y="926123"/>
                  <a:ext cx="3575538" cy="932961"/>
                </a:xfrm>
                <a:prstGeom prst="wedgeRectCallout">
                  <a:avLst>
                    <a:gd name="adj1" fmla="val 11179"/>
                    <a:gd name="adj2" fmla="val 8134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分布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を使って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デ</a:t>
                  </a:r>
                  <a:r>
                    <a:rPr lang="en-US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ータ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𝑋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を生成</a:t>
                  </a:r>
                </a:p>
              </p:txBody>
            </p:sp>
          </mc:Choice>
          <mc:Fallback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812AD2E9-B4E0-6244-996C-036168C66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8524" y="926123"/>
                  <a:ext cx="3575538" cy="932961"/>
                </a:xfrm>
                <a:prstGeom prst="wedgeRectCallout">
                  <a:avLst>
                    <a:gd name="adj1" fmla="val 11179"/>
                    <a:gd name="adj2" fmla="val 81348"/>
                  </a:avLst>
                </a:prstGeom>
                <a:blipFill>
                  <a:blip r:embed="rId4"/>
                  <a:stretch>
                    <a:fillRect l="-1413" r="-1413"/>
                  </a:stretch>
                </a:blipFill>
                <a:ln>
                  <a:solidFill>
                    <a:schemeClr val="tx1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11046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42483</TotalTime>
  <Words>22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3267</cp:revision>
  <cp:lastPrinted>2016-07-29T00:11:46Z</cp:lastPrinted>
  <dcterms:created xsi:type="dcterms:W3CDTF">2009-05-28T20:28:13Z</dcterms:created>
  <dcterms:modified xsi:type="dcterms:W3CDTF">2018-07-28T08:47:21Z</dcterms:modified>
</cp:coreProperties>
</file>