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337"/>
              </p:ext>
            </p:extLst>
          </p:nvPr>
        </p:nvGraphicFramePr>
        <p:xfrm>
          <a:off x="179512" y="3284984"/>
          <a:ext cx="1224136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09443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Calls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BaseSubServiceID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OwnPhone: JSON {Number,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CountryID} 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896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PartnerPhone: JSON {Number,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 OperatorTypeID, 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 CountryID}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505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Connect:JSON {OperatorID,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CountryID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567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 {Time,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Duration,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VolumeUnitID}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019"/>
              </p:ext>
            </p:extLst>
          </p:nvPr>
        </p:nvGraphicFramePr>
        <p:xfrm>
          <a:off x="4716016" y="332656"/>
          <a:ext cx="1224136" cy="16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TarifClasses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PrivacyID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Dependency:json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264"/>
              </p:ext>
            </p:extLst>
          </p:nvPr>
        </p:nvGraphicFramePr>
        <p:xfrm>
          <a:off x="4716016" y="210200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TarifClassID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9614"/>
              </p:ext>
            </p:extLst>
          </p:nvPr>
        </p:nvGraphicFramePr>
        <p:xfrm>
          <a:off x="251520" y="321623"/>
          <a:ext cx="1224136" cy="16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ServiceCriteria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CriteriaParamID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ComparisonOperatorID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ValueChooseOptionID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Value: JSON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{Integer, String, Boolean, Decimal,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Reference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5868"/>
              </p:ext>
            </p:extLst>
          </p:nvPr>
        </p:nvGraphicFramePr>
        <p:xfrm>
          <a:off x="1475656" y="3284984"/>
          <a:ext cx="1224136" cy="25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Source: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JSON {Table, Query, Class, Field, SubField, FieldTypeID, SubFieldTypeID}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Display: JSON {DisplayType, List, Table, Query, String, Class, IdField,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NameField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Unit: JSON {FieldName, SubFieldName, UnitID}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3141"/>
              </p:ext>
            </p:extLst>
          </p:nvPr>
        </p:nvGraphicFramePr>
        <p:xfrm>
          <a:off x="8100392" y="325984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StatFormulas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4624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100" smtClean="0"/>
              <a:t>Структура данных</a:t>
            </a:r>
            <a:endParaRPr lang="ru-RU" sz="110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30261"/>
              </p:ext>
            </p:extLst>
          </p:nvPr>
        </p:nvGraphicFramePr>
        <p:xfrm>
          <a:off x="6444208" y="2852936"/>
          <a:ext cx="1224136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ServiceDependency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4067"/>
              </p:ext>
            </p:extLst>
          </p:nvPr>
        </p:nvGraphicFramePr>
        <p:xfrm>
          <a:off x="1547664" y="321623"/>
          <a:ext cx="1224136" cy="12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ParentId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30130"/>
              </p:ext>
            </p:extLst>
          </p:nvPr>
        </p:nvGraphicFramePr>
        <p:xfrm>
          <a:off x="2843808" y="188640"/>
          <a:ext cx="1800200" cy="2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ServiceCategoryTarifClass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IDTarifClass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IDServiceCategoryRouming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IDServiceCategoryGeo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IDServiceCategoryPartnerType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IDServiceCategoryCalls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IDServiceCategoryOneTime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IDServiceCategoryPeriodic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as_standard_category_group_id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as_tarif_class_service_category_id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tarif_class_service_categories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standard_category_groups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3060"/>
              </p:ext>
            </p:extLst>
          </p:nvPr>
        </p:nvGraphicFramePr>
        <p:xfrm>
          <a:off x="1547664" y="1700808"/>
          <a:ext cx="1224136" cy="13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ServiceCategoryGroups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62"/>
              </p:ext>
            </p:extLst>
          </p:nvPr>
        </p:nvGraphicFramePr>
        <p:xfrm>
          <a:off x="2843808" y="2852936"/>
          <a:ext cx="180020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Is_active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56230"/>
              </p:ext>
            </p:extLst>
          </p:nvPr>
        </p:nvGraphicFramePr>
        <p:xfrm>
          <a:off x="2843808" y="4663448"/>
          <a:ext cx="1224136" cy="20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calculation_order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standard_formula_id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5154"/>
              </p:ext>
            </p:extLst>
          </p:nvPr>
        </p:nvGraphicFramePr>
        <p:xfrm>
          <a:off x="4211960" y="4663448"/>
          <a:ext cx="1224136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PriceStandardFormula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6225"/>
              </p:ext>
            </p:extLst>
          </p:nvPr>
        </p:nvGraphicFramePr>
        <p:xfrm>
          <a:off x="7956376" y="260648"/>
          <a:ext cx="936104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918"/>
              </p:ext>
            </p:extLst>
          </p:nvPr>
        </p:nvGraphicFramePr>
        <p:xfrm>
          <a:off x="7956376" y="1412776"/>
          <a:ext cx="936104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CustomerServices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5648"/>
              </p:ext>
            </p:extLst>
          </p:nvPr>
        </p:nvGraphicFramePr>
        <p:xfrm>
          <a:off x="5652120" y="4797152"/>
          <a:ext cx="1152128" cy="179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CustomerStats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filtr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result:json {</a:t>
                      </a: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service_category_tarif_class_id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, count, tarif_class_id}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4519"/>
              </p:ext>
            </p:extLst>
          </p:nvPr>
        </p:nvGraphicFramePr>
        <p:xfrm>
          <a:off x="107504" y="2102008"/>
          <a:ext cx="1368152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ServicePriorities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General_priority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Доступные комбинации задания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</a:t>
            </a:r>
            <a:r>
              <a:rPr lang="en-US" sz="1100"/>
              <a:t>TarifRegion</a:t>
            </a:r>
            <a:endParaRPr lang="en-US" sz="11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(not 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== </a:t>
            </a:r>
            <a:r>
              <a:rPr lang="en-US" sz="1100" smtClean="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</a:t>
            </a:r>
            <a:r>
              <a:rPr lang="en-US" sz="1100" smtClean="0"/>
              <a:t>is Not </a:t>
            </a:r>
            <a:r>
              <a:rPr lang="en-US" sz="1100"/>
              <a:t>Null</a:t>
            </a:r>
            <a:r>
              <a:rPr lang="en-US" sz="1100" smtClean="0"/>
              <a:t>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</a:t>
            </a:r>
            <a:r>
              <a:rPr lang="en-US" sz="1100" smtClean="0"/>
              <a:t>is Null, </a:t>
            </a:r>
            <a:r>
              <a:rPr lang="en-US" sz="1100"/>
              <a:t>ServiceCategoryTarifClass is </a:t>
            </a:r>
            <a:r>
              <a:rPr lang="en-US" sz="1100" smtClean="0"/>
              <a:t>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</a:t>
            </a:r>
            <a:r>
              <a:rPr lang="en-US" sz="1100" smtClean="0"/>
              <a:t>Null, </a:t>
            </a:r>
            <a:r>
              <a:rPr lang="en-US" sz="1100"/>
              <a:t>AsServiceCategoryTarifClass  is </a:t>
            </a:r>
            <a:r>
              <a:rPr lang="en-US" sz="1100" smtClean="0"/>
              <a:t>Not Null)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</a:t>
            </a:r>
            <a:r>
              <a:rPr lang="en-US" sz="1100" smtClean="0"/>
              <a:t>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TarifRegion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(there is </a:t>
            </a:r>
            <a:r>
              <a:rPr lang="en-US" sz="1100"/>
              <a:t>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</a:t>
            </a:r>
            <a:r>
              <a:rPr lang="en-US" sz="110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is </a:t>
            </a:r>
            <a:r>
              <a:rPr lang="en-US" sz="1100" smtClean="0"/>
              <a:t>Not Null</a:t>
            </a:r>
            <a:r>
              <a:rPr lang="en-US" sz="1100"/>
              <a:t>, ServiceCategoryTarifClass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6858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3700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расчета критериев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61816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smtClean="0"/>
              <a:t>Criteria_where_hash(criterium</a:t>
            </a:r>
            <a:r>
              <a:rPr lang="en-US" sz="1000" b="1"/>
              <a:t>)</a:t>
            </a:r>
            <a:endParaRPr lang="en-US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criteria_param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 = parameters[criterium.criteria_param_id]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"#{param.table}.#{param.field}“ if param. field_type_id </a:t>
            </a:r>
            <a:r>
              <a:rPr lang="en-US" sz="1000" smtClean="0"/>
              <a:t>!= </a:t>
            </a:r>
            <a:r>
              <a:rPr lang="en-US" sz="1000"/>
              <a:t>11 (json)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</a:t>
            </a:r>
            <a:r>
              <a:rPr lang="en-US" sz="1000"/>
              <a:t>#{param.table}.#{param.field</a:t>
            </a:r>
            <a:r>
              <a:rPr lang="en-US" sz="1000" smtClean="0"/>
              <a:t>}-&gt;&gt;'#{param.sub_field</a:t>
            </a:r>
            <a:r>
              <a:rPr lang="en-US" sz="1000"/>
              <a:t>}'"</a:t>
            </a:r>
            <a:r>
              <a:rPr lang="en-US" sz="1000" smtClean="0"/>
              <a:t> if param.</a:t>
            </a:r>
            <a:r>
              <a:rPr lang="en-US" sz="1000"/>
              <a:t> </a:t>
            </a:r>
            <a:r>
              <a:rPr lang="en-US" sz="1000" smtClean="0"/>
              <a:t>field_type_id == 11 (json)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/>
              <a:t>v</a:t>
            </a:r>
            <a:r>
              <a:rPr lang="en-US" sz="1000" smtClean="0"/>
              <a:t>alue_param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criterium.value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If criterium.value_param_id != nil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If criterium.value !=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criterium.value[Category(criterium. field_type_id).name </a:t>
            </a:r>
            <a:r>
              <a:rPr lang="en-US" sz="1000" smtClean="0"/>
              <a:t>]</a:t>
            </a:r>
            <a:endParaRPr lang="en-US" sz="1000"/>
          </a:p>
          <a:p>
            <a:pPr marL="1600200" lvl="3" indent="-228600">
              <a:buFont typeface="+mj-lt"/>
              <a:buAutoNum type="arabicPeriod"/>
            </a:pPr>
            <a:r>
              <a:rPr lang="en-US" sz="1000"/>
              <a:t>If criterium.value </a:t>
            </a:r>
            <a:r>
              <a:rPr lang="en-US" sz="1000" smtClean="0"/>
              <a:t>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param.source == ‘input’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field = param.source[‘field’]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context.send(field.to_sym) if (context and context.respond_to?(field.to_sym) ) != nil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context.send(:eval, field) if </a:t>
            </a:r>
            <a:r>
              <a:rPr lang="en-US" sz="1000"/>
              <a:t>(context and context.respond_to?(field.to_sym) </a:t>
            </a:r>
            <a:r>
              <a:rPr lang="en-US" sz="1000" smtClean="0"/>
              <a:t>) 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‘string’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context.send(:eval, param.source[‘string’])</a:t>
            </a:r>
            <a:endParaRPr lang="en-US" sz="1000" smtClean="0"/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</a:t>
            </a:r>
            <a:r>
              <a:rPr lang="en-US" sz="1000"/>
              <a:t>query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query </a:t>
            </a:r>
            <a:r>
              <a:rPr lang="en-US" sz="1000"/>
              <a:t>= param.source</a:t>
            </a:r>
            <a:r>
              <a:rPr lang="en-US" sz="1000" smtClean="0"/>
              <a:t>[‘query’]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param_class = param.source[</a:t>
            </a:r>
            <a:r>
              <a:rPr lang="en-US" sz="1000"/>
              <a:t>'class'].constantize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param_class.find_by_sql(query).first[field]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</a:t>
            </a:r>
            <a:r>
              <a:rPr lang="en-US" sz="1000"/>
              <a:t>table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table </a:t>
            </a:r>
            <a:r>
              <a:rPr lang="en-US" sz="1000"/>
              <a:t>= param.source</a:t>
            </a:r>
            <a:r>
              <a:rPr lang="en-US" sz="1000" smtClean="0"/>
              <a:t>[‘table’]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param_class.find_by_sql("select #{field} from #{table}").first[field]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‘class’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 = param.source['class'].constantize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param.source[‘field’]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param_class.select(field).first[field</a:t>
            </a:r>
            <a:r>
              <a:rPr lang="en-US" sz="1000" smtClean="0"/>
              <a:t>]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( result of (1) or (2) )[param.sub_field]  </a:t>
            </a:r>
            <a:r>
              <a:rPr lang="en-US" sz="1000"/>
              <a:t>if param. field_type_id == 11 (json</a:t>
            </a:r>
            <a:r>
              <a:rPr lang="en-US" sz="100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Eval(criterium. eval_string) If criterium. eval_string != nil</a:t>
            </a:r>
            <a:endParaRPr lang="ru-RU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value_param_string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parameters[criterium.value_param_id] if  </a:t>
            </a:r>
            <a:r>
              <a:rPr lang="en-US" sz="1000"/>
              <a:t>criterium.value_choose_option_id == 153#_</a:t>
            </a:r>
            <a:r>
              <a:rPr lang="en-US" sz="1000" smtClean="0"/>
              <a:t>value_param_is_criterium_param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"'#{</a:t>
            </a:r>
            <a:r>
              <a:rPr lang="en-US" sz="1000"/>
              <a:t>value_param</a:t>
            </a:r>
            <a:r>
              <a:rPr lang="en-US" sz="1000" smtClean="0"/>
              <a:t>}'“ if  </a:t>
            </a:r>
            <a:r>
              <a:rPr lang="en-US" sz="1000"/>
              <a:t> criterium.value_choose_option_id </a:t>
            </a:r>
            <a:r>
              <a:rPr lang="en-US" sz="1000" smtClean="0"/>
              <a:t>!= </a:t>
            </a:r>
            <a:r>
              <a:rPr lang="en-US" sz="1000"/>
              <a:t>153#_value_param_is_criterium_param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comparison_operator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= any('{#{value_param.join(', ')}}') </a:t>
            </a:r>
            <a:r>
              <a:rPr lang="en-US" sz="1000" smtClean="0"/>
              <a:t>)“ if criterium.comparison_operator_id == ‘in’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</a:t>
            </a:r>
            <a:r>
              <a:rPr lang="en-US" sz="1000" smtClean="0"/>
              <a:t>!= all('{#{</a:t>
            </a:r>
            <a:r>
              <a:rPr lang="en-US" sz="1000"/>
              <a:t>value_param.join(', ')}}') )“ if criterium.comparison_operator_id == </a:t>
            </a:r>
            <a:r>
              <a:rPr lang="en-US" sz="1000" smtClean="0"/>
              <a:t>‘not_in</a:t>
            </a:r>
            <a:r>
              <a:rPr lang="en-US" sz="1000"/>
              <a:t>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#{comparison_operator} '#{</a:t>
            </a:r>
            <a:r>
              <a:rPr lang="en-US" sz="1000" smtClean="0"/>
              <a:t>value_param_string}')" </a:t>
            </a:r>
            <a:endParaRPr lang="en-US" sz="1000"/>
          </a:p>
          <a:p>
            <a:pPr marL="1143000" lvl="2" indent="-228600">
              <a:buFont typeface="+mj-lt"/>
              <a:buAutoNum type="arabicPeriod"/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780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задания глобальной оптимизации и выбора варианта расчета условий, группировок и формул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Глобальная оптимизация задается с помощь парамеров, которые позволяют выбрать метод расчета формул.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Структура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всех типов услуг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Optimization_params = {:common =&gt; [], </a:t>
            </a:r>
            <a:r>
              <a:rPr lang="en-US" sz="1100"/>
              <a:t>:onetime =&gt; [], :periodic </a:t>
            </a:r>
            <a:r>
              <a:rPr lang="en-US" sz="1100"/>
              <a:t>=&gt; </a:t>
            </a:r>
            <a:r>
              <a:rPr lang="en-US" sz="1100" smtClean="0"/>
              <a:t>[], :calls =&gt; [], :sms =&gt; [], :internet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 имеет более высокий приоритет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Приоритет параметров для определенных видов услуг: </a:t>
            </a:r>
            <a:r>
              <a:rPr lang="en-US" sz="1100"/>
              <a:t>onetime</a:t>
            </a:r>
            <a:r>
              <a:rPr lang="en-US" sz="1100"/>
              <a:t>, </a:t>
            </a:r>
            <a:r>
              <a:rPr lang="en-US" sz="1100" smtClean="0"/>
              <a:t>periodic, calls, sms, internet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Формула задается следующим образом: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/>
              <a:t>PriceFormulas</a:t>
            </a:r>
            <a:r>
              <a:rPr lang="en-US" sz="1100" smtClean="0"/>
              <a:t>.formula</a:t>
            </a:r>
            <a:r>
              <a:rPr lang="ru-RU" sz="1100" smtClean="0"/>
              <a:t> </a:t>
            </a:r>
            <a:r>
              <a:rPr lang="en-US" sz="1100" smtClean="0"/>
              <a:t>{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:optimization_param_value  </a:t>
            </a:r>
            <a:r>
              <a:rPr lang="en-US" sz="1100"/>
              <a:t>=&gt; </a:t>
            </a:r>
            <a:r>
              <a:rPr lang="en-US" sz="1100" smtClean="0"/>
              <a:t>{</a:t>
            </a:r>
          </a:p>
          <a:p>
            <a:pPr marL="1600200" lvl="4" indent="-228600">
              <a:buFont typeface="+mj-lt"/>
              <a:buAutoNum type="arabicPeriod"/>
            </a:pPr>
            <a:r>
              <a:rPr lang="en-US" sz="1100"/>
              <a:t>:window_condition =&gt; ‘’,  window_over =&gt; ‘’, :group_by =&gt; ‘’, :stat_condition =&gt; ‘’, :method </a:t>
            </a:r>
            <a:r>
              <a:rPr lang="en-US" sz="1100"/>
              <a:t>=&gt; </a:t>
            </a:r>
            <a:r>
              <a:rPr lang="en-US" sz="1100" smtClean="0"/>
              <a:t>‘’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:window_condition =&gt; ‘’,  window_over =&gt; ‘’, :group_by =&gt; ‘’, :stat_condition =&gt; ‘’, :method =&gt; ‘’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Значения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single_use_of_tarif_option</a:t>
            </a:r>
            <a:r>
              <a:rPr lang="ru-RU" sz="1100" smtClean="0"/>
              <a:t> – опция используется только один раз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multiple_use_of_tarif_option</a:t>
            </a:r>
            <a:r>
              <a:rPr lang="ru-RU" sz="1100" smtClean="0"/>
              <a:t> – опция используется столько раз, сколько требуется для покрытия всех услуг опции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Auto_turbo_buttons – </a:t>
            </a:r>
            <a:r>
              <a:rPr lang="ru-RU" sz="1100" smtClean="0"/>
              <a:t>подключение дополнительных объемов (интернета) автоматическое</a:t>
            </a: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Расчеты формул проводятся следующим образом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Поиск, есть ли в формуле ключ (1) </a:t>
            </a:r>
            <a:r>
              <a:rPr lang="en-US" sz="1100"/>
              <a:t>onetime, periodic, calls, sms</a:t>
            </a:r>
            <a:r>
              <a:rPr lang="en-US" sz="1100"/>
              <a:t>, </a:t>
            </a:r>
            <a:r>
              <a:rPr lang="en-US" sz="1100" smtClean="0"/>
              <a:t>internet</a:t>
            </a:r>
            <a:r>
              <a:rPr lang="ru-RU" sz="1100" smtClean="0"/>
              <a:t>, (2) </a:t>
            </a:r>
            <a:r>
              <a:rPr lang="en-US" sz="1100" smtClean="0"/>
              <a:t>common. </a:t>
            </a:r>
            <a:r>
              <a:rPr lang="ru-RU" sz="1100" smtClean="0"/>
              <a:t>Если есть, то следующий шаг выполняется для первого найденного ключа </a:t>
            </a:r>
            <a:r>
              <a:rPr lang="en-US" sz="1100"/>
              <a:t>PriceFormulas</a:t>
            </a:r>
            <a:r>
              <a:rPr lang="en-US" sz="1100" smtClean="0"/>
              <a:t>.formula[</a:t>
            </a:r>
            <a:r>
              <a:rPr lang="ru-RU" sz="1100" smtClean="0"/>
              <a:t>:ключ</a:t>
            </a:r>
            <a:r>
              <a:rPr lang="en-US" sz="1100" smtClean="0"/>
              <a:t>].</a:t>
            </a:r>
            <a:r>
              <a:rPr lang="ru-RU" sz="1100" smtClean="0"/>
              <a:t> Если нет, то для </a:t>
            </a:r>
            <a:r>
              <a:rPr lang="en-US" sz="1100" smtClean="0"/>
              <a:t>PriceList.formula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Проверяется задано ли значение </a:t>
            </a:r>
            <a:r>
              <a:rPr lang="en-US" sz="1100" smtClean="0"/>
              <a:t>window_condition</a:t>
            </a:r>
            <a:r>
              <a:rPr lang="ru-RU" sz="1100" smtClean="0"/>
              <a:t>. Если да, то выполняются накопленные вычисления. Если нет, то</a:t>
            </a:r>
            <a:r>
              <a:rPr lang="en-US" sz="1100" smtClean="0"/>
              <a:t> </a:t>
            </a:r>
            <a:r>
              <a:rPr lang="ru-RU" sz="1100" smtClean="0"/>
              <a:t>проверяется значение </a:t>
            </a:r>
            <a:r>
              <a:rPr lang="en-US" sz="1100" smtClean="0"/>
              <a:t>tarif_conditioin</a:t>
            </a:r>
            <a:r>
              <a:rPr lang="ru-RU" sz="1100" smtClean="0"/>
              <a:t>. Если да, ты выполняются вычисления в целом для тарифа (заданные в конкретном </a:t>
            </a:r>
            <a:r>
              <a:rPr lang="en-US" sz="1100" smtClean="0"/>
              <a:t>category_group_tarif_class)</a:t>
            </a:r>
            <a:r>
              <a:rPr lang="ru-RU" sz="1100" smtClean="0"/>
              <a:t>. Если нет, то ненакопленные.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</a:t>
            </a:r>
            <a:r>
              <a:rPr lang="ru-RU" sz="1100"/>
              <a:t>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window_over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</a:t>
            </a:r>
            <a:r>
              <a:rPr lang="ru-RU" sz="1100"/>
              <a:t>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/>
              <a:t>Для ненакопленных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group_by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</a:t>
            </a:r>
            <a:r>
              <a:rPr lang="ru-RU" sz="1100"/>
              <a:t>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вычислений в целом для тарифа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</a:t>
            </a:r>
            <a:r>
              <a:rPr lang="en-US" sz="1100"/>
              <a:t>:tarif_condition =&gt; true</a:t>
            </a:r>
            <a:r>
              <a:rPr lang="en-US" sz="1100" smtClean="0"/>
              <a:t>}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Если значение </a:t>
            </a:r>
            <a:r>
              <a:rPr lang="en-US" sz="1100" smtClean="0"/>
              <a:t>PriceFormulas.standard_formula_id</a:t>
            </a:r>
            <a:r>
              <a:rPr lang="ru-RU" sz="1100" smtClean="0"/>
              <a:t> не равно нулю, то остальные параметры расчетов </a:t>
            </a:r>
            <a:r>
              <a:rPr lang="en-US" sz="1100" smtClean="0"/>
              <a:t>(</a:t>
            </a:r>
            <a:r>
              <a:rPr lang="ru-RU" sz="1100" smtClean="0"/>
              <a:t>кроме цены)</a:t>
            </a:r>
            <a:r>
              <a:rPr lang="en-US" sz="1100" smtClean="0"/>
              <a:t> </a:t>
            </a:r>
            <a:r>
              <a:rPr lang="ru-RU" sz="1100" smtClean="0"/>
              <a:t>берется из </a:t>
            </a:r>
            <a:r>
              <a:rPr lang="en-US" sz="1100" smtClean="0"/>
              <a:t>PriceStandardFormulas</a:t>
            </a:r>
            <a:r>
              <a:rPr lang="ru-RU" sz="1100" smtClean="0"/>
              <a:t>. Если равно ную, то из </a:t>
            </a:r>
            <a:r>
              <a:rPr lang="en-US" sz="1100" smtClean="0"/>
              <a:t>PriceFormulas</a:t>
            </a: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52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Описание зависимостей между тарифами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могут влиять на один или несколько непересекающихс категорий и соответственно попадают в одну или несколько групп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Сервисы могут быть чистыми (попадать только в одну группу) или смешанными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не совместим с другими сервисами – которые вместе образуют группу несовместимости 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иметь более высокий приоритет или более низкий приоритет, если подключены одновременно.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имеют один из общих приоритетов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Самый высокий (обычно это тарифные опции)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</a:t>
            </a:r>
            <a:r>
              <a:rPr lang="en-US" sz="1100" smtClean="0"/>
              <a:t>c</a:t>
            </a:r>
            <a:r>
              <a:rPr lang="ru-RU" sz="1100" smtClean="0"/>
              <a:t> лимитами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без лимитов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Тарифные опции с лимитами, которые считаются после тарифов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сервисы, которые считаются последними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доступен только для определенных сервисов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последним для определенного </a:t>
            </a:r>
            <a:r>
              <a:rPr lang="en-US" sz="1100" smtClean="0"/>
              <a:t>base_service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 использоваться только однократно или многократно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Описание зависимостей в поле </a:t>
            </a:r>
            <a:r>
              <a:rPr lang="en-US" sz="1100" smtClean="0"/>
              <a:t>TarifClass.dependency::json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categories =&gt; [categories_ids]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incompatibility =&gt; {group_name =&gt; [tarif_class_ids]}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general_priority =&gt; number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other_tarif_priority =&gt; {lower =&gt; [], higher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prerequisites =&gt; []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multiple_use =&gt; yes/no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691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генерации списка наборов тарифов и опций для оптимизации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массив операторов – </a:t>
            </a:r>
            <a:r>
              <a:rPr lang="en-US" sz="1100" smtClean="0"/>
              <a:t>operators</a:t>
            </a:r>
            <a:r>
              <a:rPr lang="ru-RU" sz="1100" smtClean="0"/>
              <a:t> = </a:t>
            </a:r>
            <a:r>
              <a:rPr lang="en-US" sz="1100" smtClean="0"/>
              <a:t>[]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тарифов которые будут оптимизироваться, для каждого оператора – </a:t>
            </a:r>
            <a:r>
              <a:rPr lang="en-US" sz="1100" smtClean="0"/>
              <a:t>tarifs = {[], [], []}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общих сервисов для каждого оператора – </a:t>
            </a:r>
            <a:r>
              <a:rPr lang="en-US" sz="1100" smtClean="0"/>
              <a:t>common_services = {[], [],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 одинаковые для всех тарифов одного оператора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</a:t>
            </a:r>
            <a:r>
              <a:rPr lang="ru-RU" sz="1100" smtClean="0"/>
              <a:t> массивов тарифных опций для каждого оператора – </a:t>
            </a:r>
            <a:r>
              <a:rPr lang="en-US" sz="1100" smtClean="0"/>
              <a:t>tarif_options = {[], [], []}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всех тарифов, тарифных опций и общих сервисов скачивается описание из </a:t>
            </a:r>
            <a:r>
              <a:rPr lang="en-US" sz="1100" smtClean="0"/>
              <a:t>tarif_class-&gt;&gt;dependency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каждого оператора и тарифа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3834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(памятка) при создании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smtClean="0"/>
              <a:t>Тарифные опции можно задавать в самих тарифах, используя условие </a:t>
            </a:r>
            <a:r>
              <a:rPr lang="en-US" sz="1200" b="1"/>
              <a:t>:</a:t>
            </a:r>
            <a:r>
              <a:rPr lang="en-US" sz="1200" b="1" smtClean="0"/>
              <a:t>tarif_set_must_include_tarif_options</a:t>
            </a:r>
            <a:r>
              <a:rPr lang="ru-RU" sz="1200" b="1" smtClean="0"/>
              <a:t> </a:t>
            </a:r>
            <a:r>
              <a:rPr lang="ru-RU" sz="1200" smtClean="0"/>
              <a:t>при задании формулы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</a:t>
            </a:r>
            <a:r>
              <a:rPr lang="ru-RU" sz="1200"/>
              <a:t>забывать следить за приоритетом категорий основного тарифа </a:t>
            </a:r>
            <a:r>
              <a:rPr lang="ru-RU" sz="1200"/>
              <a:t>который </a:t>
            </a:r>
            <a:r>
              <a:rPr lang="ru-RU" sz="1200" smtClean="0"/>
              <a:t>должен быть </a:t>
            </a:r>
            <a:r>
              <a:rPr lang="ru-RU" sz="1200"/>
              <a:t>ниже, или не пересекаться </a:t>
            </a:r>
            <a:r>
              <a:rPr lang="ru-RU" sz="1200"/>
              <a:t>с </a:t>
            </a:r>
            <a:r>
              <a:rPr lang="ru-RU" sz="1200" smtClean="0"/>
              <a:t>опцией, или можно их выключать с помощью условия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Приоритет задается также указанием </a:t>
            </a:r>
            <a:r>
              <a:rPr lang="en-US" sz="1200" smtClean="0"/>
              <a:t>tarif_option_order </a:t>
            </a:r>
            <a:r>
              <a:rPr lang="ru-RU" sz="1200" smtClean="0"/>
              <a:t>(не забывать также указывать </a:t>
            </a:r>
            <a:r>
              <a:rPr lang="en-US" sz="1200" smtClean="0"/>
              <a:t>tarif_option_id)</a:t>
            </a:r>
            <a:r>
              <a:rPr lang="ru-RU" sz="1200" smtClean="0"/>
              <a:t> в задании самого тарифа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Можно использовать вычисления в целом для тарифа (опция </a:t>
            </a:r>
            <a:r>
              <a:rPr lang="en-US" sz="1200"/>
              <a:t>PriceFormulas.formula{:tarif_condition =&gt; </a:t>
            </a:r>
            <a:r>
              <a:rPr lang="en-US" sz="1200"/>
              <a:t>true</a:t>
            </a:r>
            <a:r>
              <a:rPr lang="en-US" sz="1200" smtClean="0"/>
              <a:t>}</a:t>
            </a:r>
            <a:r>
              <a:rPr lang="ru-RU" sz="1200" smtClean="0"/>
              <a:t> ) при которой звонки остаются в списке неиспользованных, но посчитать звонки можно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МТС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Базовый </a:t>
            </a:r>
            <a:r>
              <a:rPr lang="ru-RU" sz="1200"/>
              <a:t>тариф на междугородние и международные звонки при путешествии по России - как в собственном регионе - не забывать добавлять в </a:t>
            </a:r>
            <a:r>
              <a:rPr lang="ru-RU" sz="1200"/>
              <a:t>тарифах</a:t>
            </a:r>
            <a:r>
              <a:rPr lang="ru-RU" sz="1200" smtClean="0"/>
              <a:t>!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</a:t>
            </a:r>
            <a:r>
              <a:rPr lang="ru-RU" sz="1200"/>
              <a:t>этом звонки на МТС - по тарифу </a:t>
            </a:r>
            <a:r>
              <a:rPr lang="ru-RU" sz="1200"/>
              <a:t>для </a:t>
            </a:r>
            <a:r>
              <a:rPr lang="ru-RU" sz="1200" smtClean="0"/>
              <a:t>роуминга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забывать добавлять </a:t>
            </a:r>
            <a:r>
              <a:rPr lang="en-US" sz="1200" smtClean="0"/>
              <a:t>MMS+ </a:t>
            </a:r>
            <a:r>
              <a:rPr lang="ru-RU" sz="1200" smtClean="0"/>
              <a:t>(</a:t>
            </a:r>
            <a:r>
              <a:rPr lang="en-US" sz="1200" smtClean="0"/>
              <a:t>mms_discount_50</a:t>
            </a:r>
            <a:r>
              <a:rPr lang="ru-RU" sz="1200" smtClean="0"/>
              <a:t>) в описание тарифов</a:t>
            </a:r>
            <a:endParaRPr lang="ru-RU" sz="1200"/>
          </a:p>
          <a:p>
            <a:pPr marL="228600" indent="-228600">
              <a:buFont typeface="+mj-lt"/>
              <a:buAutoNum type="arabicPeriod"/>
            </a:pP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161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75852</TotalTime>
  <Words>1469</Words>
  <Application>Microsoft Office PowerPoint</Application>
  <PresentationFormat>Экран (4:3)</PresentationFormat>
  <Paragraphs>294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ag.yakushev</dc:creator>
  <cp:lastModifiedBy>ag.yakushev_1</cp:lastModifiedBy>
  <cp:revision>161</cp:revision>
  <cp:lastPrinted>2014-05-29T08:22:00Z</cp:lastPrinted>
  <dcterms:created xsi:type="dcterms:W3CDTF">2014-02-01T03:04:30Z</dcterms:created>
  <dcterms:modified xsi:type="dcterms:W3CDTF">2014-07-07T12:48:04Z</dcterms:modified>
</cp:coreProperties>
</file>