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E3A3CFB-7F82-4B95-903B-244F58E22A1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C4F4F1E-BA6D-44B7-AC18-D43A9E02E81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Calidad del agua en Colombia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David Andrés Ayala Usma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https://ayala-usma.github.io/VisualAnalytics/Proyecto1_AguaColombia/insights.html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Partes de la presentación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Propósito del proyecto (descripción)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Qué tecnologías utilicé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Qué fue lo que más trabajo me costó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 qué estoy más orgulloso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No es obligatorio hacer diapositivas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Máximo 2 minutos (para trabajos individuales, 4 para trabajo en parejas)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2017-09-19T17:42:55Z</dcterms:modified>
  <cp:revision>1</cp:revision>
  <dc:subject/>
  <dc:title/>
</cp:coreProperties>
</file>