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10E2D68-FBDF-4847-98EF-181CDF88D7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3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Análisis del conjunto de datos</a:t>
            </a:r>
            <a:br/>
            <a:r>
              <a:rPr b="0" lang="en-US" sz="4400" spc="-1" strike="noStrike">
                <a:latin typeface="Arial"/>
              </a:rPr>
              <a:t>Blog Authorship Corpus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2019-02-11T15:33:20Z</dcterms:created>
  <dc:creator/>
  <dc:description/>
  <dc:language>en-US</dc:language>
  <cp:lastModifiedBy/>
  <dcterms:modified xsi:type="dcterms:W3CDTF">2019-02-11T15:53:55Z</dcterms:modified>
  <cp:revision>2</cp:revision>
  <dc:subject/>
  <dc:title/>
</cp:coreProperties>
</file>