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1" r:id="rId23"/>
    <p:sldId id="280" r:id="rId24"/>
    <p:sldId id="281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7403DE6-B18B-4521-A16C-26350EFB83A3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0B2B77E-D112-41DC-A8B1-0ECBA44E58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149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B77E-D112-41DC-A8B1-0ECBA44E58F0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756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9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717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088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033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557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1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723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76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694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383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851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4ECE9-787D-4BD1-8646-7B5E49751A7F}" type="datetimeFigureOut">
              <a:rPr lang="he-IL" smtClean="0"/>
              <a:t>כ"ז/סיון/תשפ"ב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C9520-D809-4C8B-A013-D52E51F513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786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4273A00-73D1-4342-90BE-D57748EBC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5068" y="178630"/>
            <a:ext cx="3166932" cy="460509"/>
          </a:xfrm>
        </p:spPr>
        <p:txBody>
          <a:bodyPr/>
          <a:lstStyle/>
          <a:p>
            <a:r>
              <a:rPr lang="he-IL" dirty="0"/>
              <a:t>בס"ד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908CA915-7FC0-4583-A7E8-098BECCE09A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3" t="17882" r="17017" b="40570"/>
          <a:stretch/>
        </p:blipFill>
        <p:spPr>
          <a:xfrm>
            <a:off x="3473450" y="178630"/>
            <a:ext cx="5245100" cy="4435813"/>
          </a:xfrm>
          <a:prstGeom prst="rect">
            <a:avLst/>
          </a:prstGeom>
        </p:spPr>
      </p:pic>
      <p:sp>
        <p:nvSpPr>
          <p:cNvPr id="13" name="כותרת משנה 2">
            <a:extLst>
              <a:ext uri="{FF2B5EF4-FFF2-40B4-BE49-F238E27FC236}">
                <a16:creationId xmlns:a16="http://schemas.microsoft.com/office/drawing/2014/main" id="{A7950C23-901F-4CDB-A45F-D7156000B32F}"/>
              </a:ext>
            </a:extLst>
          </p:cNvPr>
          <p:cNvSpPr txBox="1">
            <a:spLocks/>
          </p:cNvSpPr>
          <p:nvPr/>
        </p:nvSpPr>
        <p:spPr>
          <a:xfrm>
            <a:off x="2173552" y="4941941"/>
            <a:ext cx="8149695" cy="14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בעזרתו יתברך</a:t>
            </a:r>
          </a:p>
          <a:p>
            <a:r>
              <a:rPr lang="he-IL"/>
              <a:t>פרויקט גמר – הנדסת תוכנה</a:t>
            </a:r>
          </a:p>
          <a:p>
            <a:r>
              <a:rPr lang="he-IL"/>
              <a:t>דסי שפירא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8926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הטבעות מילים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EFE98BAE-BBBB-4830-9943-EBAD38E281A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5"/>
          <a:stretch/>
        </p:blipFill>
        <p:spPr bwMode="auto">
          <a:xfrm>
            <a:off x="1765301" y="1736724"/>
            <a:ext cx="9664699" cy="45037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3935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הטבעות מילים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9BF5268-D618-4F2D-A380-C7E18886A0C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12887"/>
            <a:ext cx="8089900" cy="4545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255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88006D91-1CD2-4BE8-8284-39564A9913B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78024"/>
            <a:ext cx="5274310" cy="113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1B07F5C-16F3-447E-81F9-773318559EE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44253"/>
            <a:ext cx="5274310" cy="159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05651568-5A63-4CB1-8657-B326594D2BF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5" y="2152015"/>
            <a:ext cx="5274310" cy="2553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99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algn="just" rtl="1" fontAlgn="base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</a:pPr>
            <a:r>
              <a:rPr lang="he-IL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מילים מקבלות את ההטבעות שלהן על ידי כך שאנחנו מסתכלים על אילו מילים אחרות הן נוטות להופיע ליד. הטכניקה של זה היא: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 rtl="1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מקבלים הרבה נתוני טקסט (למשל, כל המאמרים בוויקיפדיה, חדשות גוגל). </a:t>
            </a:r>
            <a:endParaRPr lang="en-US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 rtl="1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ישנה מסגרת (נגיד, של שלוש מילים) שמועברת על כל הטקסט.</a:t>
            </a:r>
            <a:endParaRPr lang="en-US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 rtl="1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מסגרת הזזה זו מייצרת דגימות אימון עבור המודל.</a:t>
            </a:r>
            <a:endParaRPr lang="en-US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637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למשל על המשפט הבא: </a:t>
            </a:r>
            <a:r>
              <a:rPr lang="he-IL" sz="2400" i="1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"אתה לא תעשה מכונה בדמותו של מוח אנושי" ~ חולית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78D1256-DE0B-4512-BE40-DF10443EBA7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44" y="2623502"/>
            <a:ext cx="7920355" cy="3553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600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שק מילים רציף - </a:t>
            </a:r>
            <a:r>
              <a:rPr lang="en-US" dirty="0" err="1"/>
              <a:t>skipgram</a:t>
            </a:r>
            <a:r>
              <a:rPr lang="he-IL" dirty="0"/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DCFF780-97F0-406E-B254-312A003819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097" y="3047365"/>
            <a:ext cx="4535805" cy="950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FD65AEB3-91BC-43EC-92E2-E613526F5AC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111" y="3453130"/>
            <a:ext cx="4435791" cy="1089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090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חזיית מילים שכנות לפי מילה נוכחית: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7CCC24B-06FF-437B-A328-C9A9B2CF8A6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604" y="2453322"/>
            <a:ext cx="7422515" cy="378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843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/>
              <a:t>skipgram</a:t>
            </a: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22CAD4F-8023-4290-90B1-3D92171E43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" y="2199957"/>
            <a:ext cx="5274310" cy="318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99211DEA-FE3F-44E3-A38A-88C40054CD8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885" y="2523330"/>
            <a:ext cx="5274310" cy="2955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212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 דגימה שלילית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C93CA56E-0C2A-4F3C-95EB-DB1C9270CC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" y="2836385"/>
            <a:ext cx="5274310" cy="2329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F2021B9-E97E-413F-AA6C-B351B6393D2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995" y="2521741"/>
            <a:ext cx="5274310" cy="3228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14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62BC6B64-A583-42A8-8A61-C8CFD196EA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02" y="2506027"/>
            <a:ext cx="8367395" cy="3518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47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69F34A-F95D-402B-A359-E657B88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latin typeface="+mn-lt"/>
              </a:rPr>
              <a:t>המשחק </a:t>
            </a:r>
            <a:r>
              <a:rPr lang="en-US" dirty="0">
                <a:latin typeface="+mn-lt"/>
              </a:rPr>
              <a:t>code name</a:t>
            </a:r>
            <a:endParaRPr lang="he-IL" dirty="0">
              <a:latin typeface="+mn-lt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80D19D-B8B6-4BA5-A257-D25A7AC57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ישנם 2 אתגרים בפרויקט שלי:</a:t>
            </a:r>
          </a:p>
          <a:p>
            <a:r>
              <a:rPr lang="he-IL" dirty="0"/>
              <a:t>1 ביצוע המשחק</a:t>
            </a:r>
          </a:p>
          <a:p>
            <a:pPr marL="0" indent="0">
              <a:buNone/>
            </a:pPr>
            <a:r>
              <a:rPr lang="he-IL" dirty="0"/>
              <a:t>    נתינת הרמז וקבלת הרמז</a:t>
            </a:r>
          </a:p>
          <a:p>
            <a:r>
              <a:rPr lang="he-IL" dirty="0"/>
              <a:t>2 ניהול המשחק</a:t>
            </a:r>
          </a:p>
          <a:p>
            <a:pPr marL="0" indent="0">
              <a:buNone/>
            </a:pPr>
            <a:r>
              <a:rPr lang="he-IL" dirty="0"/>
              <a:t>    שחקנים, תור המשחק וניקוד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2734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אמון המודל 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85D8A0B-776B-4579-885C-D56117A2F4A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274410"/>
            <a:ext cx="5914390" cy="3506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895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עיבוד שפה – הטבעות, בפועל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257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אמון המודל 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60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313BE2D-D4CA-4CCB-B411-5AE32CE7CD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" y="2342991"/>
            <a:ext cx="5274310" cy="295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12DFE923-50E3-4565-BAD3-95AD60EAFA3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651368"/>
            <a:ext cx="5274310" cy="116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61C3D5AB-D4A7-42C2-B5E1-FCA142F92CC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39779"/>
            <a:ext cx="5274310" cy="2315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2337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B7BA04-F299-48DB-B65A-A346FF0D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הפרויקט שלי משתמש ב</a:t>
            </a:r>
            <a:r>
              <a:rPr lang="en-US" dirty="0"/>
              <a:t>word2vec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3CE251-BF79-4517-ACFC-E091C5E1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he-IL" dirty="0"/>
              <a:t>בפרויקט זה השתמשתי במודל </a:t>
            </a:r>
            <a:r>
              <a:rPr lang="en-US" dirty="0"/>
              <a:t>word2vec</a:t>
            </a:r>
            <a:r>
              <a:rPr lang="he-IL" dirty="0"/>
              <a:t> מאומן מראש על חדשות גוגל: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“word2vec-GoogleNews-vectors”</a:t>
            </a:r>
            <a:endParaRPr lang="he-IL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 = gensim.models.KeyedVectors.load_word2vec_format(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'./GoogleNews-vectors-negative300.bin'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binary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6600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limit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200000</a:t>
            </a:r>
            <a:b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he-IL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הפונקציה העיקרית שהשתמשתי בפרויקט היא: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model.similarity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he-IL" sz="40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795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B7BA04-F299-48DB-B65A-A346FF0D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הפרויקט שלי משתמש ב</a:t>
            </a:r>
            <a:r>
              <a:rPr lang="en-US" dirty="0"/>
              <a:t>word2vec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3CE251-BF79-4517-ACFC-E091C5E1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קבלת רמז:</a:t>
            </a:r>
          </a:p>
          <a:p>
            <a:pPr algn="l">
              <a:lnSpc>
                <a:spcPct val="150000"/>
              </a:lnSpc>
            </a:pP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guess(clue, words, n):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{}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words: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[w] =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model.similarity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(clue, w)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poss_lst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sorted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B200B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800" dirty="0" err="1">
                <a:solidFill>
                  <a:srgbClr val="B200B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getitem</a:t>
            </a:r>
            <a:r>
              <a:rPr lang="en-US" sz="1800" dirty="0">
                <a:solidFill>
                  <a:srgbClr val="B200B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reverse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top_n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poss_lst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[:n]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[w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top_n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[w] &gt;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he-IL" dirty="0"/>
              <a:t>לדוג' בקבלת </a:t>
            </a:r>
            <a:r>
              <a:rPr lang="he-IL" dirty="0" err="1"/>
              <a:t>המילת</a:t>
            </a:r>
            <a:r>
              <a:rPr lang="he-IL" dirty="0"/>
              <a:t> רמז מלכותי – מחזיר מילים דומות מלך, לימוזינה (הקימות ברשימת המילים)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865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B7BA04-F299-48DB-B65A-A346FF0D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הפרויקט שלי משתמש ב</a:t>
            </a:r>
            <a:r>
              <a:rPr lang="en-US" dirty="0"/>
              <a:t>word2vec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3CE251-BF79-4517-ACFC-E091C5E1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נתינת רמז:</a:t>
            </a:r>
          </a:p>
          <a:p>
            <a:pPr>
              <a:lnSpc>
                <a:spcPct val="150000"/>
              </a:lnSpc>
            </a:pPr>
            <a:r>
              <a:rPr lang="he-IL" dirty="0"/>
              <a:t>יצירת זוגות ושלשות מילים דומות</a:t>
            </a:r>
          </a:p>
          <a:p>
            <a:pPr>
              <a:lnSpc>
                <a:spcPct val="150000"/>
              </a:lnSpc>
            </a:pPr>
            <a:r>
              <a:rPr lang="he-IL" dirty="0"/>
              <a:t>מציאת רמז</a:t>
            </a:r>
          </a:p>
          <a:p>
            <a:pPr>
              <a:lnSpc>
                <a:spcPct val="150000"/>
              </a:lnSpc>
            </a:pPr>
            <a:r>
              <a:rPr lang="he-IL" dirty="0"/>
              <a:t>ריצה על המילים האסורות ובדיקה האם הרמז נופל עליהן</a:t>
            </a:r>
          </a:p>
          <a:p>
            <a:pPr>
              <a:lnSpc>
                <a:spcPct val="150000"/>
              </a:lnSpc>
            </a:pPr>
            <a:r>
              <a:rPr lang="he-IL" dirty="0"/>
              <a:t>חיפוש אחר רמז תקין כל עוד לא נמצא רמז</a:t>
            </a:r>
          </a:p>
          <a:p>
            <a:pPr>
              <a:lnSpc>
                <a:spcPct val="150000"/>
              </a:lnSpc>
            </a:pPr>
            <a:r>
              <a:rPr lang="he-IL" dirty="0"/>
              <a:t>החזרת הרמז התקין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2098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C1B911-E463-4536-87BD-175D2B2E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אתגר שני: ניהול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59E682-4606-46AC-B9FE-2B7EECC4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הסבר על </a:t>
            </a:r>
            <a:r>
              <a:rPr lang="he-IL" dirty="0" err="1"/>
              <a:t>אוביקט</a:t>
            </a:r>
            <a:r>
              <a:rPr lang="he-IL" dirty="0"/>
              <a:t> שמכל את מצב המשחק</a:t>
            </a:r>
          </a:p>
          <a:p>
            <a:r>
              <a:rPr lang="he-IL" dirty="0"/>
              <a:t>והלקוח מתעדכן לפיו</a:t>
            </a:r>
          </a:p>
          <a:p>
            <a:r>
              <a:rPr lang="he-IL" dirty="0" err="1"/>
              <a:t>וכו</a:t>
            </a:r>
            <a:r>
              <a:rPr lang="he-IL" dirty="0"/>
              <a:t>....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9926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7C15F6-986C-49F5-9701-E463A943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הצגה של ניהול המשחק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ACFB6C-116F-4B60-98EA-CFC413A8D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הכנסת לקוחות </a:t>
            </a:r>
            <a:r>
              <a:rPr lang="he-IL" dirty="0" err="1"/>
              <a:t>וכו</a:t>
            </a:r>
            <a:r>
              <a:rPr lang="he-IL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9760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534D2B-8266-4C49-88C0-D1A825F6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המשחק </a:t>
            </a:r>
            <a:r>
              <a:rPr lang="en-US" dirty="0"/>
              <a:t>code name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47CADB-00FF-4117-9BD4-7411F895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/>
              <a:t>תאור</a:t>
            </a:r>
            <a:r>
              <a:rPr lang="he-IL" dirty="0"/>
              <a:t> המשחק ע"י הפרויקט, בפועל:</a:t>
            </a:r>
          </a:p>
          <a:p>
            <a:pPr marL="0" indent="0">
              <a:buNone/>
            </a:pPr>
            <a:r>
              <a:rPr lang="he-IL" dirty="0"/>
              <a:t>  </a:t>
            </a:r>
          </a:p>
          <a:p>
            <a:pPr marL="0" indent="0">
              <a:buNone/>
            </a:pPr>
            <a:r>
              <a:rPr lang="he-IL" dirty="0"/>
              <a:t>  2 שחקנים כבר התוספו למשחק</a:t>
            </a:r>
          </a:p>
          <a:p>
            <a:pPr marL="0" indent="0">
              <a:buNone/>
            </a:pPr>
            <a:r>
              <a:rPr lang="he-IL" dirty="0"/>
              <a:t>  תוך כדי אסביר את כללי המשחק.</a:t>
            </a:r>
          </a:p>
        </p:txBody>
      </p:sp>
    </p:spTree>
    <p:extLst>
      <p:ext uri="{BB962C8B-B14F-4D97-AF65-F5344CB8AC3E}">
        <p14:creationId xmlns:p14="http://schemas.microsoft.com/office/powerpoint/2010/main" val="85456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D23F8E-C065-4A89-BE52-8358376D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איך האלגוריתם המרכזי עובד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E72B4D-D19C-45B9-8476-7A5BA381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e-IL" dirty="0"/>
              <a:t>נתינת רמז וקבלת רמז- הבעיה המרכזית בפרויקט</a:t>
            </a:r>
          </a:p>
          <a:p>
            <a:pPr marL="0" indent="0" algn="just">
              <a:buNone/>
            </a:pPr>
            <a:r>
              <a:rPr lang="he-IL" dirty="0"/>
              <a:t>כדי לפתור זאת השתמשתי במודל </a:t>
            </a:r>
            <a:r>
              <a:rPr lang="en-US" dirty="0"/>
              <a:t>Word2vec</a:t>
            </a:r>
            <a:r>
              <a:rPr lang="he-IL" dirty="0"/>
              <a:t> עם </a:t>
            </a:r>
            <a:r>
              <a:rPr lang="en-US" dirty="0" err="1"/>
              <a:t>Gensim</a:t>
            </a:r>
            <a:r>
              <a:rPr lang="he-IL" dirty="0"/>
              <a:t> בואו נכיר אותם:</a:t>
            </a:r>
          </a:p>
          <a:p>
            <a:pPr marL="0" indent="0" algn="just">
              <a:buNone/>
            </a:pPr>
            <a:r>
              <a:rPr lang="en-US" dirty="0" err="1"/>
              <a:t>Gensim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gensim</a:t>
            </a:r>
            <a:r>
              <a:rPr lang="he-IL" dirty="0"/>
              <a:t>הינה חבילה מובילה ומתקדמת לעיבוד טקסטים, עבודה עם מודלים </a:t>
            </a:r>
            <a:r>
              <a:rPr lang="he-IL" dirty="0" err="1"/>
              <a:t>וקטוריים</a:t>
            </a:r>
            <a:r>
              <a:rPr lang="he-IL" dirty="0"/>
              <a:t> של מילים (כגון </a:t>
            </a:r>
            <a:r>
              <a:rPr lang="en-US" dirty="0"/>
              <a:t> Word2Vec, </a:t>
            </a:r>
            <a:r>
              <a:rPr lang="en-US" dirty="0" err="1"/>
              <a:t>FastText</a:t>
            </a:r>
            <a:r>
              <a:rPr lang="en-US" dirty="0"/>
              <a:t> </a:t>
            </a:r>
            <a:r>
              <a:rPr lang="he-IL" dirty="0"/>
              <a:t>וכו') ולבניית מודלים של נושאים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940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he-IL" dirty="0"/>
              <a:t>מודל הטבעת מילים (</a:t>
            </a:r>
            <a:r>
              <a:rPr lang="en-US" dirty="0"/>
              <a:t> (word embedding</a:t>
            </a:r>
            <a:r>
              <a:rPr lang="he-IL" dirty="0"/>
              <a:t>הוא מודל שיכול לספק וקטורים מספריים למילה נתונה. באמצעות </a:t>
            </a:r>
            <a:r>
              <a:rPr lang="en-US" dirty="0" err="1"/>
              <a:t>Gensim</a:t>
            </a:r>
            <a:r>
              <a:rPr lang="he-IL" dirty="0"/>
              <a:t> אתה יכול להוריד מודלים מובנים מראש של הטבעת מילים כמו </a:t>
            </a:r>
            <a:r>
              <a:rPr lang="en-US" b="1" dirty="0"/>
              <a:t>word2vec</a:t>
            </a:r>
            <a:r>
              <a:rPr lang="en-US" dirty="0"/>
              <a:t>, </a:t>
            </a:r>
            <a:r>
              <a:rPr lang="en-US" dirty="0" err="1"/>
              <a:t>fasttext</a:t>
            </a:r>
            <a:r>
              <a:rPr lang="en-US" dirty="0"/>
              <a:t>, </a:t>
            </a:r>
            <a:r>
              <a:rPr lang="en-US" dirty="0" err="1"/>
              <a:t>GloVe</a:t>
            </a:r>
            <a:r>
              <a:rPr lang="en-US" dirty="0"/>
              <a:t> </a:t>
            </a:r>
            <a:r>
              <a:rPr lang="he-IL" dirty="0"/>
              <a:t>ו-</a:t>
            </a:r>
            <a:r>
              <a:rPr lang="en-US" dirty="0" err="1"/>
              <a:t>ConceptNet</a:t>
            </a:r>
            <a:r>
              <a:rPr lang="en-US" dirty="0"/>
              <a:t>. </a:t>
            </a:r>
            <a:r>
              <a:rPr lang="he-IL" dirty="0"/>
              <a:t>אלה בנויים על גופים גדולים של נתוני טקסט הנפוצים כמו ויקיפדיה, חדשות גוגל </a:t>
            </a:r>
            <a:r>
              <a:rPr lang="he-IL" dirty="0" err="1"/>
              <a:t>וכו</a:t>
            </a:r>
            <a:r>
              <a:rPr lang="he-IL" dirty="0"/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392213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he-IL" dirty="0"/>
              <a:t>הטמעת מילים – הפיכת מילה לווקטור </a:t>
            </a:r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5C23285-C9FE-497B-9F4D-ED485863DE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0" y="2407443"/>
            <a:ext cx="6413500" cy="339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449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 </a:t>
            </a:r>
            <a:r>
              <a:rPr lang="he-IL" dirty="0"/>
              <a:t> / הטמעת – חיזוי אישיות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23941E6-DA44-40A4-B105-7E64377418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92" y="1915636"/>
            <a:ext cx="374396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421B33BE-F9BE-4F5B-885F-EB0E5EC734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376" y="1825624"/>
            <a:ext cx="4180840" cy="247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7E07FC1-20DB-42AE-8FBD-A5AE56956EA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86" y="4465478"/>
            <a:ext cx="5274310" cy="1550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577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 </a:t>
            </a:r>
            <a:r>
              <a:rPr lang="he-IL" dirty="0"/>
              <a:t> / הטמעת – חיזוי אישיות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1" fontAlgn="base">
              <a:lnSpc>
                <a:spcPct val="107000"/>
              </a:lnSpc>
              <a:spcBef>
                <a:spcPts val="1125"/>
              </a:spcBef>
              <a:spcAft>
                <a:spcPts val="1125"/>
              </a:spcAft>
              <a:buNone/>
            </a:pPr>
            <a:r>
              <a:rPr lang="he-IL" sz="2400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ישנם </a:t>
            </a:r>
            <a:r>
              <a:rPr lang="he-IL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שני רעיונות מרכזיים: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 rtl="1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אנחנו יכולים לייצג אנשים (ודברים) כווקטורים של מספרים (וזה נהדר למחשב!).</a:t>
            </a:r>
            <a:endParaRPr lang="en-US" sz="24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 rtl="1" fontAlgn="base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e-IL" sz="24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אנו יכולים לחשב בקלות עד כמה וקטורים דומים זה לזה.</a:t>
            </a:r>
            <a:endParaRPr lang="en-US" sz="240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961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F210E9-3682-4914-9F77-2A9E6BFD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</a:t>
            </a:r>
            <a:r>
              <a:rPr lang="en-US" dirty="0"/>
              <a:t>word2vec</a:t>
            </a:r>
            <a:r>
              <a:rPr lang="he-IL" dirty="0"/>
              <a:t>/ הטבעות מילים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416E81-F031-4D92-AE4C-2A8CA587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המילה מלך בייצוג של וקטור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he-IL" dirty="0"/>
              <a:t>נחליף את המספרים לצבעים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he-IL" dirty="0"/>
          </a:p>
          <a:p>
            <a:pPr algn="just">
              <a:lnSpc>
                <a:spcPct val="150000"/>
              </a:lnSpc>
            </a:pP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16D88A6-2B13-41D9-823A-02546AEF31A4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A9FF0BDC-7D7A-4251-9E23-11664A32DED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1" y="2636990"/>
            <a:ext cx="9372599" cy="49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D4732B98-A8C1-4D35-A621-EC9E57531B5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4255213"/>
            <a:ext cx="9372599" cy="981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690742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2411</TotalTime>
  <Words>665</Words>
  <Application>Microsoft Office PowerPoint</Application>
  <PresentationFormat>מסך רחב</PresentationFormat>
  <Paragraphs>99</Paragraphs>
  <Slides>26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ערכת נושא Office</vt:lpstr>
      <vt:lpstr>מצגת של PowerPoint‏</vt:lpstr>
      <vt:lpstr>המשחק code name</vt:lpstr>
      <vt:lpstr>המשחק code name</vt:lpstr>
      <vt:lpstr>איך האלגוריתם המרכזי עובד</vt:lpstr>
      <vt:lpstr>מודל word2vec </vt:lpstr>
      <vt:lpstr>מודל word2vec </vt:lpstr>
      <vt:lpstr>מודל word2vec  / הטמעת – חיזוי אישיות</vt:lpstr>
      <vt:lpstr>מודל word2vec  / הטמעת – חיזוי אישיות</vt:lpstr>
      <vt:lpstr>מודל word2vec/ הטבעות מילים</vt:lpstr>
      <vt:lpstr>מודל word2vec/ הטבעות מילים</vt:lpstr>
      <vt:lpstr>מודל word2vec/ הטבעות מילים</vt:lpstr>
      <vt:lpstr>מודל word2vec/ עיבוד שפה</vt:lpstr>
      <vt:lpstr>מודל word2vec/ עיבוד שפה – הטבעות, בפועל</vt:lpstr>
      <vt:lpstr>מודל word2vec/ עיבוד שפה – הטבעות, בפועל</vt:lpstr>
      <vt:lpstr>מודל word2vec/ עיבוד שפה – הטבעות, בפועל</vt:lpstr>
      <vt:lpstr>מודל word2vec/ עיבוד שפה – הטבעות, בפועל</vt:lpstr>
      <vt:lpstr>מודל word2vec/ עיבוד שפה – הטבעות, בפועל</vt:lpstr>
      <vt:lpstr>מודל word2vec/ עיבוד שפה – הטבעות, בפועל</vt:lpstr>
      <vt:lpstr>מודל word2vec/ עיבוד שפה – הטבעות, בפועל</vt:lpstr>
      <vt:lpstr>מודל word2vec/ עיבוד שפה – הטבעות, בפועל</vt:lpstr>
      <vt:lpstr>מודל word2vec/ עיבוד שפה – הטבעות, בפועל</vt:lpstr>
      <vt:lpstr>איך הפרויקט שלי משתמש בword2vec</vt:lpstr>
      <vt:lpstr>איך הפרויקט שלי משתמש בword2vec</vt:lpstr>
      <vt:lpstr>איך הפרויקט שלי משתמש בword2vec</vt:lpstr>
      <vt:lpstr>אתגר שני: ניהול הפרויקט</vt:lpstr>
      <vt:lpstr>הצגה של ניהול המשחק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names</dc:title>
  <dc:creator>dassishapira10@gmail.com</dc:creator>
  <cp:lastModifiedBy>dassishapira10@gmail.com</cp:lastModifiedBy>
  <cp:revision>5</cp:revision>
  <dcterms:created xsi:type="dcterms:W3CDTF">2022-06-24T08:52:22Z</dcterms:created>
  <dcterms:modified xsi:type="dcterms:W3CDTF">2022-06-26T01:04:45Z</dcterms:modified>
</cp:coreProperties>
</file>