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9" d="100"/>
          <a:sy n="89" d="100"/>
        </p:scale>
        <p:origin x="-1046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e-IL" smtClean="0"/>
              <a:t>לחץ כדי לערוך סגנון כותרת משנה של תבנית בסיס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של ציור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e-IL" smtClean="0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 smtClean="0"/>
              <a:t>לחץ כדי לערוך סגנון כותרת של תבנית בסיס</a:t>
            </a:r>
            <a:endParaRPr lang="he-IL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 smtClean="0"/>
              <a:t>לחץ כדי לערוך סגנונות טקסט של תבנית בסיס</a:t>
            </a:r>
          </a:p>
          <a:p>
            <a:pPr lvl="1"/>
            <a:r>
              <a:rPr lang="he-IL" smtClean="0"/>
              <a:t>רמה שנייה</a:t>
            </a:r>
          </a:p>
          <a:p>
            <a:pPr lvl="2"/>
            <a:r>
              <a:rPr lang="he-IL" smtClean="0"/>
              <a:t>רמה שלישית</a:t>
            </a:r>
          </a:p>
          <a:p>
            <a:pPr lvl="3"/>
            <a:r>
              <a:rPr lang="he-IL" smtClean="0"/>
              <a:t>רמה רביעית</a:t>
            </a:r>
          </a:p>
          <a:p>
            <a:pPr lvl="4"/>
            <a:r>
              <a:rPr lang="he-IL" smtClean="0"/>
              <a:t>רמה חמישית</a:t>
            </a:r>
            <a:endParaRPr lang="he-IL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7438E1-117D-44FB-AC24-B79D899BA877}" type="datetimeFigureOut">
              <a:rPr lang="he-IL" smtClean="0"/>
              <a:t>כ"ה/אב/תשפ"ה</a:t>
            </a:fld>
            <a:endParaRPr lang="he-IL"/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22AC9-109E-4E4D-92F9-530E51D9A3A2}" type="slidenum">
              <a:rPr lang="he-IL" smtClean="0"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07504" y="44624"/>
            <a:ext cx="8928992" cy="6813376"/>
          </a:xfrm>
        </p:spPr>
        <p:txBody>
          <a:bodyPr>
            <a:normAutofit fontScale="85000" lnSpcReduction="20000"/>
          </a:bodyPr>
          <a:lstStyle/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התנהגות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StatefulSet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ושמירת נתונים</a:t>
            </a:r>
          </a:p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אפליקציה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WorkProfile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משתמשת ב־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StatefulSet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עבור מסד הנתונים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ב־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Kubernetes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כדי להבטיח זהויות רשת יציבות ואחסון מתמשך.</a:t>
            </a:r>
          </a:p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זהות יציבה לפודים</a:t>
            </a:r>
          </a:p>
          <a:p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לכל פוד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יש שם ייחודי וניתן לחיזוי, לדוגמה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mysql-0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או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mysql-1,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מה שמאפשר חיבור יציב מהאפליקציה.</a:t>
            </a:r>
          </a:p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שמירת נתונים עם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PVC</a:t>
            </a:r>
          </a:p>
          <a:p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לכל פוד מצורף </a:t>
            </a:r>
            <a:r>
              <a:rPr lang="en-US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PersistentVolumeClaim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(PVC)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הנתונים נשמרים גם אם </a:t>
            </a:r>
            <a:r>
              <a:rPr lang="he-I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הפוד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נמחק או מועבר לצומת אחר.</a:t>
            </a:r>
          </a:p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מחזור חיי </a:t>
            </a:r>
            <a:r>
              <a:rPr lang="he-IL" b="1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הפוד</a:t>
            </a:r>
            <a:endParaRPr lang="he-IL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מחיקת פוד אינה מוחקת את הנתונים. שינוי גודל 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StatefulSet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scaling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)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שומר על עקביות הנתונים בכל </a:t>
            </a:r>
            <a:r>
              <a:rPr lang="he-IL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הפוד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  <a:p>
            <a:r>
              <a:rPr lang="he-IL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יתרונות</a:t>
            </a:r>
          </a:p>
          <a:p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שימוש ב־</a:t>
            </a:r>
            <a:r>
              <a:rPr lang="en-US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StatefulSet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מספק אמינות ויציבות למסד הנתונים ומאפשר הפעלה מחדש של האפליקציה או עדכוני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Cluster </a:t>
            </a:r>
            <a:r>
              <a:rPr lang="he-I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בלי לאבד נתונים.</a:t>
            </a:r>
          </a:p>
          <a:p>
            <a:endParaRPr lang="he-IL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24638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של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‫הצגה על המסך (4:3)</PresentationFormat>
  <Paragraphs>10</Paragraphs>
  <Slides>1</Slides>
  <Notes>0</Notes>
  <HiddenSlides>0</HiddenSlides>
  <MMClips>0</MMClips>
  <ScaleCrop>false</ScaleCrop>
  <HeadingPairs>
    <vt:vector size="4" baseType="variant"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2" baseType="lpstr">
      <vt:lpstr>ערכת נושא של Office</vt:lpstr>
      <vt:lpstr>מצגת של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</dc:title>
  <dc:creator>אילה מנצר</dc:creator>
  <cp:lastModifiedBy>‏‏משתמש Windows</cp:lastModifiedBy>
  <cp:revision>1</cp:revision>
  <dcterms:created xsi:type="dcterms:W3CDTF">2025-08-19T03:39:47Z</dcterms:created>
  <dcterms:modified xsi:type="dcterms:W3CDTF">2025-08-19T03:41:03Z</dcterms:modified>
</cp:coreProperties>
</file>