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73B496-E9C2-4A74-87C7-3711F61E4455}" v="2556" dt="2022-11-02T17:33:07.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dirty="0"/>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11/2/2022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161692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46272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420666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6251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14196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48084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11/2/2022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06828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94273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11/2/2022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7188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78652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dirty="0"/>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34387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11/2/2022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extLst>
      <p:ext uri="{BB962C8B-B14F-4D97-AF65-F5344CB8AC3E}">
        <p14:creationId xmlns:p14="http://schemas.microsoft.com/office/powerpoint/2010/main" val="19467707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85451" y="3943"/>
            <a:ext cx="8779001" cy="1239499"/>
          </a:xfrm>
        </p:spPr>
        <p:txBody>
          <a:bodyPr>
            <a:normAutofit fontScale="90000"/>
          </a:bodyPr>
          <a:lstStyle/>
          <a:p>
            <a:r>
              <a:rPr lang="es-ES" sz="9600" dirty="0">
                <a:solidFill>
                  <a:srgbClr val="7030A0"/>
                </a:solidFill>
                <a:ea typeface="Calibri Light"/>
                <a:cs typeface="Calibri Light"/>
              </a:rPr>
              <a:t>Easyshop</a:t>
            </a:r>
            <a:endParaRPr lang="es-ES" sz="9600">
              <a:solidFill>
                <a:srgbClr val="7030A0"/>
              </a:solidFill>
              <a:ea typeface="Calibri Light"/>
              <a:cs typeface="Calibri Light"/>
            </a:endParaRPr>
          </a:p>
        </p:txBody>
      </p:sp>
      <p:pic>
        <p:nvPicPr>
          <p:cNvPr id="4" name="Imagen 4" descr="Icono&#10;&#10;Descripción generada automáticamente">
            <a:extLst>
              <a:ext uri="{FF2B5EF4-FFF2-40B4-BE49-F238E27FC236}">
                <a16:creationId xmlns:a16="http://schemas.microsoft.com/office/drawing/2014/main" id="{99E4258D-3210-1DB5-5AE5-75956C5064C9}"/>
              </a:ext>
            </a:extLst>
          </p:cNvPr>
          <p:cNvPicPr>
            <a:picLocks noChangeAspect="1"/>
          </p:cNvPicPr>
          <p:nvPr/>
        </p:nvPicPr>
        <p:blipFill>
          <a:blip r:embed="rId2"/>
          <a:stretch>
            <a:fillRect/>
          </a:stretch>
        </p:blipFill>
        <p:spPr>
          <a:xfrm>
            <a:off x="3966807" y="1197077"/>
            <a:ext cx="4267199" cy="4267199"/>
          </a:xfrm>
          <a:prstGeom prst="rect">
            <a:avLst/>
          </a:prstGeom>
        </p:spPr>
      </p:pic>
    </p:spTree>
    <p:extLst>
      <p:ext uri="{BB962C8B-B14F-4D97-AF65-F5344CB8AC3E}">
        <p14:creationId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198D8B-8CC7-A872-5B53-60694A3024E9}"/>
              </a:ext>
            </a:extLst>
          </p:cNvPr>
          <p:cNvSpPr>
            <a:spLocks noGrp="1"/>
          </p:cNvSpPr>
          <p:nvPr>
            <p:ph type="title"/>
          </p:nvPr>
        </p:nvSpPr>
        <p:spPr>
          <a:xfrm>
            <a:off x="962373" y="2485119"/>
            <a:ext cx="3498979" cy="2456442"/>
          </a:xfrm>
        </p:spPr>
        <p:txBody>
          <a:bodyPr>
            <a:normAutofit/>
          </a:bodyPr>
          <a:lstStyle/>
          <a:p>
            <a:r>
              <a:rPr lang="es-ES" sz="4800" dirty="0">
                <a:solidFill>
                  <a:srgbClr val="7030A0"/>
                </a:solidFill>
                <a:ea typeface="Calibri Light"/>
                <a:cs typeface="Calibri Light"/>
              </a:rPr>
              <a:t>Propuesta de valor</a:t>
            </a:r>
          </a:p>
        </p:txBody>
      </p:sp>
      <p:sp>
        <p:nvSpPr>
          <p:cNvPr id="3" name="Marcador de contenido 2">
            <a:extLst>
              <a:ext uri="{FF2B5EF4-FFF2-40B4-BE49-F238E27FC236}">
                <a16:creationId xmlns:a16="http://schemas.microsoft.com/office/drawing/2014/main" id="{F497AD30-D9FE-CEFE-CD83-36893144A498}"/>
              </a:ext>
            </a:extLst>
          </p:cNvPr>
          <p:cNvSpPr>
            <a:spLocks noGrp="1"/>
          </p:cNvSpPr>
          <p:nvPr>
            <p:ph idx="1"/>
          </p:nvPr>
        </p:nvSpPr>
        <p:spPr/>
        <p:txBody>
          <a:bodyPr/>
          <a:lstStyle/>
          <a:p>
            <a:r>
              <a:rPr lang="es-ES" dirty="0"/>
              <a:t>Eficacia.</a:t>
            </a:r>
          </a:p>
          <a:p>
            <a:r>
              <a:rPr lang="es-ES" dirty="0"/>
              <a:t>Rapidez.</a:t>
            </a:r>
          </a:p>
          <a:p>
            <a:r>
              <a:rPr lang="es-ES" dirty="0"/>
              <a:t>Comodidad.</a:t>
            </a:r>
          </a:p>
          <a:p>
            <a:r>
              <a:rPr lang="es-ES" dirty="0"/>
              <a:t>Seguridad.</a:t>
            </a:r>
          </a:p>
          <a:p>
            <a:r>
              <a:rPr lang="es-ES" dirty="0"/>
              <a:t>Buena atención al cliente pre y post venta.</a:t>
            </a:r>
          </a:p>
          <a:p>
            <a:r>
              <a:rPr lang="es-ES" dirty="0"/>
              <a:t>Disminuir tráfico de clientes. </a:t>
            </a:r>
          </a:p>
          <a:p>
            <a:endParaRPr lang="es-ES" dirty="0"/>
          </a:p>
          <a:p>
            <a:endParaRPr lang="es-ES" dirty="0"/>
          </a:p>
        </p:txBody>
      </p:sp>
    </p:spTree>
    <p:extLst>
      <p:ext uri="{BB962C8B-B14F-4D97-AF65-F5344CB8AC3E}">
        <p14:creationId xmlns:p14="http://schemas.microsoft.com/office/powerpoint/2010/main" val="58179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B7F5C-7903-2D49-278D-DC72EF887819}"/>
              </a:ext>
            </a:extLst>
          </p:cNvPr>
          <p:cNvSpPr>
            <a:spLocks noGrp="1"/>
          </p:cNvSpPr>
          <p:nvPr>
            <p:ph type="title"/>
          </p:nvPr>
        </p:nvSpPr>
        <p:spPr/>
        <p:txBody>
          <a:bodyPr>
            <a:normAutofit/>
          </a:bodyPr>
          <a:lstStyle/>
          <a:p>
            <a:r>
              <a:rPr lang="es-ES" sz="4800" dirty="0">
                <a:solidFill>
                  <a:srgbClr val="7030A0"/>
                </a:solidFill>
                <a:ea typeface="Calibri Light"/>
                <a:cs typeface="Calibri Light"/>
              </a:rPr>
              <a:t>Nuestro producto</a:t>
            </a:r>
          </a:p>
        </p:txBody>
      </p:sp>
      <p:sp>
        <p:nvSpPr>
          <p:cNvPr id="3" name="Marcador de contenido 2">
            <a:extLst>
              <a:ext uri="{FF2B5EF4-FFF2-40B4-BE49-F238E27FC236}">
                <a16:creationId xmlns:a16="http://schemas.microsoft.com/office/drawing/2014/main" id="{B01D27F3-9FF2-3CBE-1AAB-EA6DB5565D9F}"/>
              </a:ext>
            </a:extLst>
          </p:cNvPr>
          <p:cNvSpPr>
            <a:spLocks noGrp="1"/>
          </p:cNvSpPr>
          <p:nvPr>
            <p:ph idx="1"/>
          </p:nvPr>
        </p:nvSpPr>
        <p:spPr/>
        <p:txBody>
          <a:bodyPr/>
          <a:lstStyle/>
          <a:p>
            <a:r>
              <a:rPr lang="es-ES" dirty="0"/>
              <a:t>Nuestro software va a brindarle a nuestros clientes una experiencia de comodidad y eficacia en sus compras de todos los días. Ofreciendo una vista agradable para cualquier tipo de usuario que desee usarla sin importar edad ni otras cuestiones. </a:t>
            </a:r>
            <a:endParaRPr lang="es-ES"/>
          </a:p>
          <a:p>
            <a:r>
              <a:rPr lang="es-ES" dirty="0"/>
              <a:t>Este software fue diseñado para ahorrar tiempo y que los establecimientos estén llenos en cualquier hora del día. Permitiendo que el </a:t>
            </a:r>
            <a:r>
              <a:rPr lang="es-ES" dirty="0" err="1"/>
              <a:t>take</a:t>
            </a:r>
            <a:r>
              <a:rPr lang="es-ES" dirty="0"/>
              <a:t> </a:t>
            </a:r>
            <a:r>
              <a:rPr lang="es-ES" dirty="0" err="1"/>
              <a:t>away</a:t>
            </a:r>
            <a:r>
              <a:rPr lang="es-ES" dirty="0"/>
              <a:t> sea efectivo y rápido. </a:t>
            </a:r>
          </a:p>
        </p:txBody>
      </p:sp>
    </p:spTree>
    <p:extLst>
      <p:ext uri="{BB962C8B-B14F-4D97-AF65-F5344CB8AC3E}">
        <p14:creationId xmlns:p14="http://schemas.microsoft.com/office/powerpoint/2010/main" val="335700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E957A8-230F-C52A-B809-5A11650A544E}"/>
              </a:ext>
            </a:extLst>
          </p:cNvPr>
          <p:cNvSpPr>
            <a:spLocks noGrp="1"/>
          </p:cNvSpPr>
          <p:nvPr>
            <p:ph type="title"/>
          </p:nvPr>
        </p:nvSpPr>
        <p:spPr/>
        <p:txBody>
          <a:bodyPr>
            <a:normAutofit/>
          </a:bodyPr>
          <a:lstStyle/>
          <a:p>
            <a:r>
              <a:rPr lang="es-ES" sz="4800" dirty="0">
                <a:solidFill>
                  <a:srgbClr val="7030A0"/>
                </a:solidFill>
                <a:ea typeface="Calibri Light"/>
                <a:cs typeface="Calibri Light"/>
              </a:rPr>
              <a:t>Presentación de producto</a:t>
            </a:r>
            <a:endParaRPr lang="es-ES" dirty="0">
              <a:solidFill>
                <a:srgbClr val="7030A0"/>
              </a:solidFill>
              <a:ea typeface="Calibri Light" panose="020F0302020204030204"/>
              <a:cs typeface="Calibri Light" panose="020F0302020204030204"/>
            </a:endParaRPr>
          </a:p>
        </p:txBody>
      </p:sp>
      <p:sp>
        <p:nvSpPr>
          <p:cNvPr id="3" name="Marcador de contenido 2">
            <a:extLst>
              <a:ext uri="{FF2B5EF4-FFF2-40B4-BE49-F238E27FC236}">
                <a16:creationId xmlns:a16="http://schemas.microsoft.com/office/drawing/2014/main" id="{ED836C14-196E-6B8F-696D-20328FAD9235}"/>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65705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B4281A-1206-F424-8760-6749EE002299}"/>
              </a:ext>
            </a:extLst>
          </p:cNvPr>
          <p:cNvSpPr>
            <a:spLocks noGrp="1"/>
          </p:cNvSpPr>
          <p:nvPr>
            <p:ph type="title"/>
          </p:nvPr>
        </p:nvSpPr>
        <p:spPr/>
        <p:txBody>
          <a:bodyPr>
            <a:normAutofit/>
          </a:bodyPr>
          <a:lstStyle/>
          <a:p>
            <a:r>
              <a:rPr lang="es-ES" sz="4800" dirty="0">
                <a:solidFill>
                  <a:srgbClr val="7030A0"/>
                </a:solidFill>
                <a:ea typeface="Calibri Light"/>
                <a:cs typeface="Calibri Light"/>
              </a:rPr>
              <a:t>Modelo de negocio</a:t>
            </a:r>
            <a:endParaRPr lang="es-ES" sz="4800" dirty="0">
              <a:solidFill>
                <a:srgbClr val="7030A0"/>
              </a:solidFill>
            </a:endParaRPr>
          </a:p>
        </p:txBody>
      </p:sp>
      <p:sp>
        <p:nvSpPr>
          <p:cNvPr id="3" name="Marcador de contenido 2">
            <a:extLst>
              <a:ext uri="{FF2B5EF4-FFF2-40B4-BE49-F238E27FC236}">
                <a16:creationId xmlns:a16="http://schemas.microsoft.com/office/drawing/2014/main" id="{884D59B7-76B8-712E-3C2F-E0AA847E4FD5}"/>
              </a:ext>
            </a:extLst>
          </p:cNvPr>
          <p:cNvSpPr>
            <a:spLocks noGrp="1"/>
          </p:cNvSpPr>
          <p:nvPr>
            <p:ph idx="1"/>
          </p:nvPr>
        </p:nvSpPr>
        <p:spPr>
          <a:xfrm>
            <a:off x="4774318" y="360735"/>
            <a:ext cx="7154485" cy="6367040"/>
          </a:xfrm>
        </p:spPr>
        <p:txBody>
          <a:bodyPr>
            <a:normAutofit/>
          </a:bodyPr>
          <a:lstStyle/>
          <a:p>
            <a:r>
              <a:rPr lang="es-ES" dirty="0"/>
              <a:t>Este software orienta a que supermercados puedan en la calidad de su servicio al cliente. La oportunidad de crecimiento que ofrecemos se basa en la comodidad que se va a lograr mediante </a:t>
            </a:r>
            <a:r>
              <a:rPr lang="es-ES" dirty="0" err="1"/>
              <a:t>EasyShop</a:t>
            </a:r>
            <a:r>
              <a:rPr lang="es-ES" dirty="0"/>
              <a:t> logrando que los futuros compradores de nuestra app puedan descubrir la satisfacción que logra nuestro software a sus clientes.</a:t>
            </a:r>
          </a:p>
          <a:p>
            <a:r>
              <a:rPr lang="es-ES" dirty="0"/>
              <a:t>La escala de nuestra aplicación es orientada a supermercados locales pero cualquier industria orientada a la venta de insumos es bienvenida sea local o no. Este software está preparado para que las industrias que tienen como pilar el servicio al cliente puedan mejorar aún más ese aspecto gracias a nuestro producto. </a:t>
            </a:r>
          </a:p>
          <a:p>
            <a:r>
              <a:rPr lang="es-ES" dirty="0"/>
              <a:t>Teniendo como pilar la tecnología, queremos ayudar a que cada vez más supermercados u locales de venta de insumos puedan implementarlas, permitiendo expandir sus servicios de venta.</a:t>
            </a:r>
          </a:p>
          <a:p>
            <a:endParaRPr lang="es-ES" dirty="0"/>
          </a:p>
        </p:txBody>
      </p:sp>
    </p:spTree>
    <p:extLst>
      <p:ext uri="{BB962C8B-B14F-4D97-AF65-F5344CB8AC3E}">
        <p14:creationId xmlns:p14="http://schemas.microsoft.com/office/powerpoint/2010/main" val="311076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6A1AB-8552-F7AF-07ED-201989FD5B61}"/>
              </a:ext>
            </a:extLst>
          </p:cNvPr>
          <p:cNvSpPr>
            <a:spLocks noGrp="1"/>
          </p:cNvSpPr>
          <p:nvPr>
            <p:ph type="title"/>
          </p:nvPr>
        </p:nvSpPr>
        <p:spPr/>
        <p:txBody>
          <a:bodyPr>
            <a:normAutofit/>
          </a:bodyPr>
          <a:lstStyle/>
          <a:p>
            <a:r>
              <a:rPr lang="es-ES" sz="4800" dirty="0">
                <a:solidFill>
                  <a:srgbClr val="7030A0"/>
                </a:solidFill>
                <a:ea typeface="Calibri Light"/>
                <a:cs typeface="Calibri Light"/>
              </a:rPr>
              <a:t>Nuestro equipo</a:t>
            </a:r>
          </a:p>
        </p:txBody>
      </p:sp>
      <p:sp>
        <p:nvSpPr>
          <p:cNvPr id="3" name="Marcador de contenido 2">
            <a:extLst>
              <a:ext uri="{FF2B5EF4-FFF2-40B4-BE49-F238E27FC236}">
                <a16:creationId xmlns:a16="http://schemas.microsoft.com/office/drawing/2014/main" id="{F9C6F573-0613-0F68-EE2E-0CF7AEC97DB4}"/>
              </a:ext>
            </a:extLst>
          </p:cNvPr>
          <p:cNvSpPr>
            <a:spLocks noGrp="1"/>
          </p:cNvSpPr>
          <p:nvPr>
            <p:ph idx="1"/>
          </p:nvPr>
        </p:nvSpPr>
        <p:spPr/>
        <p:txBody>
          <a:bodyPr/>
          <a:lstStyle/>
          <a:p>
            <a:r>
              <a:rPr lang="es-ES" dirty="0"/>
              <a:t>Nuestro equipo cuenta con 5 integrantes, todos orientados al análisis de sistemas. Cada uno de nosotros ha podido ganar experiencia gracias a este proyecto. Todos hemos participado en diferentes tareas que nos permitió aprender diferentes cualidades para poder aplicarlas en diferentes aspectos de nuestra carrera.</a:t>
            </a:r>
            <a:endParaRPr lang="es-ES"/>
          </a:p>
          <a:p>
            <a:r>
              <a:rPr lang="es-ES" dirty="0"/>
              <a:t>Gracias a las metodologías agiles nuestro equipo tomó como prioridad la comunicación. Cada uno de nosotros pudo desarrollar las tareas que se le asignaron de forma acorde, donde la colaboración entre nosotros fue el aspecto que más resalto en esta experiencia.</a:t>
            </a:r>
          </a:p>
        </p:txBody>
      </p:sp>
    </p:spTree>
    <p:extLst>
      <p:ext uri="{BB962C8B-B14F-4D97-AF65-F5344CB8AC3E}">
        <p14:creationId xmlns:p14="http://schemas.microsoft.com/office/powerpoint/2010/main" val="207685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A6DAA-1470-D127-B698-88BD6FAE6036}"/>
              </a:ext>
            </a:extLst>
          </p:cNvPr>
          <p:cNvSpPr>
            <a:spLocks noGrp="1"/>
          </p:cNvSpPr>
          <p:nvPr>
            <p:ph type="title"/>
          </p:nvPr>
        </p:nvSpPr>
        <p:spPr/>
        <p:txBody>
          <a:bodyPr>
            <a:normAutofit/>
          </a:bodyPr>
          <a:lstStyle/>
          <a:p>
            <a:r>
              <a:rPr lang="es-ES" sz="4800" dirty="0">
                <a:solidFill>
                  <a:srgbClr val="7030A0"/>
                </a:solidFill>
                <a:ea typeface="Calibri Light"/>
                <a:cs typeface="Calibri Light"/>
              </a:rPr>
              <a:t>Inversión</a:t>
            </a:r>
          </a:p>
        </p:txBody>
      </p:sp>
      <p:sp>
        <p:nvSpPr>
          <p:cNvPr id="3" name="Marcador de contenido 2">
            <a:extLst>
              <a:ext uri="{FF2B5EF4-FFF2-40B4-BE49-F238E27FC236}">
                <a16:creationId xmlns:a16="http://schemas.microsoft.com/office/drawing/2014/main" id="{97E530AD-5CF1-1DE5-CFCF-28A44BFEE71B}"/>
              </a:ext>
            </a:extLst>
          </p:cNvPr>
          <p:cNvSpPr>
            <a:spLocks noGrp="1"/>
          </p:cNvSpPr>
          <p:nvPr>
            <p:ph idx="1"/>
          </p:nvPr>
        </p:nvSpPr>
        <p:spPr/>
        <p:txBody>
          <a:bodyPr/>
          <a:lstStyle/>
          <a:p>
            <a:r>
              <a:rPr lang="es-ES" dirty="0"/>
              <a:t>El tipo de inversores que buscamos atraer con nuestro producto son supermercados medianos-grandes donde estos puedan cubrir el costo de producto, además del mantenimiento, hosting y dominio.</a:t>
            </a:r>
          </a:p>
          <a:p>
            <a:r>
              <a:rPr lang="es-ES" dirty="0"/>
              <a:t>El costo de nuestro software es de $6.006.921 en moneda local. Además, sumamos costos operativos que se tendrán que pagar por mes, su valor es de $213.897 en moneda local.</a:t>
            </a:r>
          </a:p>
        </p:txBody>
      </p:sp>
    </p:spTree>
    <p:extLst>
      <p:ext uri="{BB962C8B-B14F-4D97-AF65-F5344CB8AC3E}">
        <p14:creationId xmlns:p14="http://schemas.microsoft.com/office/powerpoint/2010/main" val="416643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Atlas</vt:lpstr>
      <vt:lpstr>Easyshop</vt:lpstr>
      <vt:lpstr>Propuesta de valor</vt:lpstr>
      <vt:lpstr>Nuestro producto</vt:lpstr>
      <vt:lpstr>Presentación de producto</vt:lpstr>
      <vt:lpstr>Modelo de negocio</vt:lpstr>
      <vt:lpstr>Nuestro equipo</vt:lpstr>
      <vt:lpstr>Inversión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295</cp:revision>
  <dcterms:created xsi:type="dcterms:W3CDTF">2022-11-02T15:48:48Z</dcterms:created>
  <dcterms:modified xsi:type="dcterms:W3CDTF">2022-11-02T17:35:41Z</dcterms:modified>
</cp:coreProperties>
</file>