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0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9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8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34F5-02F8-45EF-8BB7-E83881A59D9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ADE6-F828-46F4-AAD6-13F88E111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3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CookEasy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Pemberton</a:t>
            </a:r>
          </a:p>
          <a:p>
            <a:r>
              <a:rPr lang="en-US" dirty="0" smtClean="0"/>
              <a:t>Joe Pemberton</a:t>
            </a:r>
          </a:p>
          <a:p>
            <a:r>
              <a:rPr lang="en-US" dirty="0" smtClean="0"/>
              <a:t>Ayal Pierce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0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Favorited</a:t>
            </a:r>
            <a:r>
              <a:rPr lang="en-US" dirty="0" smtClean="0"/>
              <a:t> Recipes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1676400"/>
            <a:ext cx="2590800" cy="4267200"/>
            <a:chOff x="3276600" y="1524000"/>
            <a:chExt cx="25908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719945" y="2438400"/>
            <a:ext cx="16764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19945" y="3619500"/>
            <a:ext cx="16764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76600" y="4843351"/>
            <a:ext cx="2590800" cy="609601"/>
            <a:chOff x="3276600" y="4843351"/>
            <a:chExt cx="2590800" cy="609601"/>
          </a:xfrm>
        </p:grpSpPr>
        <p:sp>
          <p:nvSpPr>
            <p:cNvPr id="11" name="Rectangle 10"/>
            <p:cNvSpPr/>
            <p:nvPr/>
          </p:nvSpPr>
          <p:spPr>
            <a:xfrm>
              <a:off x="3276600" y="4953000"/>
              <a:ext cx="25908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810000" y="49530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49530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53891" y="49530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4" descr="http://www.wpclipart.com/food/cooking/shopping_car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825" y="4962305"/>
              <a:ext cx="361950" cy="371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5-Point Star 15"/>
            <p:cNvSpPr/>
            <p:nvPr/>
          </p:nvSpPr>
          <p:spPr>
            <a:xfrm>
              <a:off x="3352800" y="4991100"/>
              <a:ext cx="304800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6" descr="http://cdn.mysitemyway.com/etc-mysitemyway/icons/legacy-previews/icons/simple-black-square-icons-business/126715-simple-black-square-icon-business-magnifying-glass-p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306" y="4843351"/>
              <a:ext cx="609601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Left Arrow 8"/>
          <p:cNvSpPr/>
          <p:nvPr/>
        </p:nvSpPr>
        <p:spPr>
          <a:xfrm rot="8872371">
            <a:off x="2456704" y="5393504"/>
            <a:ext cx="1688232" cy="60725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7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Shopping List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1676400"/>
            <a:ext cx="2590800" cy="4267200"/>
            <a:chOff x="3276600" y="1524000"/>
            <a:chExt cx="25908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657600" y="2407227"/>
            <a:ext cx="1676400" cy="272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  of this week’s suggested recipes in one shopping list.</a:t>
            </a:r>
          </a:p>
          <a:p>
            <a:endParaRPr lang="en-US" dirty="0"/>
          </a:p>
          <a:p>
            <a:r>
              <a:rPr lang="en-US" dirty="0" smtClean="0"/>
              <a:t>Maybe here we also put amount of people and allow it to adjust the numbers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76600" y="1524000"/>
            <a:ext cx="2590800" cy="4267200"/>
            <a:chOff x="3276600" y="1524000"/>
            <a:chExt cx="2590800" cy="4267200"/>
          </a:xfrm>
        </p:grpSpPr>
        <p:sp>
          <p:nvSpPr>
            <p:cNvPr id="3" name="Rounded Rectangle 2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484418" y="2902527"/>
            <a:ext cx="21336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84418" y="3359727"/>
            <a:ext cx="21336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static1.squarespace.com/static/520b9d90e4b0db6a8088f152/t/5229f6e1e4b0fdd7a4e49392/1378481894683/Sign+In+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09" y="3664527"/>
            <a:ext cx="1503218" cy="73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wfstore.co.uk/images/cre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09" y="4388066"/>
            <a:ext cx="14478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http://www.clker.com/cliparts/U/2/w/h/l/f/mouse-pointer-hi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ttp://www.clker.com/cliparts/U/2/w/h/l/f/mouse-pointer-hi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http://www.clker.com/cliparts/U/2/w/h/l/f/mouse-pointer-hi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351318" y="4285637"/>
            <a:ext cx="1219200" cy="60725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7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Information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1676400"/>
            <a:ext cx="2590800" cy="4267200"/>
            <a:chOff x="3276600" y="1524000"/>
            <a:chExt cx="25908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484418" y="2902527"/>
            <a:ext cx="1066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05200" y="3751118"/>
            <a:ext cx="21336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05200" y="3280064"/>
            <a:ext cx="21336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0" y="2902527"/>
            <a:ext cx="1066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edmonton.csc-dcc.ca/img/content/sign_up_button_2_-_csc_even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36" y="4090554"/>
            <a:ext cx="1378527" cy="103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2000" y="24384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personal information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5351318" y="4285637"/>
            <a:ext cx="1219200" cy="60725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1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Allergies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1676400"/>
            <a:ext cx="2590800" cy="4267200"/>
            <a:chOff x="3276600" y="1524000"/>
            <a:chExt cx="25908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29000" y="2291477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allergic to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Nuts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Peanuts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Chocolate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Eggs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Milk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Shellfish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Citris</a:t>
            </a:r>
            <a:endParaRPr lang="en-US" dirty="0" smtClean="0"/>
          </a:p>
        </p:txBody>
      </p:sp>
      <p:pic>
        <p:nvPicPr>
          <p:cNvPr id="4098" name="Picture 2" descr="https://registration.farmingdale.edu/registration/img/continue_butt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52987"/>
            <a:ext cx="1485900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Arrow 8"/>
          <p:cNvSpPr/>
          <p:nvPr/>
        </p:nvSpPr>
        <p:spPr>
          <a:xfrm>
            <a:off x="5219700" y="4799427"/>
            <a:ext cx="1219200" cy="60725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243840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checks off his/her allergies so recipes with these ingredients do not appear, OR for future, recipes are altered to include proper substitutes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8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Dietary Restrictions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1676400"/>
            <a:ext cx="2590800" cy="4267200"/>
            <a:chOff x="3276600" y="1524000"/>
            <a:chExt cx="25908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29000" y="2340739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do NOT eat: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Red Meat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Chicken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Fish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Eggs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Dairy Products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Gluten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 keep Kosher</a:t>
            </a:r>
          </a:p>
        </p:txBody>
      </p:sp>
      <p:pic>
        <p:nvPicPr>
          <p:cNvPr id="7" name="Picture 2" descr="https://registration.farmingdale.edu/registration/img/continue_butt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00587"/>
            <a:ext cx="1485900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7"/>
          <p:cNvSpPr/>
          <p:nvPr/>
        </p:nvSpPr>
        <p:spPr>
          <a:xfrm>
            <a:off x="5219700" y="4675565"/>
            <a:ext cx="1219200" cy="60725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2438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checks off which foods s/he doesn’t eat (i.e. a kosher vegetarian)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Entrée Preferences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1676400"/>
            <a:ext cx="2590800" cy="4267200"/>
            <a:chOff x="3276600" y="1524000"/>
            <a:chExt cx="25908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52800" y="23622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like: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Italian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Indian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Thai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American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French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Middle Eastern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9" name="Picture 2" descr="https://registration.farmingdale.edu/registration/img/continue_butt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751767"/>
            <a:ext cx="1485900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5257800" y="4726745"/>
            <a:ext cx="1219200" cy="60725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2438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preferences for types of main food entrees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5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Desert Preferences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1676400"/>
            <a:ext cx="2590800" cy="4267200"/>
            <a:chOff x="3276600" y="1524000"/>
            <a:chExt cx="25908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352800" y="23622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like: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Chocolate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Fruit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Ice Cream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Cakes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Cookies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7" name="Picture 2" descr="https://registration.farmingdale.edu/registration/img/continue_butt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751767"/>
            <a:ext cx="1485900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7"/>
          <p:cNvSpPr/>
          <p:nvPr/>
        </p:nvSpPr>
        <p:spPr>
          <a:xfrm>
            <a:off x="5257800" y="4726745"/>
            <a:ext cx="1219200" cy="60725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Recipes we think you will like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1676400"/>
            <a:ext cx="2590800" cy="4267200"/>
            <a:chOff x="3276600" y="1524000"/>
            <a:chExt cx="25908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719945" y="2438400"/>
            <a:ext cx="16764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19945" y="3619500"/>
            <a:ext cx="16764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19945" y="4819650"/>
            <a:ext cx="16764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5562600" y="3844636"/>
            <a:ext cx="1219200" cy="60725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1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Recipe View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1676400"/>
            <a:ext cx="2590800" cy="4267200"/>
            <a:chOff x="3276600" y="1524000"/>
            <a:chExt cx="25908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524000"/>
              <a:ext cx="2590800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2057400"/>
              <a:ext cx="2590800" cy="3124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http://www.techebizz.com/wp-content/uploads/2014/12/like_dislike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8666" r="57954" b="50000"/>
          <a:stretch/>
        </p:blipFill>
        <p:spPr bwMode="auto">
          <a:xfrm>
            <a:off x="3505200" y="2254618"/>
            <a:ext cx="609600" cy="52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echebizz.com/wp-content/uploads/2014/12/like_dislike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50000" r="57954" b="7850"/>
          <a:stretch/>
        </p:blipFill>
        <p:spPr bwMode="auto">
          <a:xfrm>
            <a:off x="4849091" y="2209800"/>
            <a:ext cx="609600" cy="53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657600" y="2781300"/>
            <a:ext cx="1676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4843351"/>
            <a:ext cx="2590800" cy="609601"/>
            <a:chOff x="3276600" y="4843351"/>
            <a:chExt cx="2590800" cy="609601"/>
          </a:xfrm>
        </p:grpSpPr>
        <p:sp>
          <p:nvSpPr>
            <p:cNvPr id="6" name="Rectangle 5"/>
            <p:cNvSpPr/>
            <p:nvPr/>
          </p:nvSpPr>
          <p:spPr>
            <a:xfrm>
              <a:off x="3276600" y="4953000"/>
              <a:ext cx="25908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0000" y="49530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49530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53891" y="49530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48" name="Picture 4" descr="http://www.wpclipart.com/food/cooking/shopping_car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825" y="4962305"/>
              <a:ext cx="361950" cy="371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5-Point Star 10"/>
            <p:cNvSpPr/>
            <p:nvPr/>
          </p:nvSpPr>
          <p:spPr>
            <a:xfrm>
              <a:off x="3352800" y="4991100"/>
              <a:ext cx="304800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50" name="Picture 6" descr="http://cdn.mysitemyway.com/etc-mysitemyway/icons/legacy-previews/icons/simple-black-square-icons-business/126715-simple-black-square-icon-business-magnifying-glass-p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306" y="4843351"/>
              <a:ext cx="609601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Left Arrow 17"/>
          <p:cNvSpPr/>
          <p:nvPr/>
        </p:nvSpPr>
        <p:spPr>
          <a:xfrm rot="9303654">
            <a:off x="2228669" y="5172454"/>
            <a:ext cx="1219200" cy="60725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170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CookEasy Script</vt:lpstr>
      <vt:lpstr>Login Page</vt:lpstr>
      <vt:lpstr>Personal Information</vt:lpstr>
      <vt:lpstr>Allergies</vt:lpstr>
      <vt:lpstr>Dietary Restrictions</vt:lpstr>
      <vt:lpstr>Initial Entrée Preferences</vt:lpstr>
      <vt:lpstr>Initial Desert Preferences</vt:lpstr>
      <vt:lpstr>5 Recipes we think you will like</vt:lpstr>
      <vt:lpstr>Individual Recipe View</vt:lpstr>
      <vt:lpstr>Favorited Recipes</vt:lpstr>
      <vt:lpstr>This Week’s Shopping List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CookEasy Script</dc:title>
  <dc:creator>Ayal Pierce</dc:creator>
  <cp:lastModifiedBy>Ayal Pierce</cp:lastModifiedBy>
  <cp:revision>6</cp:revision>
  <dcterms:created xsi:type="dcterms:W3CDTF">2015-01-21T16:55:42Z</dcterms:created>
  <dcterms:modified xsi:type="dcterms:W3CDTF">2015-01-21T17:51:52Z</dcterms:modified>
</cp:coreProperties>
</file>