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DataVizOnAirIndiasCustomerData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2945A63-652A-47B9-A3BA-2BA1E5666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Data Viz On Air India's Customer Data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Number of Reviews and Average Ratings by Country">
            <a:extLst>
              <a:ext uri="{FF2B5EF4-FFF2-40B4-BE49-F238E27FC236}">
                <a16:creationId xmlns:a16="http://schemas.microsoft.com/office/drawing/2014/main" id="{3CBE563C-C591-4F9A-9E2D-754C8B865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20" y="0"/>
            <a:ext cx="1273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verage Rating For All">
            <a:extLst>
              <a:ext uri="{FF2B5EF4-FFF2-40B4-BE49-F238E27FC236}">
                <a16:creationId xmlns:a16="http://schemas.microsoft.com/office/drawing/2014/main" id="{7CB863E9-2E2B-4B8D-87CD-D40593E96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5715"/>
            <a:ext cx="12192000" cy="202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ount of Ratings By Country">
            <a:extLst>
              <a:ext uri="{FF2B5EF4-FFF2-40B4-BE49-F238E27FC236}">
                <a16:creationId xmlns:a16="http://schemas.microsoft.com/office/drawing/2014/main" id="{03105F77-E0A3-42C4-AAC0-5805146D8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8" y="0"/>
            <a:ext cx="5759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eat Comfort vs. Value for Money">
            <a:extLst>
              <a:ext uri="{FF2B5EF4-FFF2-40B4-BE49-F238E27FC236}">
                <a16:creationId xmlns:a16="http://schemas.microsoft.com/office/drawing/2014/main" id="{B751AA50-C3B0-4333-8C70-72B779465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633" y="0"/>
            <a:ext cx="556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Rating Heat Map: Aspects Across Routes and Seat Types.">
            <a:extLst>
              <a:ext uri="{FF2B5EF4-FFF2-40B4-BE49-F238E27FC236}">
                <a16:creationId xmlns:a16="http://schemas.microsoft.com/office/drawing/2014/main" id="{39CF5092-433E-4683-9ADD-A0B209C97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6365"/>
            <a:ext cx="12192000" cy="100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Histogram: Distribution of Ratings for [Aspect].">
            <a:extLst>
              <a:ext uri="{FF2B5EF4-FFF2-40B4-BE49-F238E27FC236}">
                <a16:creationId xmlns:a16="http://schemas.microsoft.com/office/drawing/2014/main" id="{B3721A86-0D70-4CCD-B684-48C12AE06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4158"/>
            <a:ext cx="12192000" cy="506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Number of Reviews Over Time (Date).">
            <a:extLst>
              <a:ext uri="{FF2B5EF4-FFF2-40B4-BE49-F238E27FC236}">
                <a16:creationId xmlns:a16="http://schemas.microsoft.com/office/drawing/2014/main" id="{341FE261-FAE1-4A3F-B5EB-BDD72D813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470" y="415290"/>
            <a:ext cx="7719060" cy="60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Viz On Air India's Customer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Viz On Air India's Customer Data</dc:title>
  <dc:creator/>
  <cp:lastModifiedBy>Ayamullah Khan</cp:lastModifiedBy>
  <cp:revision>1</cp:revision>
  <dcterms:created xsi:type="dcterms:W3CDTF">2023-08-01T18:11:41Z</dcterms:created>
  <dcterms:modified xsi:type="dcterms:W3CDTF">2023-12-20T14:50:23Z</dcterms:modified>
</cp:coreProperties>
</file>