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</p:sldMasterIdLst>
  <p:notesMasterIdLst>
    <p:notesMasterId r:id="rId17"/>
  </p:notesMasterIdLst>
  <p:handoutMasterIdLst>
    <p:handoutMasterId r:id="rId18"/>
  </p:handoutMasterIdLst>
  <p:sldIdLst>
    <p:sldId id="393" r:id="rId2"/>
    <p:sldId id="395" r:id="rId3"/>
    <p:sldId id="401" r:id="rId4"/>
    <p:sldId id="405" r:id="rId5"/>
    <p:sldId id="396" r:id="rId6"/>
    <p:sldId id="384" r:id="rId7"/>
    <p:sldId id="397" r:id="rId8"/>
    <p:sldId id="398" r:id="rId9"/>
    <p:sldId id="399" r:id="rId10"/>
    <p:sldId id="400" r:id="rId11"/>
    <p:sldId id="385" r:id="rId12"/>
    <p:sldId id="402" r:id="rId13"/>
    <p:sldId id="403" r:id="rId14"/>
    <p:sldId id="404" r:id="rId15"/>
    <p:sldId id="3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042"/>
    <a:srgbClr val="73AF51"/>
    <a:srgbClr val="1251B1"/>
    <a:srgbClr val="E38008"/>
    <a:srgbClr val="0B5D7F"/>
    <a:srgbClr val="1081AD"/>
    <a:srgbClr val="0D6F95"/>
    <a:srgbClr val="085C7C"/>
    <a:srgbClr val="E6E6E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3969" autoAdjust="0"/>
  </p:normalViewPr>
  <p:slideViewPr>
    <p:cSldViewPr snapToGrid="0" snapToObjects="1">
      <p:cViewPr varScale="1">
        <p:scale>
          <a:sx n="74" d="100"/>
          <a:sy n="74" d="100"/>
        </p:scale>
        <p:origin x="27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2472" y="90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0611" y="4348915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4264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4524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00"/>
              <a:t>Image source: https://www.pexels.com/photo/person-using-macbook-374720/</a:t>
            </a:r>
          </a:p>
          <a:p>
            <a:endParaRPr lang="en-IN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2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7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494D4A5-F03E-4980-A019-AA2719481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" b="18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3273389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3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595162" y="1858542"/>
            <a:ext cx="690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C010C59-D0F4-4FE8-88B7-4FF5E14B06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429139 w 12192000"/>
              <a:gd name="connsiteY0" fmla="*/ 6161467 h 6858000"/>
              <a:gd name="connsiteX1" fmla="*/ 1102568 w 12192000"/>
              <a:gd name="connsiteY1" fmla="*/ 6488038 h 6858000"/>
              <a:gd name="connsiteX2" fmla="*/ 1429139 w 12192000"/>
              <a:gd name="connsiteY2" fmla="*/ 6814609 h 6858000"/>
              <a:gd name="connsiteX3" fmla="*/ 1755710 w 12192000"/>
              <a:gd name="connsiteY3" fmla="*/ 6488038 h 6858000"/>
              <a:gd name="connsiteX4" fmla="*/ 1429139 w 12192000"/>
              <a:gd name="connsiteY4" fmla="*/ 6161467 h 6858000"/>
              <a:gd name="connsiteX5" fmla="*/ 8162314 w 12192000"/>
              <a:gd name="connsiteY5" fmla="*/ 5649061 h 6858000"/>
              <a:gd name="connsiteX6" fmla="*/ 8036905 w 12192000"/>
              <a:gd name="connsiteY6" fmla="*/ 5701007 h 6858000"/>
              <a:gd name="connsiteX7" fmla="*/ 7335995 w 12192000"/>
              <a:gd name="connsiteY7" fmla="*/ 6401917 h 6858000"/>
              <a:gd name="connsiteX8" fmla="*/ 7335995 w 12192000"/>
              <a:gd name="connsiteY8" fmla="*/ 6652735 h 6858000"/>
              <a:gd name="connsiteX9" fmla="*/ 7357954 w 12192000"/>
              <a:gd name="connsiteY9" fmla="*/ 6674694 h 6858000"/>
              <a:gd name="connsiteX10" fmla="*/ 7608772 w 12192000"/>
              <a:gd name="connsiteY10" fmla="*/ 6674694 h 6858000"/>
              <a:gd name="connsiteX11" fmla="*/ 8309682 w 12192000"/>
              <a:gd name="connsiteY11" fmla="*/ 5973784 h 6858000"/>
              <a:gd name="connsiteX12" fmla="*/ 8309682 w 12192000"/>
              <a:gd name="connsiteY12" fmla="*/ 5722966 h 6858000"/>
              <a:gd name="connsiteX13" fmla="*/ 8287723 w 12192000"/>
              <a:gd name="connsiteY13" fmla="*/ 5701007 h 6858000"/>
              <a:gd name="connsiteX14" fmla="*/ 8162314 w 12192000"/>
              <a:gd name="connsiteY14" fmla="*/ 5649061 h 6858000"/>
              <a:gd name="connsiteX15" fmla="*/ 899628 w 12192000"/>
              <a:gd name="connsiteY15" fmla="*/ 5446562 h 6858000"/>
              <a:gd name="connsiteX16" fmla="*/ 573057 w 12192000"/>
              <a:gd name="connsiteY16" fmla="*/ 5773133 h 6858000"/>
              <a:gd name="connsiteX17" fmla="*/ 899628 w 12192000"/>
              <a:gd name="connsiteY17" fmla="*/ 6099704 h 6858000"/>
              <a:gd name="connsiteX18" fmla="*/ 1226199 w 12192000"/>
              <a:gd name="connsiteY18" fmla="*/ 5773133 h 6858000"/>
              <a:gd name="connsiteX19" fmla="*/ 899628 w 12192000"/>
              <a:gd name="connsiteY19" fmla="*/ 5446562 h 6858000"/>
              <a:gd name="connsiteX20" fmla="*/ 370117 w 12192000"/>
              <a:gd name="connsiteY20" fmla="*/ 4731656 h 6858000"/>
              <a:gd name="connsiteX21" fmla="*/ 43547 w 12192000"/>
              <a:gd name="connsiteY21" fmla="*/ 5058227 h 6858000"/>
              <a:gd name="connsiteX22" fmla="*/ 370117 w 12192000"/>
              <a:gd name="connsiteY22" fmla="*/ 5384798 h 6858000"/>
              <a:gd name="connsiteX23" fmla="*/ 696689 w 12192000"/>
              <a:gd name="connsiteY23" fmla="*/ 5058227 h 6858000"/>
              <a:gd name="connsiteX24" fmla="*/ 370117 w 12192000"/>
              <a:gd name="connsiteY24" fmla="*/ 4731656 h 6858000"/>
              <a:gd name="connsiteX25" fmla="*/ 8139025 w 12192000"/>
              <a:gd name="connsiteY25" fmla="*/ 4569563 h 6858000"/>
              <a:gd name="connsiteX26" fmla="*/ 8013616 w 12192000"/>
              <a:gd name="connsiteY26" fmla="*/ 4621508 h 6858000"/>
              <a:gd name="connsiteX27" fmla="*/ 6236292 w 12192000"/>
              <a:gd name="connsiteY27" fmla="*/ 6398833 h 6858000"/>
              <a:gd name="connsiteX28" fmla="*/ 6236292 w 12192000"/>
              <a:gd name="connsiteY28" fmla="*/ 6649651 h 6858000"/>
              <a:gd name="connsiteX29" fmla="*/ 6258251 w 12192000"/>
              <a:gd name="connsiteY29" fmla="*/ 6671610 h 6858000"/>
              <a:gd name="connsiteX30" fmla="*/ 6509069 w 12192000"/>
              <a:gd name="connsiteY30" fmla="*/ 6671610 h 6858000"/>
              <a:gd name="connsiteX31" fmla="*/ 8286393 w 12192000"/>
              <a:gd name="connsiteY31" fmla="*/ 4894285 h 6858000"/>
              <a:gd name="connsiteX32" fmla="*/ 8286393 w 12192000"/>
              <a:gd name="connsiteY32" fmla="*/ 4643467 h 6858000"/>
              <a:gd name="connsiteX33" fmla="*/ 8264434 w 12192000"/>
              <a:gd name="connsiteY33" fmla="*/ 4621508 h 6858000"/>
              <a:gd name="connsiteX34" fmla="*/ 8139025 w 12192000"/>
              <a:gd name="connsiteY34" fmla="*/ 4569563 h 6858000"/>
              <a:gd name="connsiteX35" fmla="*/ 7618325 w 12192000"/>
              <a:gd name="connsiteY35" fmla="*/ 3939483 h 6858000"/>
              <a:gd name="connsiteX36" fmla="*/ 7492916 w 12192000"/>
              <a:gd name="connsiteY36" fmla="*/ 3991429 h 6858000"/>
              <a:gd name="connsiteX37" fmla="*/ 5016683 w 12192000"/>
              <a:gd name="connsiteY37" fmla="*/ 6467663 h 6858000"/>
              <a:gd name="connsiteX38" fmla="*/ 5016683 w 12192000"/>
              <a:gd name="connsiteY38" fmla="*/ 6718481 h 6858000"/>
              <a:gd name="connsiteX39" fmla="*/ 5038642 w 12192000"/>
              <a:gd name="connsiteY39" fmla="*/ 6740440 h 6858000"/>
              <a:gd name="connsiteX40" fmla="*/ 5289460 w 12192000"/>
              <a:gd name="connsiteY40" fmla="*/ 6740440 h 6858000"/>
              <a:gd name="connsiteX41" fmla="*/ 7765693 w 12192000"/>
              <a:gd name="connsiteY41" fmla="*/ 4264206 h 6858000"/>
              <a:gd name="connsiteX42" fmla="*/ 7765693 w 12192000"/>
              <a:gd name="connsiteY42" fmla="*/ 4013388 h 6858000"/>
              <a:gd name="connsiteX43" fmla="*/ 7743734 w 12192000"/>
              <a:gd name="connsiteY43" fmla="*/ 3991429 h 6858000"/>
              <a:gd name="connsiteX44" fmla="*/ 7618325 w 12192000"/>
              <a:gd name="connsiteY44" fmla="*/ 3939483 h 6858000"/>
              <a:gd name="connsiteX45" fmla="*/ 10089754 w 12192000"/>
              <a:gd name="connsiteY45" fmla="*/ 3704146 h 6858000"/>
              <a:gd name="connsiteX46" fmla="*/ 9964345 w 12192000"/>
              <a:gd name="connsiteY46" fmla="*/ 3756091 h 6858000"/>
              <a:gd name="connsiteX47" fmla="*/ 8460165 w 12192000"/>
              <a:gd name="connsiteY47" fmla="*/ 5260272 h 6858000"/>
              <a:gd name="connsiteX48" fmla="*/ 8460165 w 12192000"/>
              <a:gd name="connsiteY48" fmla="*/ 5511090 h 6858000"/>
              <a:gd name="connsiteX49" fmla="*/ 8482124 w 12192000"/>
              <a:gd name="connsiteY49" fmla="*/ 5533049 h 6858000"/>
              <a:gd name="connsiteX50" fmla="*/ 8732942 w 12192000"/>
              <a:gd name="connsiteY50" fmla="*/ 5533049 h 6858000"/>
              <a:gd name="connsiteX51" fmla="*/ 10237122 w 12192000"/>
              <a:gd name="connsiteY51" fmla="*/ 4028868 h 6858000"/>
              <a:gd name="connsiteX52" fmla="*/ 10237122 w 12192000"/>
              <a:gd name="connsiteY52" fmla="*/ 3778051 h 6858000"/>
              <a:gd name="connsiteX53" fmla="*/ 10215163 w 12192000"/>
              <a:gd name="connsiteY53" fmla="*/ 3756091 h 6858000"/>
              <a:gd name="connsiteX54" fmla="*/ 10089754 w 12192000"/>
              <a:gd name="connsiteY54" fmla="*/ 3704146 h 6858000"/>
              <a:gd name="connsiteX55" fmla="*/ 10041065 w 12192000"/>
              <a:gd name="connsiteY55" fmla="*/ 2624647 h 6858000"/>
              <a:gd name="connsiteX56" fmla="*/ 9915656 w 12192000"/>
              <a:gd name="connsiteY56" fmla="*/ 2676593 h 6858000"/>
              <a:gd name="connsiteX57" fmla="*/ 8411476 w 12192000"/>
              <a:gd name="connsiteY57" fmla="*/ 4180773 h 6858000"/>
              <a:gd name="connsiteX58" fmla="*/ 8411476 w 12192000"/>
              <a:gd name="connsiteY58" fmla="*/ 4431591 h 6858000"/>
              <a:gd name="connsiteX59" fmla="*/ 8433435 w 12192000"/>
              <a:gd name="connsiteY59" fmla="*/ 4453550 h 6858000"/>
              <a:gd name="connsiteX60" fmla="*/ 8684253 w 12192000"/>
              <a:gd name="connsiteY60" fmla="*/ 4453550 h 6858000"/>
              <a:gd name="connsiteX61" fmla="*/ 10188433 w 12192000"/>
              <a:gd name="connsiteY61" fmla="*/ 2949370 h 6858000"/>
              <a:gd name="connsiteX62" fmla="*/ 10188433 w 12192000"/>
              <a:gd name="connsiteY62" fmla="*/ 2698552 h 6858000"/>
              <a:gd name="connsiteX63" fmla="*/ 10166474 w 12192000"/>
              <a:gd name="connsiteY63" fmla="*/ 2676593 h 6858000"/>
              <a:gd name="connsiteX64" fmla="*/ 10041065 w 12192000"/>
              <a:gd name="connsiteY64" fmla="*/ 2624647 h 6858000"/>
              <a:gd name="connsiteX65" fmla="*/ 9520364 w 12192000"/>
              <a:gd name="connsiteY65" fmla="*/ 1994569 h 6858000"/>
              <a:gd name="connsiteX66" fmla="*/ 9394955 w 12192000"/>
              <a:gd name="connsiteY66" fmla="*/ 2046515 h 6858000"/>
              <a:gd name="connsiteX67" fmla="*/ 7890775 w 12192000"/>
              <a:gd name="connsiteY67" fmla="*/ 3550695 h 6858000"/>
              <a:gd name="connsiteX68" fmla="*/ 7890775 w 12192000"/>
              <a:gd name="connsiteY68" fmla="*/ 3801513 h 6858000"/>
              <a:gd name="connsiteX69" fmla="*/ 7912734 w 12192000"/>
              <a:gd name="connsiteY69" fmla="*/ 3823472 h 6858000"/>
              <a:gd name="connsiteX70" fmla="*/ 8163552 w 12192000"/>
              <a:gd name="connsiteY70" fmla="*/ 3823472 h 6858000"/>
              <a:gd name="connsiteX71" fmla="*/ 9667732 w 12192000"/>
              <a:gd name="connsiteY71" fmla="*/ 2319292 h 6858000"/>
              <a:gd name="connsiteX72" fmla="*/ 9667732 w 12192000"/>
              <a:gd name="connsiteY72" fmla="*/ 2068475 h 6858000"/>
              <a:gd name="connsiteX73" fmla="*/ 9645773 w 12192000"/>
              <a:gd name="connsiteY73" fmla="*/ 2046515 h 6858000"/>
              <a:gd name="connsiteX74" fmla="*/ 9520364 w 12192000"/>
              <a:gd name="connsiteY74" fmla="*/ 1994569 h 6858000"/>
              <a:gd name="connsiteX75" fmla="*/ 11974643 w 12192000"/>
              <a:gd name="connsiteY75" fmla="*/ 1766977 h 6858000"/>
              <a:gd name="connsiteX76" fmla="*/ 11849234 w 12192000"/>
              <a:gd name="connsiteY76" fmla="*/ 1818923 h 6858000"/>
              <a:gd name="connsiteX77" fmla="*/ 10345054 w 12192000"/>
              <a:gd name="connsiteY77" fmla="*/ 3323103 h 6858000"/>
              <a:gd name="connsiteX78" fmla="*/ 10345054 w 12192000"/>
              <a:gd name="connsiteY78" fmla="*/ 3573920 h 6858000"/>
              <a:gd name="connsiteX79" fmla="*/ 10367013 w 12192000"/>
              <a:gd name="connsiteY79" fmla="*/ 3595879 h 6858000"/>
              <a:gd name="connsiteX80" fmla="*/ 10617831 w 12192000"/>
              <a:gd name="connsiteY80" fmla="*/ 3595879 h 6858000"/>
              <a:gd name="connsiteX81" fmla="*/ 12122011 w 12192000"/>
              <a:gd name="connsiteY81" fmla="*/ 2091700 h 6858000"/>
              <a:gd name="connsiteX82" fmla="*/ 12122011 w 12192000"/>
              <a:gd name="connsiteY82" fmla="*/ 1840882 h 6858000"/>
              <a:gd name="connsiteX83" fmla="*/ 12100052 w 12192000"/>
              <a:gd name="connsiteY83" fmla="*/ 1818923 h 6858000"/>
              <a:gd name="connsiteX84" fmla="*/ 11974643 w 12192000"/>
              <a:gd name="connsiteY84" fmla="*/ 1766977 h 6858000"/>
              <a:gd name="connsiteX85" fmla="*/ 4017223 w 12192000"/>
              <a:gd name="connsiteY85" fmla="*/ 734456 h 6858000"/>
              <a:gd name="connsiteX86" fmla="*/ 3560024 w 12192000"/>
              <a:gd name="connsiteY86" fmla="*/ 1191656 h 6858000"/>
              <a:gd name="connsiteX87" fmla="*/ 4017223 w 12192000"/>
              <a:gd name="connsiteY87" fmla="*/ 1648856 h 6858000"/>
              <a:gd name="connsiteX88" fmla="*/ 4474421 w 12192000"/>
              <a:gd name="connsiteY88" fmla="*/ 1191656 h 6858000"/>
              <a:gd name="connsiteX89" fmla="*/ 5708917 w 12192000"/>
              <a:gd name="connsiteY89" fmla="*/ 734456 h 6858000"/>
              <a:gd name="connsiteX90" fmla="*/ 5251717 w 12192000"/>
              <a:gd name="connsiteY90" fmla="*/ 1191656 h 6858000"/>
              <a:gd name="connsiteX91" fmla="*/ 5708917 w 12192000"/>
              <a:gd name="connsiteY91" fmla="*/ 1648856 h 6858000"/>
              <a:gd name="connsiteX92" fmla="*/ 6166116 w 12192000"/>
              <a:gd name="connsiteY92" fmla="*/ 1191656 h 6858000"/>
              <a:gd name="connsiteX93" fmla="*/ 7400612 w 12192000"/>
              <a:gd name="connsiteY93" fmla="*/ 734455 h 6858000"/>
              <a:gd name="connsiteX94" fmla="*/ 6943412 w 12192000"/>
              <a:gd name="connsiteY94" fmla="*/ 1191656 h 6858000"/>
              <a:gd name="connsiteX95" fmla="*/ 7400612 w 12192000"/>
              <a:gd name="connsiteY95" fmla="*/ 1648856 h 6858000"/>
              <a:gd name="connsiteX96" fmla="*/ 7857812 w 12192000"/>
              <a:gd name="connsiteY96" fmla="*/ 1191656 h 6858000"/>
              <a:gd name="connsiteX97" fmla="*/ 9092308 w 12192000"/>
              <a:gd name="connsiteY97" fmla="*/ 734455 h 6858000"/>
              <a:gd name="connsiteX98" fmla="*/ 8635108 w 12192000"/>
              <a:gd name="connsiteY98" fmla="*/ 1191655 h 6858000"/>
              <a:gd name="connsiteX99" fmla="*/ 9092308 w 12192000"/>
              <a:gd name="connsiteY99" fmla="*/ 1648855 h 6858000"/>
              <a:gd name="connsiteX100" fmla="*/ 9549508 w 12192000"/>
              <a:gd name="connsiteY100" fmla="*/ 1191655 h 6858000"/>
              <a:gd name="connsiteX101" fmla="*/ 11938654 w 12192000"/>
              <a:gd name="connsiteY101" fmla="*/ 725578 h 6858000"/>
              <a:gd name="connsiteX102" fmla="*/ 11813245 w 12192000"/>
              <a:gd name="connsiteY102" fmla="*/ 777523 h 6858000"/>
              <a:gd name="connsiteX103" fmla="*/ 10309065 w 12192000"/>
              <a:gd name="connsiteY103" fmla="*/ 2281704 h 6858000"/>
              <a:gd name="connsiteX104" fmla="*/ 10309065 w 12192000"/>
              <a:gd name="connsiteY104" fmla="*/ 2532522 h 6858000"/>
              <a:gd name="connsiteX105" fmla="*/ 10331024 w 12192000"/>
              <a:gd name="connsiteY105" fmla="*/ 2554481 h 6858000"/>
              <a:gd name="connsiteX106" fmla="*/ 10581842 w 12192000"/>
              <a:gd name="connsiteY106" fmla="*/ 2554481 h 6858000"/>
              <a:gd name="connsiteX107" fmla="*/ 12086022 w 12192000"/>
              <a:gd name="connsiteY107" fmla="*/ 1050300 h 6858000"/>
              <a:gd name="connsiteX108" fmla="*/ 12086022 w 12192000"/>
              <a:gd name="connsiteY108" fmla="*/ 799483 h 6858000"/>
              <a:gd name="connsiteX109" fmla="*/ 12064063 w 12192000"/>
              <a:gd name="connsiteY109" fmla="*/ 777523 h 6858000"/>
              <a:gd name="connsiteX110" fmla="*/ 11938654 w 12192000"/>
              <a:gd name="connsiteY110" fmla="*/ 725578 h 6858000"/>
              <a:gd name="connsiteX111" fmla="*/ 11405253 w 12192000"/>
              <a:gd name="connsiteY111" fmla="*/ 57401 h 6858000"/>
              <a:gd name="connsiteX112" fmla="*/ 11279844 w 12192000"/>
              <a:gd name="connsiteY112" fmla="*/ 109347 h 6858000"/>
              <a:gd name="connsiteX113" fmla="*/ 9775664 w 12192000"/>
              <a:gd name="connsiteY113" fmla="*/ 1613528 h 6858000"/>
              <a:gd name="connsiteX114" fmla="*/ 9775664 w 12192000"/>
              <a:gd name="connsiteY114" fmla="*/ 1864346 h 6858000"/>
              <a:gd name="connsiteX115" fmla="*/ 9797623 w 12192000"/>
              <a:gd name="connsiteY115" fmla="*/ 1886305 h 6858000"/>
              <a:gd name="connsiteX116" fmla="*/ 10048441 w 12192000"/>
              <a:gd name="connsiteY116" fmla="*/ 1886305 h 6858000"/>
              <a:gd name="connsiteX117" fmla="*/ 11552621 w 12192000"/>
              <a:gd name="connsiteY117" fmla="*/ 382124 h 6858000"/>
              <a:gd name="connsiteX118" fmla="*/ 11552621 w 12192000"/>
              <a:gd name="connsiteY118" fmla="*/ 131306 h 6858000"/>
              <a:gd name="connsiteX119" fmla="*/ 11530662 w 12192000"/>
              <a:gd name="connsiteY119" fmla="*/ 109347 h 6858000"/>
              <a:gd name="connsiteX120" fmla="*/ 11405253 w 12192000"/>
              <a:gd name="connsiteY120" fmla="*/ 57401 h 6858000"/>
              <a:gd name="connsiteX121" fmla="*/ 4 w 12192000"/>
              <a:gd name="connsiteY121" fmla="*/ 2 h 6858000"/>
              <a:gd name="connsiteX122" fmla="*/ 4 w 12192000"/>
              <a:gd name="connsiteY122" fmla="*/ 3090502 h 6858000"/>
              <a:gd name="connsiteX123" fmla="*/ 3090503 w 12192000"/>
              <a:gd name="connsiteY123" fmla="*/ 2 h 6858000"/>
              <a:gd name="connsiteX124" fmla="*/ 3171376 w 12192000"/>
              <a:gd name="connsiteY124" fmla="*/ 2 h 6858000"/>
              <a:gd name="connsiteX125" fmla="*/ 2714176 w 12192000"/>
              <a:gd name="connsiteY125" fmla="*/ 457202 h 6858000"/>
              <a:gd name="connsiteX126" fmla="*/ 3171376 w 12192000"/>
              <a:gd name="connsiteY126" fmla="*/ 914402 h 6858000"/>
              <a:gd name="connsiteX127" fmla="*/ 3628576 w 12192000"/>
              <a:gd name="connsiteY127" fmla="*/ 457202 h 6858000"/>
              <a:gd name="connsiteX128" fmla="*/ 4863069 w 12192000"/>
              <a:gd name="connsiteY128" fmla="*/ 2 h 6858000"/>
              <a:gd name="connsiteX129" fmla="*/ 4405869 w 12192000"/>
              <a:gd name="connsiteY129" fmla="*/ 457202 h 6858000"/>
              <a:gd name="connsiteX130" fmla="*/ 4863069 w 12192000"/>
              <a:gd name="connsiteY130" fmla="*/ 914402 h 6858000"/>
              <a:gd name="connsiteX131" fmla="*/ 5320269 w 12192000"/>
              <a:gd name="connsiteY131" fmla="*/ 457202 h 6858000"/>
              <a:gd name="connsiteX132" fmla="*/ 6554764 w 12192000"/>
              <a:gd name="connsiteY132" fmla="*/ 2 h 6858000"/>
              <a:gd name="connsiteX133" fmla="*/ 6097564 w 12192000"/>
              <a:gd name="connsiteY133" fmla="*/ 457201 h 6858000"/>
              <a:gd name="connsiteX134" fmla="*/ 6554764 w 12192000"/>
              <a:gd name="connsiteY134" fmla="*/ 914401 h 6858000"/>
              <a:gd name="connsiteX135" fmla="*/ 7011964 w 12192000"/>
              <a:gd name="connsiteY135" fmla="*/ 457201 h 6858000"/>
              <a:gd name="connsiteX136" fmla="*/ 8246460 w 12192000"/>
              <a:gd name="connsiteY136" fmla="*/ 1 h 6858000"/>
              <a:gd name="connsiteX137" fmla="*/ 7789260 w 12192000"/>
              <a:gd name="connsiteY137" fmla="*/ 457201 h 6858000"/>
              <a:gd name="connsiteX138" fmla="*/ 8246460 w 12192000"/>
              <a:gd name="connsiteY138" fmla="*/ 914401 h 6858000"/>
              <a:gd name="connsiteX139" fmla="*/ 8703660 w 12192000"/>
              <a:gd name="connsiteY139" fmla="*/ 457201 h 6858000"/>
              <a:gd name="connsiteX140" fmla="*/ 9938152 w 12192000"/>
              <a:gd name="connsiteY140" fmla="*/ 1 h 6858000"/>
              <a:gd name="connsiteX141" fmla="*/ 9480952 w 12192000"/>
              <a:gd name="connsiteY141" fmla="*/ 457201 h 6858000"/>
              <a:gd name="connsiteX142" fmla="*/ 9938152 w 12192000"/>
              <a:gd name="connsiteY142" fmla="*/ 914401 h 6858000"/>
              <a:gd name="connsiteX143" fmla="*/ 10395352 w 12192000"/>
              <a:gd name="connsiteY143" fmla="*/ 457201 h 6858000"/>
              <a:gd name="connsiteX144" fmla="*/ 0 w 12192000"/>
              <a:gd name="connsiteY144" fmla="*/ 0 h 6858000"/>
              <a:gd name="connsiteX145" fmla="*/ 12192000 w 12192000"/>
              <a:gd name="connsiteY145" fmla="*/ 0 h 6858000"/>
              <a:gd name="connsiteX146" fmla="*/ 12192000 w 12192000"/>
              <a:gd name="connsiteY146" fmla="*/ 2431144 h 6858000"/>
              <a:gd name="connsiteX147" fmla="*/ 7765144 w 12192000"/>
              <a:gd name="connsiteY147" fmla="*/ 6858000 h 6858000"/>
              <a:gd name="connsiteX148" fmla="*/ 0 w 12192000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2192000" h="6858000">
                <a:moveTo>
                  <a:pt x="1429139" y="6161467"/>
                </a:moveTo>
                <a:cubicBezTo>
                  <a:pt x="1248779" y="6161467"/>
                  <a:pt x="1102568" y="6307678"/>
                  <a:pt x="1102568" y="6488038"/>
                </a:cubicBezTo>
                <a:cubicBezTo>
                  <a:pt x="1102568" y="6668398"/>
                  <a:pt x="1248779" y="6814609"/>
                  <a:pt x="1429139" y="6814609"/>
                </a:cubicBezTo>
                <a:cubicBezTo>
                  <a:pt x="1609499" y="6814609"/>
                  <a:pt x="1755710" y="6668398"/>
                  <a:pt x="1755710" y="6488038"/>
                </a:cubicBezTo>
                <a:cubicBezTo>
                  <a:pt x="1755710" y="6307678"/>
                  <a:pt x="1609499" y="6161467"/>
                  <a:pt x="1429139" y="6161467"/>
                </a:cubicBezTo>
                <a:close/>
                <a:moveTo>
                  <a:pt x="8162314" y="5649061"/>
                </a:moveTo>
                <a:cubicBezTo>
                  <a:pt x="8116925" y="5649061"/>
                  <a:pt x="8071536" y="5666376"/>
                  <a:pt x="8036905" y="5701007"/>
                </a:cubicBezTo>
                <a:lnTo>
                  <a:pt x="7335995" y="6401917"/>
                </a:lnTo>
                <a:cubicBezTo>
                  <a:pt x="7266734" y="6471179"/>
                  <a:pt x="7266734" y="6583474"/>
                  <a:pt x="7335995" y="6652735"/>
                </a:cubicBezTo>
                <a:lnTo>
                  <a:pt x="7357954" y="6674694"/>
                </a:lnTo>
                <a:cubicBezTo>
                  <a:pt x="7427215" y="6743956"/>
                  <a:pt x="7539511" y="6743956"/>
                  <a:pt x="7608772" y="6674694"/>
                </a:cubicBezTo>
                <a:lnTo>
                  <a:pt x="8309682" y="5973784"/>
                </a:lnTo>
                <a:cubicBezTo>
                  <a:pt x="8378944" y="5904522"/>
                  <a:pt x="8378944" y="5792227"/>
                  <a:pt x="8309682" y="5722966"/>
                </a:cubicBezTo>
                <a:lnTo>
                  <a:pt x="8287723" y="5701007"/>
                </a:lnTo>
                <a:cubicBezTo>
                  <a:pt x="8253093" y="5666376"/>
                  <a:pt x="8207704" y="5649061"/>
                  <a:pt x="8162314" y="5649061"/>
                </a:cubicBezTo>
                <a:close/>
                <a:moveTo>
                  <a:pt x="899628" y="5446562"/>
                </a:moveTo>
                <a:cubicBezTo>
                  <a:pt x="719268" y="5446562"/>
                  <a:pt x="573057" y="5592773"/>
                  <a:pt x="573057" y="5773133"/>
                </a:cubicBezTo>
                <a:cubicBezTo>
                  <a:pt x="573057" y="5953493"/>
                  <a:pt x="719268" y="6099704"/>
                  <a:pt x="899628" y="6099704"/>
                </a:cubicBezTo>
                <a:cubicBezTo>
                  <a:pt x="1079988" y="6099704"/>
                  <a:pt x="1226199" y="5953493"/>
                  <a:pt x="1226199" y="5773133"/>
                </a:cubicBezTo>
                <a:cubicBezTo>
                  <a:pt x="1226199" y="5592773"/>
                  <a:pt x="1079988" y="5446562"/>
                  <a:pt x="899628" y="5446562"/>
                </a:cubicBezTo>
                <a:close/>
                <a:moveTo>
                  <a:pt x="370117" y="4731656"/>
                </a:moveTo>
                <a:cubicBezTo>
                  <a:pt x="189758" y="4731656"/>
                  <a:pt x="43547" y="4877867"/>
                  <a:pt x="43547" y="5058227"/>
                </a:cubicBezTo>
                <a:cubicBezTo>
                  <a:pt x="43547" y="5238587"/>
                  <a:pt x="189758" y="5384798"/>
                  <a:pt x="370117" y="5384798"/>
                </a:cubicBezTo>
                <a:cubicBezTo>
                  <a:pt x="550478" y="5384798"/>
                  <a:pt x="696689" y="5238587"/>
                  <a:pt x="696689" y="5058227"/>
                </a:cubicBezTo>
                <a:cubicBezTo>
                  <a:pt x="696689" y="4877867"/>
                  <a:pt x="550478" y="4731656"/>
                  <a:pt x="370117" y="4731656"/>
                </a:cubicBezTo>
                <a:close/>
                <a:moveTo>
                  <a:pt x="8139025" y="4569563"/>
                </a:moveTo>
                <a:cubicBezTo>
                  <a:pt x="8093636" y="4569563"/>
                  <a:pt x="8048247" y="4586878"/>
                  <a:pt x="8013616" y="4621508"/>
                </a:cubicBezTo>
                <a:lnTo>
                  <a:pt x="6236292" y="6398833"/>
                </a:lnTo>
                <a:cubicBezTo>
                  <a:pt x="6167031" y="6468094"/>
                  <a:pt x="6167031" y="6580390"/>
                  <a:pt x="6236292" y="6649651"/>
                </a:cubicBezTo>
                <a:lnTo>
                  <a:pt x="6258251" y="6671610"/>
                </a:lnTo>
                <a:cubicBezTo>
                  <a:pt x="6327512" y="6740871"/>
                  <a:pt x="6439808" y="6740871"/>
                  <a:pt x="6509069" y="6671610"/>
                </a:cubicBezTo>
                <a:lnTo>
                  <a:pt x="8286393" y="4894285"/>
                </a:lnTo>
                <a:cubicBezTo>
                  <a:pt x="8355654" y="4825024"/>
                  <a:pt x="8355654" y="4712728"/>
                  <a:pt x="8286393" y="4643467"/>
                </a:cubicBezTo>
                <a:lnTo>
                  <a:pt x="8264434" y="4621508"/>
                </a:lnTo>
                <a:cubicBezTo>
                  <a:pt x="8229804" y="4586878"/>
                  <a:pt x="8184415" y="4569563"/>
                  <a:pt x="8139025" y="4569563"/>
                </a:cubicBezTo>
                <a:close/>
                <a:moveTo>
                  <a:pt x="7618325" y="3939483"/>
                </a:moveTo>
                <a:cubicBezTo>
                  <a:pt x="7572936" y="3939483"/>
                  <a:pt x="7527547" y="3956798"/>
                  <a:pt x="7492916" y="3991429"/>
                </a:cubicBezTo>
                <a:lnTo>
                  <a:pt x="5016683" y="6467663"/>
                </a:lnTo>
                <a:cubicBezTo>
                  <a:pt x="4947422" y="6536924"/>
                  <a:pt x="4947422" y="6649220"/>
                  <a:pt x="5016683" y="6718481"/>
                </a:cubicBezTo>
                <a:lnTo>
                  <a:pt x="5038642" y="6740440"/>
                </a:lnTo>
                <a:cubicBezTo>
                  <a:pt x="5107903" y="6809701"/>
                  <a:pt x="5220199" y="6809701"/>
                  <a:pt x="5289460" y="6740440"/>
                </a:cubicBezTo>
                <a:lnTo>
                  <a:pt x="7765693" y="4264206"/>
                </a:lnTo>
                <a:cubicBezTo>
                  <a:pt x="7834954" y="4194945"/>
                  <a:pt x="7834954" y="4082649"/>
                  <a:pt x="7765693" y="4013388"/>
                </a:cubicBezTo>
                <a:lnTo>
                  <a:pt x="7743734" y="3991429"/>
                </a:lnTo>
                <a:cubicBezTo>
                  <a:pt x="7709103" y="3956798"/>
                  <a:pt x="7663714" y="3939483"/>
                  <a:pt x="7618325" y="3939483"/>
                </a:cubicBezTo>
                <a:close/>
                <a:moveTo>
                  <a:pt x="10089754" y="3704146"/>
                </a:moveTo>
                <a:cubicBezTo>
                  <a:pt x="10044365" y="3704146"/>
                  <a:pt x="9998976" y="3721461"/>
                  <a:pt x="9964345" y="3756091"/>
                </a:cubicBezTo>
                <a:lnTo>
                  <a:pt x="8460165" y="5260272"/>
                </a:lnTo>
                <a:cubicBezTo>
                  <a:pt x="8390903" y="5329533"/>
                  <a:pt x="8390903" y="5441829"/>
                  <a:pt x="8460165" y="5511090"/>
                </a:cubicBezTo>
                <a:lnTo>
                  <a:pt x="8482124" y="5533049"/>
                </a:lnTo>
                <a:cubicBezTo>
                  <a:pt x="8551385" y="5602310"/>
                  <a:pt x="8663680" y="5602310"/>
                  <a:pt x="8732942" y="5533049"/>
                </a:cubicBezTo>
                <a:lnTo>
                  <a:pt x="10237122" y="4028868"/>
                </a:lnTo>
                <a:cubicBezTo>
                  <a:pt x="10306384" y="3959607"/>
                  <a:pt x="10306384" y="3847312"/>
                  <a:pt x="10237122" y="3778051"/>
                </a:cubicBezTo>
                <a:lnTo>
                  <a:pt x="10215163" y="3756091"/>
                </a:lnTo>
                <a:cubicBezTo>
                  <a:pt x="10180532" y="3721461"/>
                  <a:pt x="10135144" y="3704146"/>
                  <a:pt x="10089754" y="3704146"/>
                </a:cubicBezTo>
                <a:close/>
                <a:moveTo>
                  <a:pt x="10041065" y="2624647"/>
                </a:moveTo>
                <a:cubicBezTo>
                  <a:pt x="9995676" y="2624647"/>
                  <a:pt x="9950287" y="2641962"/>
                  <a:pt x="9915656" y="2676593"/>
                </a:cubicBezTo>
                <a:lnTo>
                  <a:pt x="8411476" y="4180773"/>
                </a:lnTo>
                <a:cubicBezTo>
                  <a:pt x="8342215" y="4250034"/>
                  <a:pt x="8342215" y="4362330"/>
                  <a:pt x="8411476" y="4431591"/>
                </a:cubicBezTo>
                <a:lnTo>
                  <a:pt x="8433435" y="4453550"/>
                </a:lnTo>
                <a:cubicBezTo>
                  <a:pt x="8502696" y="4522811"/>
                  <a:pt x="8614991" y="4522811"/>
                  <a:pt x="8684253" y="4453550"/>
                </a:cubicBezTo>
                <a:lnTo>
                  <a:pt x="10188433" y="2949370"/>
                </a:lnTo>
                <a:cubicBezTo>
                  <a:pt x="10257695" y="2880109"/>
                  <a:pt x="10257695" y="2767813"/>
                  <a:pt x="10188433" y="2698552"/>
                </a:cubicBezTo>
                <a:lnTo>
                  <a:pt x="10166474" y="2676593"/>
                </a:lnTo>
                <a:cubicBezTo>
                  <a:pt x="10131844" y="2641962"/>
                  <a:pt x="10086454" y="2624647"/>
                  <a:pt x="10041065" y="2624647"/>
                </a:cubicBezTo>
                <a:close/>
                <a:moveTo>
                  <a:pt x="9520364" y="1994569"/>
                </a:moveTo>
                <a:cubicBezTo>
                  <a:pt x="9474975" y="1994569"/>
                  <a:pt x="9429586" y="2011885"/>
                  <a:pt x="9394955" y="2046515"/>
                </a:cubicBezTo>
                <a:lnTo>
                  <a:pt x="7890775" y="3550695"/>
                </a:lnTo>
                <a:cubicBezTo>
                  <a:pt x="7821514" y="3619956"/>
                  <a:pt x="7821514" y="3732252"/>
                  <a:pt x="7890775" y="3801513"/>
                </a:cubicBezTo>
                <a:lnTo>
                  <a:pt x="7912734" y="3823472"/>
                </a:lnTo>
                <a:cubicBezTo>
                  <a:pt x="7981995" y="3892733"/>
                  <a:pt x="8094291" y="3892733"/>
                  <a:pt x="8163552" y="3823472"/>
                </a:cubicBezTo>
                <a:lnTo>
                  <a:pt x="9667732" y="2319292"/>
                </a:lnTo>
                <a:cubicBezTo>
                  <a:pt x="9736994" y="2250031"/>
                  <a:pt x="9736994" y="2137735"/>
                  <a:pt x="9667732" y="2068475"/>
                </a:cubicBezTo>
                <a:lnTo>
                  <a:pt x="9645773" y="2046515"/>
                </a:lnTo>
                <a:cubicBezTo>
                  <a:pt x="9611142" y="2011885"/>
                  <a:pt x="9565753" y="1994569"/>
                  <a:pt x="9520364" y="1994569"/>
                </a:cubicBezTo>
                <a:close/>
                <a:moveTo>
                  <a:pt x="11974643" y="1766977"/>
                </a:moveTo>
                <a:cubicBezTo>
                  <a:pt x="11929254" y="1766977"/>
                  <a:pt x="11883865" y="1784292"/>
                  <a:pt x="11849234" y="1818923"/>
                </a:cubicBezTo>
                <a:lnTo>
                  <a:pt x="10345054" y="3323103"/>
                </a:lnTo>
                <a:cubicBezTo>
                  <a:pt x="10275792" y="3392364"/>
                  <a:pt x="10275792" y="3504659"/>
                  <a:pt x="10345054" y="3573920"/>
                </a:cubicBezTo>
                <a:lnTo>
                  <a:pt x="10367013" y="3595879"/>
                </a:lnTo>
                <a:cubicBezTo>
                  <a:pt x="10436274" y="3665140"/>
                  <a:pt x="10548569" y="3665140"/>
                  <a:pt x="10617831" y="3595879"/>
                </a:cubicBezTo>
                <a:lnTo>
                  <a:pt x="12122011" y="2091700"/>
                </a:lnTo>
                <a:cubicBezTo>
                  <a:pt x="12191273" y="2022439"/>
                  <a:pt x="12191273" y="1910143"/>
                  <a:pt x="12122011" y="1840882"/>
                </a:cubicBezTo>
                <a:lnTo>
                  <a:pt x="12100052" y="1818923"/>
                </a:lnTo>
                <a:cubicBezTo>
                  <a:pt x="12065422" y="1784292"/>
                  <a:pt x="12020032" y="1766977"/>
                  <a:pt x="11974643" y="1766977"/>
                </a:cubicBezTo>
                <a:close/>
                <a:moveTo>
                  <a:pt x="4017223" y="734456"/>
                </a:moveTo>
                <a:lnTo>
                  <a:pt x="3560024" y="1191656"/>
                </a:lnTo>
                <a:lnTo>
                  <a:pt x="4017223" y="1648856"/>
                </a:lnTo>
                <a:lnTo>
                  <a:pt x="4474421" y="1191656"/>
                </a:lnTo>
                <a:close/>
                <a:moveTo>
                  <a:pt x="5708917" y="734456"/>
                </a:moveTo>
                <a:lnTo>
                  <a:pt x="5251717" y="1191656"/>
                </a:lnTo>
                <a:lnTo>
                  <a:pt x="5708917" y="1648856"/>
                </a:lnTo>
                <a:lnTo>
                  <a:pt x="6166116" y="1191656"/>
                </a:lnTo>
                <a:close/>
                <a:moveTo>
                  <a:pt x="7400612" y="734455"/>
                </a:moveTo>
                <a:lnTo>
                  <a:pt x="6943412" y="1191656"/>
                </a:lnTo>
                <a:lnTo>
                  <a:pt x="7400612" y="1648856"/>
                </a:lnTo>
                <a:lnTo>
                  <a:pt x="7857812" y="1191656"/>
                </a:lnTo>
                <a:close/>
                <a:moveTo>
                  <a:pt x="9092308" y="734455"/>
                </a:moveTo>
                <a:lnTo>
                  <a:pt x="8635108" y="1191655"/>
                </a:lnTo>
                <a:lnTo>
                  <a:pt x="9092308" y="1648855"/>
                </a:lnTo>
                <a:lnTo>
                  <a:pt x="9549508" y="1191655"/>
                </a:lnTo>
                <a:close/>
                <a:moveTo>
                  <a:pt x="11938654" y="725578"/>
                </a:moveTo>
                <a:cubicBezTo>
                  <a:pt x="11893265" y="725578"/>
                  <a:pt x="11847876" y="742893"/>
                  <a:pt x="11813245" y="777523"/>
                </a:cubicBezTo>
                <a:lnTo>
                  <a:pt x="10309065" y="2281704"/>
                </a:lnTo>
                <a:cubicBezTo>
                  <a:pt x="10239803" y="2350965"/>
                  <a:pt x="10239803" y="2463261"/>
                  <a:pt x="10309065" y="2532522"/>
                </a:cubicBezTo>
                <a:lnTo>
                  <a:pt x="10331024" y="2554481"/>
                </a:lnTo>
                <a:cubicBezTo>
                  <a:pt x="10400285" y="2623742"/>
                  <a:pt x="10512580" y="2623742"/>
                  <a:pt x="10581842" y="2554481"/>
                </a:cubicBezTo>
                <a:lnTo>
                  <a:pt x="12086022" y="1050300"/>
                </a:lnTo>
                <a:cubicBezTo>
                  <a:pt x="12155284" y="981039"/>
                  <a:pt x="12155284" y="868744"/>
                  <a:pt x="12086022" y="799483"/>
                </a:cubicBezTo>
                <a:lnTo>
                  <a:pt x="12064063" y="777523"/>
                </a:lnTo>
                <a:cubicBezTo>
                  <a:pt x="12029432" y="742893"/>
                  <a:pt x="11984043" y="725578"/>
                  <a:pt x="11938654" y="725578"/>
                </a:cubicBezTo>
                <a:close/>
                <a:moveTo>
                  <a:pt x="11405253" y="57401"/>
                </a:moveTo>
                <a:cubicBezTo>
                  <a:pt x="11359864" y="57401"/>
                  <a:pt x="11314475" y="74716"/>
                  <a:pt x="11279844" y="109347"/>
                </a:cubicBezTo>
                <a:lnTo>
                  <a:pt x="9775664" y="1613528"/>
                </a:lnTo>
                <a:cubicBezTo>
                  <a:pt x="9706402" y="1682789"/>
                  <a:pt x="9706402" y="1795085"/>
                  <a:pt x="9775664" y="1864346"/>
                </a:cubicBezTo>
                <a:lnTo>
                  <a:pt x="9797623" y="1886305"/>
                </a:lnTo>
                <a:cubicBezTo>
                  <a:pt x="9866884" y="1955566"/>
                  <a:pt x="9979179" y="1955566"/>
                  <a:pt x="10048441" y="1886305"/>
                </a:cubicBezTo>
                <a:lnTo>
                  <a:pt x="11552621" y="382124"/>
                </a:lnTo>
                <a:cubicBezTo>
                  <a:pt x="11621883" y="312862"/>
                  <a:pt x="11621883" y="200567"/>
                  <a:pt x="11552621" y="131306"/>
                </a:cubicBezTo>
                <a:lnTo>
                  <a:pt x="11530662" y="109347"/>
                </a:lnTo>
                <a:cubicBezTo>
                  <a:pt x="11496032" y="74716"/>
                  <a:pt x="11450643" y="57401"/>
                  <a:pt x="11405253" y="57401"/>
                </a:cubicBezTo>
                <a:close/>
                <a:moveTo>
                  <a:pt x="4" y="2"/>
                </a:moveTo>
                <a:lnTo>
                  <a:pt x="4" y="3090502"/>
                </a:lnTo>
                <a:lnTo>
                  <a:pt x="3090503" y="2"/>
                </a:lnTo>
                <a:close/>
                <a:moveTo>
                  <a:pt x="3171376" y="2"/>
                </a:moveTo>
                <a:lnTo>
                  <a:pt x="2714176" y="457202"/>
                </a:lnTo>
                <a:lnTo>
                  <a:pt x="3171376" y="914402"/>
                </a:lnTo>
                <a:lnTo>
                  <a:pt x="3628576" y="457202"/>
                </a:lnTo>
                <a:close/>
                <a:moveTo>
                  <a:pt x="4863069" y="2"/>
                </a:moveTo>
                <a:lnTo>
                  <a:pt x="4405869" y="457202"/>
                </a:lnTo>
                <a:lnTo>
                  <a:pt x="4863069" y="914402"/>
                </a:lnTo>
                <a:lnTo>
                  <a:pt x="5320269" y="457202"/>
                </a:lnTo>
                <a:close/>
                <a:moveTo>
                  <a:pt x="6554764" y="2"/>
                </a:moveTo>
                <a:lnTo>
                  <a:pt x="6097564" y="457201"/>
                </a:lnTo>
                <a:lnTo>
                  <a:pt x="6554764" y="914401"/>
                </a:lnTo>
                <a:lnTo>
                  <a:pt x="7011964" y="457201"/>
                </a:lnTo>
                <a:close/>
                <a:moveTo>
                  <a:pt x="8246460" y="1"/>
                </a:moveTo>
                <a:lnTo>
                  <a:pt x="7789260" y="457201"/>
                </a:lnTo>
                <a:lnTo>
                  <a:pt x="8246460" y="914401"/>
                </a:lnTo>
                <a:lnTo>
                  <a:pt x="8703660" y="457201"/>
                </a:lnTo>
                <a:close/>
                <a:moveTo>
                  <a:pt x="9938152" y="1"/>
                </a:moveTo>
                <a:lnTo>
                  <a:pt x="9480952" y="457201"/>
                </a:lnTo>
                <a:lnTo>
                  <a:pt x="9938152" y="914401"/>
                </a:lnTo>
                <a:lnTo>
                  <a:pt x="10395352" y="4572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31144"/>
                </a:lnTo>
                <a:lnTo>
                  <a:pt x="776514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A674ABF8-EAD4-4410-8CCD-477D276B43F4}"/>
              </a:ext>
            </a:extLst>
          </p:cNvPr>
          <p:cNvSpPr/>
          <p:nvPr userDrawn="1"/>
        </p:nvSpPr>
        <p:spPr>
          <a:xfrm>
            <a:off x="-3410" y="2450947"/>
            <a:ext cx="6607408" cy="2237168"/>
          </a:xfrm>
          <a:custGeom>
            <a:avLst/>
            <a:gdLst>
              <a:gd name="connsiteX0" fmla="*/ 643965 w 6607408"/>
              <a:gd name="connsiteY0" fmla="*/ 0 h 2237168"/>
              <a:gd name="connsiteX1" fmla="*/ 6607408 w 6607408"/>
              <a:gd name="connsiteY1" fmla="*/ 0 h 2237168"/>
              <a:gd name="connsiteX2" fmla="*/ 6607408 w 6607408"/>
              <a:gd name="connsiteY2" fmla="*/ 2237167 h 2237168"/>
              <a:gd name="connsiteX3" fmla="*/ 643965 w 6607408"/>
              <a:gd name="connsiteY3" fmla="*/ 2237167 h 2237168"/>
              <a:gd name="connsiteX4" fmla="*/ 643965 w 6607408"/>
              <a:gd name="connsiteY4" fmla="*/ 2237168 h 2237168"/>
              <a:gd name="connsiteX5" fmla="*/ 7730 w 6607408"/>
              <a:gd name="connsiteY5" fmla="*/ 2237168 h 2237168"/>
              <a:gd name="connsiteX6" fmla="*/ 7730 w 6607408"/>
              <a:gd name="connsiteY6" fmla="*/ 655216 h 2237168"/>
              <a:gd name="connsiteX7" fmla="*/ 0 w 6607408"/>
              <a:gd name="connsiteY7" fmla="*/ 647509 h 2237168"/>
              <a:gd name="connsiteX8" fmla="*/ 7730 w 6607408"/>
              <a:gd name="connsiteY8" fmla="*/ 639757 h 2237168"/>
              <a:gd name="connsiteX9" fmla="*/ 7730 w 6607408"/>
              <a:gd name="connsiteY9" fmla="*/ 635076 h 2237168"/>
              <a:gd name="connsiteX10" fmla="*/ 12397 w 6607408"/>
              <a:gd name="connsiteY10" fmla="*/ 635076 h 2237168"/>
              <a:gd name="connsiteX11" fmla="*/ 643965 w 6607408"/>
              <a:gd name="connsiteY11" fmla="*/ 1687 h 22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7408" h="2237168">
                <a:moveTo>
                  <a:pt x="643965" y="0"/>
                </a:moveTo>
                <a:lnTo>
                  <a:pt x="6607408" y="0"/>
                </a:lnTo>
                <a:lnTo>
                  <a:pt x="6607408" y="2237167"/>
                </a:lnTo>
                <a:lnTo>
                  <a:pt x="643965" y="2237167"/>
                </a:lnTo>
                <a:lnTo>
                  <a:pt x="643965" y="2237168"/>
                </a:lnTo>
                <a:lnTo>
                  <a:pt x="7730" y="2237168"/>
                </a:lnTo>
                <a:lnTo>
                  <a:pt x="7730" y="655216"/>
                </a:lnTo>
                <a:lnTo>
                  <a:pt x="0" y="647509"/>
                </a:lnTo>
                <a:lnTo>
                  <a:pt x="7730" y="639757"/>
                </a:lnTo>
                <a:lnTo>
                  <a:pt x="7730" y="635076"/>
                </a:lnTo>
                <a:lnTo>
                  <a:pt x="12397" y="635076"/>
                </a:lnTo>
                <a:lnTo>
                  <a:pt x="643965" y="1687"/>
                </a:lnTo>
                <a:close/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9E90D4A6-EABC-4668-B33A-12C8E0ACFBB3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339912" y="2601085"/>
            <a:ext cx="6859208" cy="707886"/>
          </a:xfrm>
        </p:spPr>
        <p:txBody>
          <a:bodyPr wrap="square" anchor="b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DOCUMENT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xmlns="" id="{5A7FD2E5-3430-4B6D-8B88-FEEF41234A8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339912" y="4237381"/>
            <a:ext cx="6859208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EDIT SUBTITLE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xmlns="" id="{217D11FD-233F-4482-938B-82CA452ECE9C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339397" y="3407037"/>
            <a:ext cx="6841373" cy="43088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2800" i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N" dirty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/>
              <a:t>SlideModel.com</a:t>
            </a:r>
          </a:p>
        </p:txBody>
      </p:sp>
    </p:spTree>
    <p:extLst>
      <p:ext uri="{BB962C8B-B14F-4D97-AF65-F5344CB8AC3E}">
        <p14:creationId xmlns:p14="http://schemas.microsoft.com/office/powerpoint/2010/main" val="74101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4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BF662B1-E5B0-48D2-B39D-43A30B4B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230314"/>
            <a:ext cx="5104002" cy="1077218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142802C-AEEA-4B92-B5B3-0756576E8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1" y="843417"/>
            <a:ext cx="5104001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71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6C377F9-FA26-4D7D-8C15-5737D03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227" y="230314"/>
            <a:ext cx="7665776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DEAE418-52E2-4DE7-A31D-BA3FF67BE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227" y="843417"/>
            <a:ext cx="7665776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612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xmlns="" id="{2755FD07-32D4-4A25-A7A2-13926211B7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18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1F7B841-B016-4EA6-B35A-56DF9234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4"/>
            <a:ext cx="108204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4E848E19-DAF4-49BB-B133-74C5F04FFF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67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88914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71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kern="0" baseline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502DCD3E-688B-4163-B796-566F55363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AB6AC99-4036-4871-B44A-163F7591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5219700" cy="1077218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8806BEB1-554E-441B-8143-1262D1DD21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52196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xmlns="" id="{0A28A75D-08F0-4C74-9485-2A3A830F97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39333" y="-21085"/>
            <a:ext cx="7552668" cy="6879085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  <a:gd name="connsiteX0" fmla="*/ 2971144 w 8548017"/>
              <a:gd name="connsiteY0" fmla="*/ 0 h 6858000"/>
              <a:gd name="connsiteX1" fmla="*/ 7752484 w 8548017"/>
              <a:gd name="connsiteY1" fmla="*/ 0 h 6858000"/>
              <a:gd name="connsiteX2" fmla="*/ 7863964 w 8548017"/>
              <a:gd name="connsiteY2" fmla="*/ 173070 h 6858000"/>
              <a:gd name="connsiteX3" fmla="*/ 8548017 w 8548017"/>
              <a:gd name="connsiteY3" fmla="*/ 1036643 h 6858000"/>
              <a:gd name="connsiteX4" fmla="*/ 8527206 w 8548017"/>
              <a:gd name="connsiteY4" fmla="*/ 1631659 h 6858000"/>
              <a:gd name="connsiteX5" fmla="*/ 8527206 w 8548017"/>
              <a:gd name="connsiteY5" fmla="*/ 6858000 h 6858000"/>
              <a:gd name="connsiteX6" fmla="*/ 1968306 w 8548017"/>
              <a:gd name="connsiteY6" fmla="*/ 6858000 h 6858000"/>
              <a:gd name="connsiteX7" fmla="*/ 1963205 w 8548017"/>
              <a:gd name="connsiteY7" fmla="*/ 6855630 h 6858000"/>
              <a:gd name="connsiteX8" fmla="*/ 1098144 w 8548017"/>
              <a:gd name="connsiteY8" fmla="*/ 6340068 h 6858000"/>
              <a:gd name="connsiteX9" fmla="*/ 430707 w 8548017"/>
              <a:gd name="connsiteY9" fmla="*/ 5690993 h 6858000"/>
              <a:gd name="connsiteX10" fmla="*/ 561 w 8548017"/>
              <a:gd name="connsiteY10" fmla="*/ 4468699 h 6858000"/>
              <a:gd name="connsiteX11" fmla="*/ 47377 w 8548017"/>
              <a:gd name="connsiteY11" fmla="*/ 3944319 h 6858000"/>
              <a:gd name="connsiteX12" fmla="*/ 62248 w 8548017"/>
              <a:gd name="connsiteY12" fmla="*/ 3832572 h 6858000"/>
              <a:gd name="connsiteX13" fmla="*/ 108969 w 8548017"/>
              <a:gd name="connsiteY13" fmla="*/ 3658898 h 6858000"/>
              <a:gd name="connsiteX14" fmla="*/ 139210 w 8548017"/>
              <a:gd name="connsiteY14" fmla="*/ 3591318 h 6858000"/>
              <a:gd name="connsiteX15" fmla="*/ 486668 w 8548017"/>
              <a:gd name="connsiteY15" fmla="*/ 2814496 h 6858000"/>
              <a:gd name="connsiteX16" fmla="*/ 1140836 w 8548017"/>
              <a:gd name="connsiteY16" fmla="*/ 1857357 h 6858000"/>
              <a:gd name="connsiteX17" fmla="*/ 2283959 w 8548017"/>
              <a:gd name="connsiteY17" fmla="*/ 615316 h 6858000"/>
              <a:gd name="connsiteX18" fmla="*/ 2889393 w 8548017"/>
              <a:gd name="connsiteY18" fmla="*/ 66398 h 6858000"/>
              <a:gd name="connsiteX19" fmla="*/ 2971144 w 8548017"/>
              <a:gd name="connsiteY19" fmla="*/ 0 h 6858000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601798"/>
              <a:gd name="connsiteY0" fmla="*/ 1101 h 6859101"/>
              <a:gd name="connsiteX1" fmla="*/ 7752484 w 8601798"/>
              <a:gd name="connsiteY1" fmla="*/ 1101 h 6859101"/>
              <a:gd name="connsiteX2" fmla="*/ 8535835 w 8601798"/>
              <a:gd name="connsiteY2" fmla="*/ 0 h 6859101"/>
              <a:gd name="connsiteX3" fmla="*/ 8548017 w 8601798"/>
              <a:gd name="connsiteY3" fmla="*/ 1037744 h 6859101"/>
              <a:gd name="connsiteX4" fmla="*/ 8527206 w 8601798"/>
              <a:gd name="connsiteY4" fmla="*/ 1632760 h 6859101"/>
              <a:gd name="connsiteX5" fmla="*/ 8527206 w 8601798"/>
              <a:gd name="connsiteY5" fmla="*/ 6859101 h 6859101"/>
              <a:gd name="connsiteX6" fmla="*/ 1968306 w 8601798"/>
              <a:gd name="connsiteY6" fmla="*/ 6859101 h 6859101"/>
              <a:gd name="connsiteX7" fmla="*/ 1963205 w 8601798"/>
              <a:gd name="connsiteY7" fmla="*/ 6856731 h 6859101"/>
              <a:gd name="connsiteX8" fmla="*/ 1098144 w 8601798"/>
              <a:gd name="connsiteY8" fmla="*/ 6341169 h 6859101"/>
              <a:gd name="connsiteX9" fmla="*/ 430707 w 8601798"/>
              <a:gd name="connsiteY9" fmla="*/ 5692094 h 6859101"/>
              <a:gd name="connsiteX10" fmla="*/ 561 w 8601798"/>
              <a:gd name="connsiteY10" fmla="*/ 4469800 h 6859101"/>
              <a:gd name="connsiteX11" fmla="*/ 47377 w 8601798"/>
              <a:gd name="connsiteY11" fmla="*/ 3945420 h 6859101"/>
              <a:gd name="connsiteX12" fmla="*/ 62248 w 8601798"/>
              <a:gd name="connsiteY12" fmla="*/ 3833673 h 6859101"/>
              <a:gd name="connsiteX13" fmla="*/ 108969 w 8601798"/>
              <a:gd name="connsiteY13" fmla="*/ 3659999 h 6859101"/>
              <a:gd name="connsiteX14" fmla="*/ 139210 w 8601798"/>
              <a:gd name="connsiteY14" fmla="*/ 3592419 h 6859101"/>
              <a:gd name="connsiteX15" fmla="*/ 486668 w 8601798"/>
              <a:gd name="connsiteY15" fmla="*/ 2815597 h 6859101"/>
              <a:gd name="connsiteX16" fmla="*/ 1140836 w 8601798"/>
              <a:gd name="connsiteY16" fmla="*/ 1858458 h 6859101"/>
              <a:gd name="connsiteX17" fmla="*/ 2283959 w 8601798"/>
              <a:gd name="connsiteY17" fmla="*/ 616417 h 6859101"/>
              <a:gd name="connsiteX18" fmla="*/ 2889393 w 8601798"/>
              <a:gd name="connsiteY18" fmla="*/ 67499 h 6859101"/>
              <a:gd name="connsiteX19" fmla="*/ 2971144 w 8601798"/>
              <a:gd name="connsiteY19" fmla="*/ 1101 h 6859101"/>
              <a:gd name="connsiteX0" fmla="*/ 2971144 w 8875759"/>
              <a:gd name="connsiteY0" fmla="*/ 1101 h 6859101"/>
              <a:gd name="connsiteX1" fmla="*/ 7752484 w 8875759"/>
              <a:gd name="connsiteY1" fmla="*/ 1101 h 6859101"/>
              <a:gd name="connsiteX2" fmla="*/ 8535835 w 8875759"/>
              <a:gd name="connsiteY2" fmla="*/ 0 h 6859101"/>
              <a:gd name="connsiteX3" fmla="*/ 8875759 w 8875759"/>
              <a:gd name="connsiteY3" fmla="*/ 1139344 h 6859101"/>
              <a:gd name="connsiteX4" fmla="*/ 8527206 w 8875759"/>
              <a:gd name="connsiteY4" fmla="*/ 1632760 h 6859101"/>
              <a:gd name="connsiteX5" fmla="*/ 8527206 w 8875759"/>
              <a:gd name="connsiteY5" fmla="*/ 6859101 h 6859101"/>
              <a:gd name="connsiteX6" fmla="*/ 1968306 w 8875759"/>
              <a:gd name="connsiteY6" fmla="*/ 6859101 h 6859101"/>
              <a:gd name="connsiteX7" fmla="*/ 1963205 w 8875759"/>
              <a:gd name="connsiteY7" fmla="*/ 6856731 h 6859101"/>
              <a:gd name="connsiteX8" fmla="*/ 1098144 w 8875759"/>
              <a:gd name="connsiteY8" fmla="*/ 6341169 h 6859101"/>
              <a:gd name="connsiteX9" fmla="*/ 430707 w 8875759"/>
              <a:gd name="connsiteY9" fmla="*/ 5692094 h 6859101"/>
              <a:gd name="connsiteX10" fmla="*/ 561 w 8875759"/>
              <a:gd name="connsiteY10" fmla="*/ 4469800 h 6859101"/>
              <a:gd name="connsiteX11" fmla="*/ 47377 w 8875759"/>
              <a:gd name="connsiteY11" fmla="*/ 3945420 h 6859101"/>
              <a:gd name="connsiteX12" fmla="*/ 62248 w 8875759"/>
              <a:gd name="connsiteY12" fmla="*/ 3833673 h 6859101"/>
              <a:gd name="connsiteX13" fmla="*/ 108969 w 8875759"/>
              <a:gd name="connsiteY13" fmla="*/ 3659999 h 6859101"/>
              <a:gd name="connsiteX14" fmla="*/ 139210 w 8875759"/>
              <a:gd name="connsiteY14" fmla="*/ 3592419 h 6859101"/>
              <a:gd name="connsiteX15" fmla="*/ 486668 w 8875759"/>
              <a:gd name="connsiteY15" fmla="*/ 2815597 h 6859101"/>
              <a:gd name="connsiteX16" fmla="*/ 1140836 w 8875759"/>
              <a:gd name="connsiteY16" fmla="*/ 1858458 h 6859101"/>
              <a:gd name="connsiteX17" fmla="*/ 2283959 w 8875759"/>
              <a:gd name="connsiteY17" fmla="*/ 616417 h 6859101"/>
              <a:gd name="connsiteX18" fmla="*/ 2889393 w 8875759"/>
              <a:gd name="connsiteY18" fmla="*/ 67499 h 6859101"/>
              <a:gd name="connsiteX19" fmla="*/ 2971144 w 8875759"/>
              <a:gd name="connsiteY19" fmla="*/ 1101 h 6859101"/>
              <a:gd name="connsiteX0" fmla="*/ 2971144 w 8875759"/>
              <a:gd name="connsiteY0" fmla="*/ 0 h 6858000"/>
              <a:gd name="connsiteX1" fmla="*/ 7752484 w 8875759"/>
              <a:gd name="connsiteY1" fmla="*/ 0 h 6858000"/>
              <a:gd name="connsiteX2" fmla="*/ 8781642 w 8875759"/>
              <a:gd name="connsiteY2" fmla="*/ 85984 h 6858000"/>
              <a:gd name="connsiteX3" fmla="*/ 8875759 w 8875759"/>
              <a:gd name="connsiteY3" fmla="*/ 1138243 h 6858000"/>
              <a:gd name="connsiteX4" fmla="*/ 8527206 w 8875759"/>
              <a:gd name="connsiteY4" fmla="*/ 1631659 h 6858000"/>
              <a:gd name="connsiteX5" fmla="*/ 8527206 w 8875759"/>
              <a:gd name="connsiteY5" fmla="*/ 6858000 h 6858000"/>
              <a:gd name="connsiteX6" fmla="*/ 1968306 w 8875759"/>
              <a:gd name="connsiteY6" fmla="*/ 6858000 h 6858000"/>
              <a:gd name="connsiteX7" fmla="*/ 1963205 w 8875759"/>
              <a:gd name="connsiteY7" fmla="*/ 6855630 h 6858000"/>
              <a:gd name="connsiteX8" fmla="*/ 1098144 w 8875759"/>
              <a:gd name="connsiteY8" fmla="*/ 6340068 h 6858000"/>
              <a:gd name="connsiteX9" fmla="*/ 430707 w 8875759"/>
              <a:gd name="connsiteY9" fmla="*/ 5690993 h 6858000"/>
              <a:gd name="connsiteX10" fmla="*/ 561 w 8875759"/>
              <a:gd name="connsiteY10" fmla="*/ 4468699 h 6858000"/>
              <a:gd name="connsiteX11" fmla="*/ 47377 w 8875759"/>
              <a:gd name="connsiteY11" fmla="*/ 3944319 h 6858000"/>
              <a:gd name="connsiteX12" fmla="*/ 62248 w 8875759"/>
              <a:gd name="connsiteY12" fmla="*/ 3832572 h 6858000"/>
              <a:gd name="connsiteX13" fmla="*/ 108969 w 8875759"/>
              <a:gd name="connsiteY13" fmla="*/ 3658898 h 6858000"/>
              <a:gd name="connsiteX14" fmla="*/ 139210 w 8875759"/>
              <a:gd name="connsiteY14" fmla="*/ 3591318 h 6858000"/>
              <a:gd name="connsiteX15" fmla="*/ 486668 w 8875759"/>
              <a:gd name="connsiteY15" fmla="*/ 2814496 h 6858000"/>
              <a:gd name="connsiteX16" fmla="*/ 1140836 w 8875759"/>
              <a:gd name="connsiteY16" fmla="*/ 1857357 h 6858000"/>
              <a:gd name="connsiteX17" fmla="*/ 2283959 w 8875759"/>
              <a:gd name="connsiteY17" fmla="*/ 615316 h 6858000"/>
              <a:gd name="connsiteX18" fmla="*/ 2889393 w 8875759"/>
              <a:gd name="connsiteY18" fmla="*/ 66398 h 6858000"/>
              <a:gd name="connsiteX19" fmla="*/ 2971144 w 8875759"/>
              <a:gd name="connsiteY19" fmla="*/ 0 h 6858000"/>
              <a:gd name="connsiteX0" fmla="*/ 2971144 w 8943533"/>
              <a:gd name="connsiteY0" fmla="*/ 1101 h 6859101"/>
              <a:gd name="connsiteX1" fmla="*/ 7752484 w 8943533"/>
              <a:gd name="connsiteY1" fmla="*/ 1101 h 6859101"/>
              <a:gd name="connsiteX2" fmla="*/ 8879965 w 8943533"/>
              <a:gd name="connsiteY2" fmla="*/ 0 h 6859101"/>
              <a:gd name="connsiteX3" fmla="*/ 8875759 w 8943533"/>
              <a:gd name="connsiteY3" fmla="*/ 1139344 h 6859101"/>
              <a:gd name="connsiteX4" fmla="*/ 8527206 w 8943533"/>
              <a:gd name="connsiteY4" fmla="*/ 1632760 h 6859101"/>
              <a:gd name="connsiteX5" fmla="*/ 8527206 w 8943533"/>
              <a:gd name="connsiteY5" fmla="*/ 6859101 h 6859101"/>
              <a:gd name="connsiteX6" fmla="*/ 1968306 w 8943533"/>
              <a:gd name="connsiteY6" fmla="*/ 6859101 h 6859101"/>
              <a:gd name="connsiteX7" fmla="*/ 1963205 w 8943533"/>
              <a:gd name="connsiteY7" fmla="*/ 6856731 h 6859101"/>
              <a:gd name="connsiteX8" fmla="*/ 1098144 w 8943533"/>
              <a:gd name="connsiteY8" fmla="*/ 6341169 h 6859101"/>
              <a:gd name="connsiteX9" fmla="*/ 430707 w 8943533"/>
              <a:gd name="connsiteY9" fmla="*/ 5692094 h 6859101"/>
              <a:gd name="connsiteX10" fmla="*/ 561 w 8943533"/>
              <a:gd name="connsiteY10" fmla="*/ 4469800 h 6859101"/>
              <a:gd name="connsiteX11" fmla="*/ 47377 w 8943533"/>
              <a:gd name="connsiteY11" fmla="*/ 3945420 h 6859101"/>
              <a:gd name="connsiteX12" fmla="*/ 62248 w 8943533"/>
              <a:gd name="connsiteY12" fmla="*/ 3833673 h 6859101"/>
              <a:gd name="connsiteX13" fmla="*/ 108969 w 8943533"/>
              <a:gd name="connsiteY13" fmla="*/ 3659999 h 6859101"/>
              <a:gd name="connsiteX14" fmla="*/ 139210 w 8943533"/>
              <a:gd name="connsiteY14" fmla="*/ 3592419 h 6859101"/>
              <a:gd name="connsiteX15" fmla="*/ 486668 w 8943533"/>
              <a:gd name="connsiteY15" fmla="*/ 2815597 h 6859101"/>
              <a:gd name="connsiteX16" fmla="*/ 1140836 w 8943533"/>
              <a:gd name="connsiteY16" fmla="*/ 1858458 h 6859101"/>
              <a:gd name="connsiteX17" fmla="*/ 2283959 w 8943533"/>
              <a:gd name="connsiteY17" fmla="*/ 616417 h 6859101"/>
              <a:gd name="connsiteX18" fmla="*/ 2889393 w 8943533"/>
              <a:gd name="connsiteY18" fmla="*/ 67499 h 6859101"/>
              <a:gd name="connsiteX19" fmla="*/ 2971144 w 8943533"/>
              <a:gd name="connsiteY19" fmla="*/ 1101 h 6859101"/>
              <a:gd name="connsiteX0" fmla="*/ 2971144 w 8914877"/>
              <a:gd name="connsiteY0" fmla="*/ 1101 h 6859101"/>
              <a:gd name="connsiteX1" fmla="*/ 7752484 w 8914877"/>
              <a:gd name="connsiteY1" fmla="*/ 1101 h 6859101"/>
              <a:gd name="connsiteX2" fmla="*/ 8879965 w 8914877"/>
              <a:gd name="connsiteY2" fmla="*/ 0 h 6859101"/>
              <a:gd name="connsiteX3" fmla="*/ 8498857 w 8914877"/>
              <a:gd name="connsiteY3" fmla="*/ 616830 h 6859101"/>
              <a:gd name="connsiteX4" fmla="*/ 8527206 w 8914877"/>
              <a:gd name="connsiteY4" fmla="*/ 1632760 h 6859101"/>
              <a:gd name="connsiteX5" fmla="*/ 8527206 w 8914877"/>
              <a:gd name="connsiteY5" fmla="*/ 6859101 h 6859101"/>
              <a:gd name="connsiteX6" fmla="*/ 1968306 w 8914877"/>
              <a:gd name="connsiteY6" fmla="*/ 6859101 h 6859101"/>
              <a:gd name="connsiteX7" fmla="*/ 1963205 w 8914877"/>
              <a:gd name="connsiteY7" fmla="*/ 6856731 h 6859101"/>
              <a:gd name="connsiteX8" fmla="*/ 1098144 w 8914877"/>
              <a:gd name="connsiteY8" fmla="*/ 6341169 h 6859101"/>
              <a:gd name="connsiteX9" fmla="*/ 430707 w 8914877"/>
              <a:gd name="connsiteY9" fmla="*/ 5692094 h 6859101"/>
              <a:gd name="connsiteX10" fmla="*/ 561 w 8914877"/>
              <a:gd name="connsiteY10" fmla="*/ 4469800 h 6859101"/>
              <a:gd name="connsiteX11" fmla="*/ 47377 w 8914877"/>
              <a:gd name="connsiteY11" fmla="*/ 3945420 h 6859101"/>
              <a:gd name="connsiteX12" fmla="*/ 62248 w 8914877"/>
              <a:gd name="connsiteY12" fmla="*/ 3833673 h 6859101"/>
              <a:gd name="connsiteX13" fmla="*/ 108969 w 8914877"/>
              <a:gd name="connsiteY13" fmla="*/ 3659999 h 6859101"/>
              <a:gd name="connsiteX14" fmla="*/ 139210 w 8914877"/>
              <a:gd name="connsiteY14" fmla="*/ 3592419 h 6859101"/>
              <a:gd name="connsiteX15" fmla="*/ 486668 w 8914877"/>
              <a:gd name="connsiteY15" fmla="*/ 2815597 h 6859101"/>
              <a:gd name="connsiteX16" fmla="*/ 1140836 w 8914877"/>
              <a:gd name="connsiteY16" fmla="*/ 1858458 h 6859101"/>
              <a:gd name="connsiteX17" fmla="*/ 2283959 w 8914877"/>
              <a:gd name="connsiteY17" fmla="*/ 616417 h 6859101"/>
              <a:gd name="connsiteX18" fmla="*/ 2889393 w 8914877"/>
              <a:gd name="connsiteY18" fmla="*/ 67499 h 6859101"/>
              <a:gd name="connsiteX19" fmla="*/ 2971144 w 8914877"/>
              <a:gd name="connsiteY19" fmla="*/ 1101 h 6859101"/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8498857 w 8527206"/>
              <a:gd name="connsiteY2" fmla="*/ 615729 h 6858000"/>
              <a:gd name="connsiteX3" fmla="*/ 8527206 w 8527206"/>
              <a:gd name="connsiteY3" fmla="*/ 1631659 h 6858000"/>
              <a:gd name="connsiteX4" fmla="*/ 8527206 w 8527206"/>
              <a:gd name="connsiteY4" fmla="*/ 6858000 h 6858000"/>
              <a:gd name="connsiteX5" fmla="*/ 1968306 w 8527206"/>
              <a:gd name="connsiteY5" fmla="*/ 6858000 h 6858000"/>
              <a:gd name="connsiteX6" fmla="*/ 1963205 w 8527206"/>
              <a:gd name="connsiteY6" fmla="*/ 6855630 h 6858000"/>
              <a:gd name="connsiteX7" fmla="*/ 1098144 w 8527206"/>
              <a:gd name="connsiteY7" fmla="*/ 6340068 h 6858000"/>
              <a:gd name="connsiteX8" fmla="*/ 430707 w 8527206"/>
              <a:gd name="connsiteY8" fmla="*/ 5690993 h 6858000"/>
              <a:gd name="connsiteX9" fmla="*/ 561 w 8527206"/>
              <a:gd name="connsiteY9" fmla="*/ 4468699 h 6858000"/>
              <a:gd name="connsiteX10" fmla="*/ 47377 w 8527206"/>
              <a:gd name="connsiteY10" fmla="*/ 3944319 h 6858000"/>
              <a:gd name="connsiteX11" fmla="*/ 62248 w 8527206"/>
              <a:gd name="connsiteY11" fmla="*/ 3832572 h 6858000"/>
              <a:gd name="connsiteX12" fmla="*/ 108969 w 8527206"/>
              <a:gd name="connsiteY12" fmla="*/ 3658898 h 6858000"/>
              <a:gd name="connsiteX13" fmla="*/ 139210 w 8527206"/>
              <a:gd name="connsiteY13" fmla="*/ 3591318 h 6858000"/>
              <a:gd name="connsiteX14" fmla="*/ 486668 w 8527206"/>
              <a:gd name="connsiteY14" fmla="*/ 2814496 h 6858000"/>
              <a:gd name="connsiteX15" fmla="*/ 1140836 w 8527206"/>
              <a:gd name="connsiteY15" fmla="*/ 1857357 h 6858000"/>
              <a:gd name="connsiteX16" fmla="*/ 2283959 w 8527206"/>
              <a:gd name="connsiteY16" fmla="*/ 615316 h 6858000"/>
              <a:gd name="connsiteX17" fmla="*/ 2889393 w 8527206"/>
              <a:gd name="connsiteY17" fmla="*/ 66398 h 6858000"/>
              <a:gd name="connsiteX18" fmla="*/ 2971144 w 8527206"/>
              <a:gd name="connsiteY18" fmla="*/ 0 h 6858000"/>
              <a:gd name="connsiteX0" fmla="*/ 2971144 w 8531631"/>
              <a:gd name="connsiteY0" fmla="*/ 8385 h 6866385"/>
              <a:gd name="connsiteX1" fmla="*/ 7752484 w 8531631"/>
              <a:gd name="connsiteY1" fmla="*/ 8385 h 6866385"/>
              <a:gd name="connsiteX2" fmla="*/ 8531631 w 8531631"/>
              <a:gd name="connsiteY2" fmla="*/ 0 h 6866385"/>
              <a:gd name="connsiteX3" fmla="*/ 8527206 w 8531631"/>
              <a:gd name="connsiteY3" fmla="*/ 1640044 h 6866385"/>
              <a:gd name="connsiteX4" fmla="*/ 8527206 w 8531631"/>
              <a:gd name="connsiteY4" fmla="*/ 6866385 h 6866385"/>
              <a:gd name="connsiteX5" fmla="*/ 1968306 w 8531631"/>
              <a:gd name="connsiteY5" fmla="*/ 6866385 h 6866385"/>
              <a:gd name="connsiteX6" fmla="*/ 1963205 w 8531631"/>
              <a:gd name="connsiteY6" fmla="*/ 6864015 h 6866385"/>
              <a:gd name="connsiteX7" fmla="*/ 1098144 w 8531631"/>
              <a:gd name="connsiteY7" fmla="*/ 6348453 h 6866385"/>
              <a:gd name="connsiteX8" fmla="*/ 430707 w 8531631"/>
              <a:gd name="connsiteY8" fmla="*/ 5699378 h 6866385"/>
              <a:gd name="connsiteX9" fmla="*/ 561 w 8531631"/>
              <a:gd name="connsiteY9" fmla="*/ 4477084 h 6866385"/>
              <a:gd name="connsiteX10" fmla="*/ 47377 w 8531631"/>
              <a:gd name="connsiteY10" fmla="*/ 3952704 h 6866385"/>
              <a:gd name="connsiteX11" fmla="*/ 62248 w 8531631"/>
              <a:gd name="connsiteY11" fmla="*/ 3840957 h 6866385"/>
              <a:gd name="connsiteX12" fmla="*/ 108969 w 8531631"/>
              <a:gd name="connsiteY12" fmla="*/ 3667283 h 6866385"/>
              <a:gd name="connsiteX13" fmla="*/ 139210 w 8531631"/>
              <a:gd name="connsiteY13" fmla="*/ 3599703 h 6866385"/>
              <a:gd name="connsiteX14" fmla="*/ 486668 w 8531631"/>
              <a:gd name="connsiteY14" fmla="*/ 2822881 h 6866385"/>
              <a:gd name="connsiteX15" fmla="*/ 1140836 w 8531631"/>
              <a:gd name="connsiteY15" fmla="*/ 1865742 h 6866385"/>
              <a:gd name="connsiteX16" fmla="*/ 2283959 w 8531631"/>
              <a:gd name="connsiteY16" fmla="*/ 623701 h 6866385"/>
              <a:gd name="connsiteX17" fmla="*/ 2889393 w 8531631"/>
              <a:gd name="connsiteY17" fmla="*/ 74783 h 6866385"/>
              <a:gd name="connsiteX18" fmla="*/ 2971144 w 8531631"/>
              <a:gd name="connsiteY18" fmla="*/ 8385 h 6866385"/>
              <a:gd name="connsiteX0" fmla="*/ 2971144 w 8527206"/>
              <a:gd name="connsiteY0" fmla="*/ 21085 h 6879085"/>
              <a:gd name="connsiteX1" fmla="*/ 7752484 w 8527206"/>
              <a:gd name="connsiteY1" fmla="*/ 21085 h 6879085"/>
              <a:gd name="connsiteX2" fmla="*/ 8517292 w 8527206"/>
              <a:gd name="connsiteY2" fmla="*/ 0 h 6879085"/>
              <a:gd name="connsiteX3" fmla="*/ 8527206 w 8527206"/>
              <a:gd name="connsiteY3" fmla="*/ 1652744 h 6879085"/>
              <a:gd name="connsiteX4" fmla="*/ 8527206 w 8527206"/>
              <a:gd name="connsiteY4" fmla="*/ 6879085 h 6879085"/>
              <a:gd name="connsiteX5" fmla="*/ 1968306 w 8527206"/>
              <a:gd name="connsiteY5" fmla="*/ 6879085 h 6879085"/>
              <a:gd name="connsiteX6" fmla="*/ 1963205 w 8527206"/>
              <a:gd name="connsiteY6" fmla="*/ 6876715 h 6879085"/>
              <a:gd name="connsiteX7" fmla="*/ 1098144 w 8527206"/>
              <a:gd name="connsiteY7" fmla="*/ 6361153 h 6879085"/>
              <a:gd name="connsiteX8" fmla="*/ 430707 w 8527206"/>
              <a:gd name="connsiteY8" fmla="*/ 5712078 h 6879085"/>
              <a:gd name="connsiteX9" fmla="*/ 561 w 8527206"/>
              <a:gd name="connsiteY9" fmla="*/ 4489784 h 6879085"/>
              <a:gd name="connsiteX10" fmla="*/ 47377 w 8527206"/>
              <a:gd name="connsiteY10" fmla="*/ 3965404 h 6879085"/>
              <a:gd name="connsiteX11" fmla="*/ 62248 w 8527206"/>
              <a:gd name="connsiteY11" fmla="*/ 3853657 h 6879085"/>
              <a:gd name="connsiteX12" fmla="*/ 108969 w 8527206"/>
              <a:gd name="connsiteY12" fmla="*/ 3679983 h 6879085"/>
              <a:gd name="connsiteX13" fmla="*/ 139210 w 8527206"/>
              <a:gd name="connsiteY13" fmla="*/ 3612403 h 6879085"/>
              <a:gd name="connsiteX14" fmla="*/ 486668 w 8527206"/>
              <a:gd name="connsiteY14" fmla="*/ 2835581 h 6879085"/>
              <a:gd name="connsiteX15" fmla="*/ 1140836 w 8527206"/>
              <a:gd name="connsiteY15" fmla="*/ 1878442 h 6879085"/>
              <a:gd name="connsiteX16" fmla="*/ 2283959 w 8527206"/>
              <a:gd name="connsiteY16" fmla="*/ 636401 h 6879085"/>
              <a:gd name="connsiteX17" fmla="*/ 2889393 w 8527206"/>
              <a:gd name="connsiteY17" fmla="*/ 87483 h 6879085"/>
              <a:gd name="connsiteX18" fmla="*/ 2971144 w 8527206"/>
              <a:gd name="connsiteY18" fmla="*/ 21085 h 687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79085">
                <a:moveTo>
                  <a:pt x="2971144" y="21085"/>
                </a:moveTo>
                <a:lnTo>
                  <a:pt x="7752484" y="21085"/>
                </a:lnTo>
                <a:lnTo>
                  <a:pt x="8517292" y="0"/>
                </a:lnTo>
                <a:cubicBezTo>
                  <a:pt x="8520597" y="550915"/>
                  <a:pt x="8523901" y="1101829"/>
                  <a:pt x="8527206" y="1652744"/>
                </a:cubicBezTo>
                <a:lnTo>
                  <a:pt x="8527206" y="6879085"/>
                </a:lnTo>
                <a:lnTo>
                  <a:pt x="1968306" y="6879085"/>
                </a:lnTo>
                <a:lnTo>
                  <a:pt x="1963205" y="6876715"/>
                </a:lnTo>
                <a:cubicBezTo>
                  <a:pt x="1660296" y="6729085"/>
                  <a:pt x="1369305" y="6562034"/>
                  <a:pt x="1098144" y="6361153"/>
                </a:cubicBezTo>
                <a:cubicBezTo>
                  <a:pt x="846763" y="6174731"/>
                  <a:pt x="618854" y="5964164"/>
                  <a:pt x="430707" y="5712078"/>
                </a:cubicBezTo>
                <a:cubicBezTo>
                  <a:pt x="160576" y="5349599"/>
                  <a:pt x="10446" y="4944560"/>
                  <a:pt x="561" y="4489784"/>
                </a:cubicBezTo>
                <a:cubicBezTo>
                  <a:pt x="-3349" y="4313367"/>
                  <a:pt x="13298" y="4138562"/>
                  <a:pt x="47377" y="3965404"/>
                </a:cubicBezTo>
                <a:cubicBezTo>
                  <a:pt x="54591" y="3928616"/>
                  <a:pt x="57532" y="3891117"/>
                  <a:pt x="62248" y="3853657"/>
                </a:cubicBezTo>
                <a:lnTo>
                  <a:pt x="108969" y="3679983"/>
                </a:lnTo>
                <a:cubicBezTo>
                  <a:pt x="119050" y="3657455"/>
                  <a:pt x="131522" y="3636010"/>
                  <a:pt x="139210" y="3612403"/>
                </a:cubicBezTo>
                <a:cubicBezTo>
                  <a:pt x="227692" y="3341611"/>
                  <a:pt x="347049" y="3083914"/>
                  <a:pt x="486668" y="2835581"/>
                </a:cubicBezTo>
                <a:cubicBezTo>
                  <a:pt x="676736" y="2497691"/>
                  <a:pt x="899048" y="2181095"/>
                  <a:pt x="1140836" y="1878442"/>
                </a:cubicBezTo>
                <a:cubicBezTo>
                  <a:pt x="1492243" y="1437311"/>
                  <a:pt x="1878074" y="1027633"/>
                  <a:pt x="2283959" y="636401"/>
                </a:cubicBezTo>
                <a:cubicBezTo>
                  <a:pt x="2480507" y="447118"/>
                  <a:pt x="2681614" y="263303"/>
                  <a:pt x="2889393" y="87483"/>
                </a:cubicBezTo>
                <a:lnTo>
                  <a:pt x="2971144" y="2108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0747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761995D-0DF1-4E05-86F9-8FDA257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427" y="230315"/>
            <a:ext cx="6620744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34D9C7A-5BAD-4769-A6FA-F5D17B27AC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7427" y="843417"/>
            <a:ext cx="6620744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11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086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2560FEA-821F-4038-85D3-E058A399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63246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695859B5-3F97-4723-B598-3A1EF775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63245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633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29" Type="http://schemas.openxmlformats.org/officeDocument/2006/relationships/tags" Target="../tags/tag1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3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28" Type="http://schemas.openxmlformats.org/officeDocument/2006/relationships/tags" Target="../tags/tag1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openxmlformats.org/officeDocument/2006/relationships/tags" Target="../tags/tag16.xml"/><Relationship Id="rId30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87135972"/>
              </p:ext>
            </p:ext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5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4"/>
            </p:custDataLst>
          </p:nvPr>
        </p:nvSpPr>
        <p:spPr bwMode="auto">
          <a:xfrm>
            <a:off x="1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98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7" name="Slide Number"/>
          <p:cNvSpPr txBox="1">
            <a:spLocks/>
          </p:cNvSpPr>
          <p:nvPr userDrawn="1"/>
        </p:nvSpPr>
        <p:spPr bwMode="auto">
          <a:xfrm>
            <a:off x="11811320" y="6627914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chemeClr val="tx1"/>
                </a:solidFill>
                <a:latin typeface="+mn-lt"/>
              </a:rPr>
              <a:pPr algn="r"/>
              <a:t>‹N°›</a:t>
            </a:fld>
            <a:endParaRPr lang="en-US" sz="1000" b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230315"/>
            <a:ext cx="10820400" cy="584775"/>
          </a:xfrm>
          <a:prstGeom prst="rect">
            <a:avLst/>
          </a:prstGeom>
          <a:extLst/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6" y="9525"/>
            <a:ext cx="663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6" y="607133"/>
            <a:ext cx="10287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auto">
          <a:xfrm>
            <a:off x="233256" y="6422205"/>
            <a:ext cx="11539643" cy="359597"/>
            <a:chOff x="119063" y="6278944"/>
            <a:chExt cx="8618537" cy="352439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19063" y="6278944"/>
              <a:ext cx="861853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95250" indent="-95250">
                <a:defRPr/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19064" y="6480558"/>
              <a:ext cx="825138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85775" indent="-485775" defTabSz="913800">
                <a:tabLst>
                  <a:tab pos="609600" algn="l"/>
                </a:tabLst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9819959" y="304620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9511984" y="304620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9753502" y="304619"/>
            <a:ext cx="769720" cy="1306516"/>
            <a:chOff x="7875175" y="286625"/>
            <a:chExt cx="76972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20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</p:grpSp>
      <p:grpSp>
        <p:nvGrpSpPr>
          <p:cNvPr id="100" name="McKSticker" hidden="1"/>
          <p:cNvGrpSpPr/>
          <p:nvPr userDrawn="1"/>
        </p:nvGrpSpPr>
        <p:grpSpPr bwMode="auto">
          <a:xfrm>
            <a:off x="9638787" y="304619"/>
            <a:ext cx="884435" cy="212366"/>
            <a:chOff x="7856340" y="285750"/>
            <a:chExt cx="88443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340" y="285750"/>
              <a:ext cx="8844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619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3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340" y="498116"/>
              <a:ext cx="8844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Moon" hidden="1"/>
          <p:cNvGrpSpPr/>
          <p:nvPr userDrawn="1">
            <p:custDataLst>
              <p:tags r:id="rId15"/>
            </p:custDataLst>
          </p:nvPr>
        </p:nvGrpSpPr>
        <p:grpSpPr>
          <a:xfrm>
            <a:off x="8515925" y="1214424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4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4"/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5" r:id="rId2"/>
    <p:sldLayoutId id="2147483673" r:id="rId3"/>
    <p:sldLayoutId id="2147483674" r:id="rId4"/>
    <p:sldLayoutId id="2147483693" r:id="rId5"/>
    <p:sldLayoutId id="2147483670" r:id="rId6"/>
    <p:sldLayoutId id="2147483690" r:id="rId7"/>
    <p:sldLayoutId id="2147483691" r:id="rId8"/>
    <p:sldLayoutId id="2147483692" r:id="rId9"/>
    <p:sldLayoutId id="2147483694" r:id="rId10"/>
  </p:sldLayoutIdLst>
  <p:hf hdr="0" ftr="0" dt="0"/>
  <p:txStyles>
    <p:titleStyle>
      <a:lvl1pPr algn="l" defTabSz="913800" rtl="0" eaLnBrk="1" fontAlgn="base" hangingPunct="1">
        <a:spcBef>
          <a:spcPct val="0"/>
        </a:spcBef>
        <a:spcAft>
          <a:spcPct val="0"/>
        </a:spcAft>
        <a:tabLst>
          <a:tab pos="275436" algn="l"/>
        </a:tabLst>
        <a:defRPr lang="en-US" sz="3200" b="1" kern="0" baseline="0" noProof="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2pPr>
      <a:lvl3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3pPr>
      <a:lvl4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4pPr>
      <a:lvl5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5pPr>
      <a:lvl6pPr marL="466621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6pPr>
      <a:lvl7pPr marL="933242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7pPr>
      <a:lvl8pPr marL="1399863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8pPr>
      <a:lvl9pPr marL="1866485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82" indent="-196046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337" indent="-267335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832" indent="-158781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033" indent="-128054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66621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33242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99863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66485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333106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99727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266348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732969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53C93CB1-E54B-4CBB-B908-61F0DBCB68DC}"/>
              </a:ext>
            </a:extLst>
          </p:cNvPr>
          <p:cNvSpPr/>
          <p:nvPr/>
        </p:nvSpPr>
        <p:spPr>
          <a:xfrm>
            <a:off x="6366139" y="3620190"/>
            <a:ext cx="4387781" cy="323781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768D9E06-35BB-44D6-AA4E-4A122F5CCE2D}"/>
              </a:ext>
            </a:extLst>
          </p:cNvPr>
          <p:cNvSpPr/>
          <p:nvPr/>
        </p:nvSpPr>
        <p:spPr>
          <a:xfrm>
            <a:off x="-3073637" y="2528718"/>
            <a:ext cx="5866910" cy="432928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272DCCE5-82ED-40AB-B635-3F2CEBDDE18D}"/>
              </a:ext>
            </a:extLst>
          </p:cNvPr>
          <p:cNvSpPr/>
          <p:nvPr/>
        </p:nvSpPr>
        <p:spPr>
          <a:xfrm rot="10800000">
            <a:off x="6096000" y="-4405"/>
            <a:ext cx="6217025" cy="4587637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36E121B4-983D-45E9-B113-36ACF06F55B0}"/>
              </a:ext>
            </a:extLst>
          </p:cNvPr>
          <p:cNvSpPr/>
          <p:nvPr/>
        </p:nvSpPr>
        <p:spPr>
          <a:xfrm rot="10800000">
            <a:off x="5356283" y="0"/>
            <a:ext cx="9429195" cy="10520696"/>
          </a:xfrm>
          <a:custGeom>
            <a:avLst/>
            <a:gdLst>
              <a:gd name="connsiteX0" fmla="*/ 897 w 9429195"/>
              <a:gd name="connsiteY0" fmla="*/ 6896100 h 10520696"/>
              <a:gd name="connsiteX1" fmla="*/ 0 w 9429195"/>
              <a:gd name="connsiteY1" fmla="*/ 6896100 h 10520696"/>
              <a:gd name="connsiteX2" fmla="*/ 2452986 w 9429195"/>
              <a:gd name="connsiteY2" fmla="*/ 3275910 h 10520696"/>
              <a:gd name="connsiteX3" fmla="*/ 2453883 w 9429195"/>
              <a:gd name="connsiteY3" fmla="*/ 3275910 h 10520696"/>
              <a:gd name="connsiteX4" fmla="*/ 2465031 w 9429195"/>
              <a:gd name="connsiteY4" fmla="*/ 10520696 h 10520696"/>
              <a:gd name="connsiteX5" fmla="*/ 2464134 w 9429195"/>
              <a:gd name="connsiteY5" fmla="*/ 10520696 h 10520696"/>
              <a:gd name="connsiteX6" fmla="*/ 4917120 w 9429195"/>
              <a:gd name="connsiteY6" fmla="*/ 6900506 h 10520696"/>
              <a:gd name="connsiteX7" fmla="*/ 4918017 w 9429195"/>
              <a:gd name="connsiteY7" fmla="*/ 6900506 h 10520696"/>
              <a:gd name="connsiteX8" fmla="*/ 9429195 w 9429195"/>
              <a:gd name="connsiteY8" fmla="*/ 10520696 h 10520696"/>
              <a:gd name="connsiteX9" fmla="*/ 8682056 w 9429195"/>
              <a:gd name="connsiteY9" fmla="*/ 10520696 h 10520696"/>
              <a:gd name="connsiteX10" fmla="*/ 6226085 w 9429195"/>
              <a:gd name="connsiteY10" fmla="*/ 6896100 h 10520696"/>
              <a:gd name="connsiteX11" fmla="*/ 6217922 w 9429195"/>
              <a:gd name="connsiteY11" fmla="*/ 6896100 h 10520696"/>
              <a:gd name="connsiteX12" fmla="*/ 3109410 w 9429195"/>
              <a:gd name="connsiteY12" fmla="*/ 2308463 h 10520696"/>
              <a:gd name="connsiteX13" fmla="*/ 3108185 w 9429195"/>
              <a:gd name="connsiteY13" fmla="*/ 2310271 h 10520696"/>
              <a:gd name="connsiteX14" fmla="*/ 1542781 w 9429195"/>
              <a:gd name="connsiteY14" fmla="*/ 0 h 10520696"/>
              <a:gd name="connsiteX15" fmla="*/ 2281046 w 9429195"/>
              <a:gd name="connsiteY15" fmla="*/ 0 h 10520696"/>
              <a:gd name="connsiteX16" fmla="*/ 3476869 w 9429195"/>
              <a:gd name="connsiteY16" fmla="*/ 1764832 h 10520696"/>
              <a:gd name="connsiteX17" fmla="*/ 3482531 w 9429195"/>
              <a:gd name="connsiteY17" fmla="*/ 1756476 h 10520696"/>
              <a:gd name="connsiteX18" fmla="*/ 5942583 w 9429195"/>
              <a:gd name="connsiteY18" fmla="*/ 5387096 h 10520696"/>
              <a:gd name="connsiteX19" fmla="*/ 5946665 w 9429195"/>
              <a:gd name="connsiteY19" fmla="*/ 5381072 h 10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29195" h="10520696">
                <a:moveTo>
                  <a:pt x="897" y="6896100"/>
                </a:moveTo>
                <a:lnTo>
                  <a:pt x="0" y="6896100"/>
                </a:lnTo>
                <a:lnTo>
                  <a:pt x="2452986" y="3275910"/>
                </a:lnTo>
                <a:lnTo>
                  <a:pt x="2453883" y="3275910"/>
                </a:lnTo>
                <a:close/>
                <a:moveTo>
                  <a:pt x="2465031" y="10520696"/>
                </a:moveTo>
                <a:lnTo>
                  <a:pt x="2464134" y="10520696"/>
                </a:lnTo>
                <a:lnTo>
                  <a:pt x="4917120" y="6900506"/>
                </a:lnTo>
                <a:lnTo>
                  <a:pt x="4918017" y="6900506"/>
                </a:lnTo>
                <a:close/>
                <a:moveTo>
                  <a:pt x="9429195" y="10520696"/>
                </a:moveTo>
                <a:lnTo>
                  <a:pt x="8682056" y="10520696"/>
                </a:lnTo>
                <a:lnTo>
                  <a:pt x="6226085" y="6896100"/>
                </a:lnTo>
                <a:lnTo>
                  <a:pt x="6217922" y="6896100"/>
                </a:lnTo>
                <a:lnTo>
                  <a:pt x="3109410" y="2308463"/>
                </a:lnTo>
                <a:lnTo>
                  <a:pt x="3108185" y="2310271"/>
                </a:lnTo>
                <a:lnTo>
                  <a:pt x="1542781" y="0"/>
                </a:lnTo>
                <a:lnTo>
                  <a:pt x="2281046" y="0"/>
                </a:lnTo>
                <a:lnTo>
                  <a:pt x="3476869" y="1764832"/>
                </a:lnTo>
                <a:lnTo>
                  <a:pt x="3482531" y="1756476"/>
                </a:lnTo>
                <a:lnTo>
                  <a:pt x="5942583" y="5387096"/>
                </a:lnTo>
                <a:lnTo>
                  <a:pt x="5946665" y="53810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xmlns="" id="{DF4DDF27-E3AE-4FDA-9A66-7C95955FE16E}"/>
              </a:ext>
            </a:extLst>
          </p:cNvPr>
          <p:cNvSpPr txBox="1">
            <a:spLocks/>
          </p:cNvSpPr>
          <p:nvPr/>
        </p:nvSpPr>
        <p:spPr>
          <a:xfrm>
            <a:off x="1384892" y="1926418"/>
            <a:ext cx="6859208" cy="707886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Subtitle 7">
            <a:extLst>
              <a:ext uri="{FF2B5EF4-FFF2-40B4-BE49-F238E27FC236}">
                <a16:creationId xmlns:a16="http://schemas.microsoft.com/office/drawing/2014/main" xmlns="" id="{2477E8EB-525B-4F55-B72F-5F02A681B722}"/>
              </a:ext>
            </a:extLst>
          </p:cNvPr>
          <p:cNvSpPr txBox="1">
            <a:spLocks/>
          </p:cNvSpPr>
          <p:nvPr/>
        </p:nvSpPr>
        <p:spPr>
          <a:xfrm>
            <a:off x="2224665" y="4545763"/>
            <a:ext cx="6424600" cy="1073548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 </a:t>
            </a:r>
            <a:r>
              <a:rPr lang="en-GB" kern="0" dirty="0" smtClean="0"/>
              <a:t>           </a:t>
            </a:r>
            <a:r>
              <a:rPr lang="en-GB" b="1" i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Mami</a:t>
            </a:r>
            <a:r>
              <a:rPr lang="en-GB" b="1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Aya</a:t>
            </a:r>
            <a:endParaRPr lang="en-GB" b="1" i="1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kern="0" dirty="0"/>
              <a:t> </a:t>
            </a:r>
            <a:r>
              <a:rPr lang="en-GB" kern="0" dirty="0" smtClean="0"/>
              <a:t>           </a:t>
            </a:r>
            <a:r>
              <a:rPr lang="en-GB" b="1" i="1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Mansour </a:t>
            </a:r>
            <a:r>
              <a:rPr lang="en-GB" b="1" i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Imen</a:t>
            </a:r>
            <a:endParaRPr lang="en-GB" b="1" i="1" kern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kern="0" dirty="0"/>
              <a:t> </a:t>
            </a:r>
            <a:r>
              <a:rPr lang="en-GB" kern="0" dirty="0" smtClean="0"/>
              <a:t>           </a:t>
            </a:r>
            <a:r>
              <a:rPr lang="en-GB" b="1" i="1" kern="0" dirty="0" err="1" smtClean="0">
                <a:solidFill>
                  <a:srgbClr val="0070C0"/>
                </a:solidFill>
              </a:rPr>
              <a:t>Melliti</a:t>
            </a:r>
            <a:r>
              <a:rPr lang="en-GB" b="1" i="1" kern="0" dirty="0" smtClean="0">
                <a:solidFill>
                  <a:srgbClr val="0070C0"/>
                </a:solidFill>
              </a:rPr>
              <a:t> Islam</a:t>
            </a:r>
          </a:p>
          <a:p>
            <a:r>
              <a:rPr lang="en-GB" b="1" i="1" kern="0" dirty="0">
                <a:solidFill>
                  <a:srgbClr val="002060"/>
                </a:solidFill>
              </a:rPr>
              <a:t> </a:t>
            </a:r>
            <a:r>
              <a:rPr lang="en-GB" b="1" i="1" kern="0" dirty="0" smtClean="0">
                <a:solidFill>
                  <a:srgbClr val="002060"/>
                </a:solidFill>
              </a:rPr>
              <a:t>           </a:t>
            </a:r>
            <a:r>
              <a:rPr lang="en-GB" b="1" i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Sehli</a:t>
            </a:r>
            <a:r>
              <a:rPr lang="en-GB" b="1" i="1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Asma</a:t>
            </a:r>
            <a:endParaRPr lang="en-GB" b="1" i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47D4ECEE-A0E7-41B0-ABFD-0920356FB106}"/>
              </a:ext>
            </a:extLst>
          </p:cNvPr>
          <p:cNvSpPr txBox="1">
            <a:spLocks/>
          </p:cNvSpPr>
          <p:nvPr/>
        </p:nvSpPr>
        <p:spPr>
          <a:xfrm>
            <a:off x="857115" y="3893795"/>
            <a:ext cx="6841373" cy="430887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2800" kern="0" dirty="0"/>
              <a:t> </a:t>
            </a:r>
            <a:r>
              <a:rPr lang="en-IN" sz="2800" kern="0" dirty="0" smtClean="0"/>
              <a:t>    </a:t>
            </a:r>
            <a:r>
              <a:rPr lang="fr-FR" sz="2800" b="1" i="1" kern="0" dirty="0" smtClean="0">
                <a:solidFill>
                  <a:schemeClr val="tx2"/>
                </a:solidFill>
              </a:rPr>
              <a:t>Réalisé</a:t>
            </a:r>
            <a:r>
              <a:rPr lang="en-IN" sz="2800" b="1" i="1" kern="0" dirty="0" smtClean="0">
                <a:solidFill>
                  <a:schemeClr val="tx2"/>
                </a:solidFill>
              </a:rPr>
              <a:t> par :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36EDA263-0083-49CE-82CA-70184DA49DBB}"/>
              </a:ext>
            </a:extLst>
          </p:cNvPr>
          <p:cNvSpPr/>
          <p:nvPr/>
        </p:nvSpPr>
        <p:spPr>
          <a:xfrm rot="5400000">
            <a:off x="1045644" y="2047663"/>
            <a:ext cx="350163" cy="274423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124F67C5-4E30-4A18-81B7-8287FF7A66FE}"/>
              </a:ext>
            </a:extLst>
          </p:cNvPr>
          <p:cNvGrpSpPr/>
          <p:nvPr/>
        </p:nvGrpSpPr>
        <p:grpSpPr>
          <a:xfrm>
            <a:off x="7940040" y="603921"/>
            <a:ext cx="2331720" cy="1109347"/>
            <a:chOff x="7940040" y="603921"/>
            <a:chExt cx="2331720" cy="1109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9F60935-C7C9-49E8-8E64-C2EA57E153E4}"/>
                </a:ext>
              </a:extLst>
            </p:cNvPr>
            <p:cNvSpPr/>
            <p:nvPr/>
          </p:nvSpPr>
          <p:spPr>
            <a:xfrm>
              <a:off x="8279452" y="787580"/>
              <a:ext cx="170912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kern="0" dirty="0">
                  <a:solidFill>
                    <a:schemeClr val="bg1"/>
                  </a:solidFill>
                </a:rPr>
                <a:t>INSERT </a:t>
              </a:r>
            </a:p>
            <a:p>
              <a:pPr algn="ctr"/>
              <a:r>
                <a:rPr lang="en-IN" sz="2000" kern="0" dirty="0">
                  <a:solidFill>
                    <a:schemeClr val="bg1"/>
                  </a:solidFill>
                </a:rPr>
                <a:t>LOGO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6A089CA-A49A-42E2-9588-FA028EAF01F5}"/>
                </a:ext>
              </a:extLst>
            </p:cNvPr>
            <p:cNvSpPr/>
            <p:nvPr/>
          </p:nvSpPr>
          <p:spPr>
            <a:xfrm>
              <a:off x="7940040" y="603921"/>
              <a:ext cx="2331720" cy="1109347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err="1">
                <a:solidFill>
                  <a:schemeClr val="accent4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73990" y="1982628"/>
            <a:ext cx="54745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Réalisation d’une application web</a:t>
            </a:r>
          </a:p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avec HTML5,php,css,bootstrap</a:t>
            </a:r>
          </a:p>
          <a:p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Javascript,Jquery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31" y="274517"/>
            <a:ext cx="2678609" cy="18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11114-A52A-4A54-9812-2B97ADC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B0FE189-EDB3-470E-BE4C-5DCD3F1BE2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2450" y="2076941"/>
            <a:ext cx="946311" cy="96456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70AE4E-698B-405F-8135-09725685648C}"/>
              </a:ext>
            </a:extLst>
          </p:cNvPr>
          <p:cNvCxnSpPr>
            <a:cxnSpLocks/>
          </p:cNvCxnSpPr>
          <p:nvPr/>
        </p:nvCxnSpPr>
        <p:spPr>
          <a:xfrm flipV="1">
            <a:off x="2629243" y="2852906"/>
            <a:ext cx="1383049" cy="66858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EC5C21E-6F76-4FC0-86C0-4B64DB06EBB7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713584" y="3813023"/>
            <a:ext cx="193248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80C5F7F-0AF1-4CBB-BA02-44081638F827}"/>
              </a:ext>
            </a:extLst>
          </p:cNvPr>
          <p:cNvCxnSpPr>
            <a:cxnSpLocks/>
          </p:cNvCxnSpPr>
          <p:nvPr/>
        </p:nvCxnSpPr>
        <p:spPr>
          <a:xfrm>
            <a:off x="2565769" y="4235930"/>
            <a:ext cx="1446522" cy="56013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FCF6D79-4150-4F75-A06B-8DB25C1922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46131" y="4601690"/>
            <a:ext cx="1012630" cy="9474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D580469-BE66-415D-8B5B-0A2CE94AF10D}"/>
              </a:ext>
            </a:extLst>
          </p:cNvPr>
          <p:cNvSpPr/>
          <p:nvPr/>
        </p:nvSpPr>
        <p:spPr>
          <a:xfrm>
            <a:off x="2983004" y="1052553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4B8840A-00BC-4934-9B5E-4D399BC7F537}"/>
              </a:ext>
            </a:extLst>
          </p:cNvPr>
          <p:cNvSpPr/>
          <p:nvPr/>
        </p:nvSpPr>
        <p:spPr>
          <a:xfrm>
            <a:off x="3899564" y="2132751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A64479A-27BB-4272-AE59-CF09EA649029}"/>
              </a:ext>
            </a:extLst>
          </p:cNvPr>
          <p:cNvSpPr/>
          <p:nvPr/>
        </p:nvSpPr>
        <p:spPr>
          <a:xfrm>
            <a:off x="4646064" y="3212950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0D5B57F-5932-407B-8D34-88AFB9FDEA1D}"/>
              </a:ext>
            </a:extLst>
          </p:cNvPr>
          <p:cNvSpPr/>
          <p:nvPr/>
        </p:nvSpPr>
        <p:spPr>
          <a:xfrm>
            <a:off x="3990644" y="4310746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E87B7AD-47F2-4759-8138-6244B81F2685}"/>
              </a:ext>
            </a:extLst>
          </p:cNvPr>
          <p:cNvSpPr/>
          <p:nvPr/>
        </p:nvSpPr>
        <p:spPr>
          <a:xfrm>
            <a:off x="2983004" y="5373348"/>
            <a:ext cx="1200146" cy="120014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751E3FC-224F-42A4-827D-C6EC2FEA6EE3}"/>
              </a:ext>
            </a:extLst>
          </p:cNvPr>
          <p:cNvSpPr/>
          <p:nvPr/>
        </p:nvSpPr>
        <p:spPr>
          <a:xfrm>
            <a:off x="793350" y="2852906"/>
            <a:ext cx="1920234" cy="19202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DAFDA72-6A9C-4524-8C2B-9B5A6B977A6F}"/>
              </a:ext>
            </a:extLst>
          </p:cNvPr>
          <p:cNvSpPr/>
          <p:nvPr/>
        </p:nvSpPr>
        <p:spPr>
          <a:xfrm>
            <a:off x="981944" y="3041501"/>
            <a:ext cx="1543045" cy="154304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xmlns="" id="{FD91B5BF-9B5C-4F68-8EA3-006140B53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94" y="3212950"/>
            <a:ext cx="1200146" cy="12001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F10479C-F9E2-4785-A25B-7500F24279F8}"/>
              </a:ext>
            </a:extLst>
          </p:cNvPr>
          <p:cNvGrpSpPr/>
          <p:nvPr/>
        </p:nvGrpSpPr>
        <p:grpSpPr>
          <a:xfrm>
            <a:off x="4299109" y="1113326"/>
            <a:ext cx="6680201" cy="738424"/>
            <a:chOff x="4229659" y="1113326"/>
            <a:chExt cx="6680201" cy="7384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53725B8-0C53-4DA8-B643-33D5429545D9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DC3F78C-9956-4491-96D5-7F6083C04520}"/>
                </a:ext>
              </a:extLst>
            </p:cNvPr>
            <p:cNvSpPr/>
            <p:nvPr/>
          </p:nvSpPr>
          <p:spPr>
            <a:xfrm>
              <a:off x="4229659" y="1113326"/>
              <a:ext cx="4628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Mise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place de la page qui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contient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le menu</a:t>
              </a:r>
              <a:endPara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F510298-8A2A-4DA5-AB9F-1727FA20CFA5}"/>
              </a:ext>
            </a:extLst>
          </p:cNvPr>
          <p:cNvSpPr/>
          <p:nvPr/>
        </p:nvSpPr>
        <p:spPr>
          <a:xfrm>
            <a:off x="5359655" y="2303077"/>
            <a:ext cx="319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445A05D-8006-4312-AE25-B566B4CD89DA}"/>
              </a:ext>
            </a:extLst>
          </p:cNvPr>
          <p:cNvSpPr/>
          <p:nvPr/>
        </p:nvSpPr>
        <p:spPr>
          <a:xfrm>
            <a:off x="6064601" y="346205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E9E6B00-BED9-4032-9276-8C9F442967AF}"/>
              </a:ext>
            </a:extLst>
          </p:cNvPr>
          <p:cNvSpPr/>
          <p:nvPr/>
        </p:nvSpPr>
        <p:spPr>
          <a:xfrm>
            <a:off x="5359655" y="460169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81C4C1C-AA86-44F5-822A-24C9D5518BD8}"/>
              </a:ext>
            </a:extLst>
          </p:cNvPr>
          <p:cNvSpPr/>
          <p:nvPr/>
        </p:nvSpPr>
        <p:spPr>
          <a:xfrm>
            <a:off x="4499637" y="574133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accent1"/>
                </a:solidFill>
              </a:rPr>
              <a:t>Sécurisation</a:t>
            </a:r>
            <a:r>
              <a:rPr lang="en-IN" sz="1800" b="1" dirty="0">
                <a:solidFill>
                  <a:schemeClr val="accent1"/>
                </a:solidFill>
              </a:rPr>
              <a:t> par session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6C2A64-52B3-4BB2-B8C9-4B43957782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76999"/>
          </a:xfrm>
        </p:spPr>
        <p:txBody>
          <a:bodyPr/>
          <a:lstStyle/>
          <a:p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</a:t>
            </a:r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 :</a:t>
            </a:r>
            <a:endParaRPr lang="en-IN" sz="18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7E3BD36-66A5-4CF1-BE24-5265DA40CF4A}"/>
              </a:ext>
            </a:extLst>
          </p:cNvPr>
          <p:cNvSpPr/>
          <p:nvPr/>
        </p:nvSpPr>
        <p:spPr>
          <a:xfrm>
            <a:off x="3655539" y="3733144"/>
            <a:ext cx="2329543" cy="2391557"/>
          </a:xfrm>
          <a:custGeom>
            <a:avLst/>
            <a:gdLst>
              <a:gd name="connsiteX0" fmla="*/ 3132 w 2329543"/>
              <a:gd name="connsiteY0" fmla="*/ 0 h 2391557"/>
              <a:gd name="connsiteX1" fmla="*/ 2329543 w 2329543"/>
              <a:gd name="connsiteY1" fmla="*/ 0 h 2391557"/>
              <a:gd name="connsiteX2" fmla="*/ 2329543 w 2329543"/>
              <a:gd name="connsiteY2" fmla="*/ 2391557 h 2391557"/>
              <a:gd name="connsiteX3" fmla="*/ 0 w 2329543"/>
              <a:gd name="connsiteY3" fmla="*/ 62014 h 2391557"/>
              <a:gd name="connsiteX4" fmla="*/ 3132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3132" y="0"/>
                </a:moveTo>
                <a:lnTo>
                  <a:pt x="2329543" y="0"/>
                </a:lnTo>
                <a:lnTo>
                  <a:pt x="2329543" y="2391557"/>
                </a:lnTo>
                <a:cubicBezTo>
                  <a:pt x="1042972" y="2391557"/>
                  <a:pt x="0" y="1348585"/>
                  <a:pt x="0" y="62014"/>
                </a:cubicBezTo>
                <a:lnTo>
                  <a:pt x="31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 err="1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B4D47BD-5C09-407A-8303-FCF8C4FADF46}"/>
              </a:ext>
            </a:extLst>
          </p:cNvPr>
          <p:cNvSpPr/>
          <p:nvPr/>
        </p:nvSpPr>
        <p:spPr>
          <a:xfrm>
            <a:off x="6101194" y="3733144"/>
            <a:ext cx="2329543" cy="2391557"/>
          </a:xfrm>
          <a:custGeom>
            <a:avLst/>
            <a:gdLst>
              <a:gd name="connsiteX0" fmla="*/ 0 w 2329543"/>
              <a:gd name="connsiteY0" fmla="*/ 0 h 2391557"/>
              <a:gd name="connsiteX1" fmla="*/ 2326412 w 2329543"/>
              <a:gd name="connsiteY1" fmla="*/ 0 h 2391557"/>
              <a:gd name="connsiteX2" fmla="*/ 2329543 w 2329543"/>
              <a:gd name="connsiteY2" fmla="*/ 62014 h 2391557"/>
              <a:gd name="connsiteX3" fmla="*/ 0 w 2329543"/>
              <a:gd name="connsiteY3" fmla="*/ 2391557 h 2391557"/>
              <a:gd name="connsiteX4" fmla="*/ 0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0" y="0"/>
                </a:moveTo>
                <a:lnTo>
                  <a:pt x="2326412" y="0"/>
                </a:lnTo>
                <a:lnTo>
                  <a:pt x="2329543" y="62014"/>
                </a:lnTo>
                <a:cubicBezTo>
                  <a:pt x="2329543" y="1348585"/>
                  <a:pt x="1286571" y="2391557"/>
                  <a:pt x="0" y="239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DD17E7-E569-4AEC-9B29-BB24CB1AB527}"/>
              </a:ext>
            </a:extLst>
          </p:cNvPr>
          <p:cNvSpPr/>
          <p:nvPr/>
        </p:nvSpPr>
        <p:spPr>
          <a:xfrm>
            <a:off x="3658671" y="1305959"/>
            <a:ext cx="2326411" cy="2267529"/>
          </a:xfrm>
          <a:custGeom>
            <a:avLst/>
            <a:gdLst>
              <a:gd name="connsiteX0" fmla="*/ 2326411 w 2326411"/>
              <a:gd name="connsiteY0" fmla="*/ 0 h 2267529"/>
              <a:gd name="connsiteX1" fmla="*/ 2326411 w 2326411"/>
              <a:gd name="connsiteY1" fmla="*/ 2267529 h 2267529"/>
              <a:gd name="connsiteX2" fmla="*/ 0 w 2326411"/>
              <a:gd name="connsiteY2" fmla="*/ 2267529 h 2267529"/>
              <a:gd name="connsiteX3" fmla="*/ 8895 w 2326411"/>
              <a:gd name="connsiteY3" fmla="*/ 2091361 h 2267529"/>
              <a:gd name="connsiteX4" fmla="*/ 2326411 w 2326411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1" h="2267529">
                <a:moveTo>
                  <a:pt x="2326411" y="0"/>
                </a:moveTo>
                <a:lnTo>
                  <a:pt x="2326411" y="2267529"/>
                </a:lnTo>
                <a:lnTo>
                  <a:pt x="0" y="2267529"/>
                </a:lnTo>
                <a:lnTo>
                  <a:pt x="8895" y="2091361"/>
                </a:lnTo>
                <a:cubicBezTo>
                  <a:pt x="128191" y="916675"/>
                  <a:pt x="1120251" y="0"/>
                  <a:pt x="23264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BC1993B-2400-421A-BAC5-CF9960221D4D}"/>
              </a:ext>
            </a:extLst>
          </p:cNvPr>
          <p:cNvSpPr/>
          <p:nvPr/>
        </p:nvSpPr>
        <p:spPr>
          <a:xfrm>
            <a:off x="6101194" y="1305959"/>
            <a:ext cx="2326412" cy="2267529"/>
          </a:xfrm>
          <a:custGeom>
            <a:avLst/>
            <a:gdLst>
              <a:gd name="connsiteX0" fmla="*/ 0 w 2326412"/>
              <a:gd name="connsiteY0" fmla="*/ 0 h 2267529"/>
              <a:gd name="connsiteX1" fmla="*/ 2317516 w 2326412"/>
              <a:gd name="connsiteY1" fmla="*/ 2091361 h 2267529"/>
              <a:gd name="connsiteX2" fmla="*/ 2326412 w 2326412"/>
              <a:gd name="connsiteY2" fmla="*/ 2267529 h 2267529"/>
              <a:gd name="connsiteX3" fmla="*/ 0 w 2326412"/>
              <a:gd name="connsiteY3" fmla="*/ 2267529 h 2267529"/>
              <a:gd name="connsiteX4" fmla="*/ 0 w 2326412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2" h="2267529">
                <a:moveTo>
                  <a:pt x="0" y="0"/>
                </a:moveTo>
                <a:cubicBezTo>
                  <a:pt x="1206161" y="0"/>
                  <a:pt x="2198220" y="916675"/>
                  <a:pt x="2317516" y="2091361"/>
                </a:cubicBezTo>
                <a:lnTo>
                  <a:pt x="2326412" y="2267529"/>
                </a:lnTo>
                <a:lnTo>
                  <a:pt x="0" y="226752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605CDC-6465-40E6-A85F-4FF3E1D90254}"/>
              </a:ext>
            </a:extLst>
          </p:cNvPr>
          <p:cNvSpPr/>
          <p:nvPr/>
        </p:nvSpPr>
        <p:spPr>
          <a:xfrm>
            <a:off x="4669676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88BDCE6-88CF-43FA-8261-8B39713E926F}"/>
              </a:ext>
            </a:extLst>
          </p:cNvPr>
          <p:cNvSpPr/>
          <p:nvPr/>
        </p:nvSpPr>
        <p:spPr>
          <a:xfrm>
            <a:off x="6669715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2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0A6E051-5F46-4B73-A900-91D79A14D665}"/>
              </a:ext>
            </a:extLst>
          </p:cNvPr>
          <p:cNvSpPr/>
          <p:nvPr/>
        </p:nvSpPr>
        <p:spPr>
          <a:xfrm>
            <a:off x="4669676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754FAB-B13F-49C8-B079-A0F0DA095FCC}"/>
              </a:ext>
            </a:extLst>
          </p:cNvPr>
          <p:cNvSpPr/>
          <p:nvPr/>
        </p:nvSpPr>
        <p:spPr>
          <a:xfrm>
            <a:off x="6669715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4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842E4CA-302F-443A-AC75-3DAAC48ABF82}"/>
              </a:ext>
            </a:extLst>
          </p:cNvPr>
          <p:cNvSpPr/>
          <p:nvPr/>
        </p:nvSpPr>
        <p:spPr>
          <a:xfrm>
            <a:off x="643825" y="1378686"/>
            <a:ext cx="3004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Imen</a:t>
            </a:r>
            <a:endParaRPr lang="en-IN" sz="2000" b="1" i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4EE8CA-A79C-4CD2-8128-D4570ADA03C8}"/>
              </a:ext>
            </a:extLst>
          </p:cNvPr>
          <p:cNvSpPr/>
          <p:nvPr/>
        </p:nvSpPr>
        <p:spPr>
          <a:xfrm>
            <a:off x="643825" y="1815609"/>
            <a:ext cx="300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+mn-lt"/>
              </a:rPr>
              <a:t>     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023652A-F384-4A4E-86A8-A3E357FD171D}"/>
              </a:ext>
            </a:extLst>
          </p:cNvPr>
          <p:cNvSpPr/>
          <p:nvPr/>
        </p:nvSpPr>
        <p:spPr>
          <a:xfrm>
            <a:off x="643825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Islam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FA9DB6-74E4-4427-8BC1-86100297B281}"/>
              </a:ext>
            </a:extLst>
          </p:cNvPr>
          <p:cNvSpPr/>
          <p:nvPr/>
        </p:nvSpPr>
        <p:spPr>
          <a:xfrm>
            <a:off x="8543718" y="1378686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tx2"/>
                </a:solidFill>
                <a:latin typeface="+mn-lt"/>
              </a:rPr>
              <a:t>Aya</a:t>
            </a:r>
            <a:endParaRPr lang="en-IN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F3CAD7F-EDD4-44FF-8990-3000EFF11A38}"/>
              </a:ext>
            </a:extLst>
          </p:cNvPr>
          <p:cNvSpPr/>
          <p:nvPr/>
        </p:nvSpPr>
        <p:spPr>
          <a:xfrm>
            <a:off x="8543718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Asma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4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6C2A64-52B3-4BB2-B8C9-4B43957782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76999"/>
          </a:xfrm>
        </p:spPr>
        <p:txBody>
          <a:bodyPr/>
          <a:lstStyle/>
          <a:p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</a:t>
            </a:r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 :</a:t>
            </a:r>
            <a:endParaRPr lang="en-IN" sz="18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7E3BD36-66A5-4CF1-BE24-5265DA40CF4A}"/>
              </a:ext>
            </a:extLst>
          </p:cNvPr>
          <p:cNvSpPr/>
          <p:nvPr/>
        </p:nvSpPr>
        <p:spPr>
          <a:xfrm>
            <a:off x="3655539" y="3733144"/>
            <a:ext cx="2329543" cy="2391557"/>
          </a:xfrm>
          <a:custGeom>
            <a:avLst/>
            <a:gdLst>
              <a:gd name="connsiteX0" fmla="*/ 3132 w 2329543"/>
              <a:gd name="connsiteY0" fmla="*/ 0 h 2391557"/>
              <a:gd name="connsiteX1" fmla="*/ 2329543 w 2329543"/>
              <a:gd name="connsiteY1" fmla="*/ 0 h 2391557"/>
              <a:gd name="connsiteX2" fmla="*/ 2329543 w 2329543"/>
              <a:gd name="connsiteY2" fmla="*/ 2391557 h 2391557"/>
              <a:gd name="connsiteX3" fmla="*/ 0 w 2329543"/>
              <a:gd name="connsiteY3" fmla="*/ 62014 h 2391557"/>
              <a:gd name="connsiteX4" fmla="*/ 3132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3132" y="0"/>
                </a:moveTo>
                <a:lnTo>
                  <a:pt x="2329543" y="0"/>
                </a:lnTo>
                <a:lnTo>
                  <a:pt x="2329543" y="2391557"/>
                </a:lnTo>
                <a:cubicBezTo>
                  <a:pt x="1042972" y="2391557"/>
                  <a:pt x="0" y="1348585"/>
                  <a:pt x="0" y="62014"/>
                </a:cubicBezTo>
                <a:lnTo>
                  <a:pt x="31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 err="1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B4D47BD-5C09-407A-8303-FCF8C4FADF46}"/>
              </a:ext>
            </a:extLst>
          </p:cNvPr>
          <p:cNvSpPr/>
          <p:nvPr/>
        </p:nvSpPr>
        <p:spPr>
          <a:xfrm>
            <a:off x="6101194" y="3733144"/>
            <a:ext cx="2329543" cy="2391557"/>
          </a:xfrm>
          <a:custGeom>
            <a:avLst/>
            <a:gdLst>
              <a:gd name="connsiteX0" fmla="*/ 0 w 2329543"/>
              <a:gd name="connsiteY0" fmla="*/ 0 h 2391557"/>
              <a:gd name="connsiteX1" fmla="*/ 2326412 w 2329543"/>
              <a:gd name="connsiteY1" fmla="*/ 0 h 2391557"/>
              <a:gd name="connsiteX2" fmla="*/ 2329543 w 2329543"/>
              <a:gd name="connsiteY2" fmla="*/ 62014 h 2391557"/>
              <a:gd name="connsiteX3" fmla="*/ 0 w 2329543"/>
              <a:gd name="connsiteY3" fmla="*/ 2391557 h 2391557"/>
              <a:gd name="connsiteX4" fmla="*/ 0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0" y="0"/>
                </a:moveTo>
                <a:lnTo>
                  <a:pt x="2326412" y="0"/>
                </a:lnTo>
                <a:lnTo>
                  <a:pt x="2329543" y="62014"/>
                </a:lnTo>
                <a:cubicBezTo>
                  <a:pt x="2329543" y="1348585"/>
                  <a:pt x="1286571" y="2391557"/>
                  <a:pt x="0" y="239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DD17E7-E569-4AEC-9B29-BB24CB1AB527}"/>
              </a:ext>
            </a:extLst>
          </p:cNvPr>
          <p:cNvSpPr/>
          <p:nvPr/>
        </p:nvSpPr>
        <p:spPr>
          <a:xfrm>
            <a:off x="3658671" y="1305959"/>
            <a:ext cx="2326411" cy="2267529"/>
          </a:xfrm>
          <a:custGeom>
            <a:avLst/>
            <a:gdLst>
              <a:gd name="connsiteX0" fmla="*/ 2326411 w 2326411"/>
              <a:gd name="connsiteY0" fmla="*/ 0 h 2267529"/>
              <a:gd name="connsiteX1" fmla="*/ 2326411 w 2326411"/>
              <a:gd name="connsiteY1" fmla="*/ 2267529 h 2267529"/>
              <a:gd name="connsiteX2" fmla="*/ 0 w 2326411"/>
              <a:gd name="connsiteY2" fmla="*/ 2267529 h 2267529"/>
              <a:gd name="connsiteX3" fmla="*/ 8895 w 2326411"/>
              <a:gd name="connsiteY3" fmla="*/ 2091361 h 2267529"/>
              <a:gd name="connsiteX4" fmla="*/ 2326411 w 2326411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1" h="2267529">
                <a:moveTo>
                  <a:pt x="2326411" y="0"/>
                </a:moveTo>
                <a:lnTo>
                  <a:pt x="2326411" y="2267529"/>
                </a:lnTo>
                <a:lnTo>
                  <a:pt x="0" y="2267529"/>
                </a:lnTo>
                <a:lnTo>
                  <a:pt x="8895" y="2091361"/>
                </a:lnTo>
                <a:cubicBezTo>
                  <a:pt x="128191" y="916675"/>
                  <a:pt x="1120251" y="0"/>
                  <a:pt x="2326411" y="0"/>
                </a:cubicBez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BC1993B-2400-421A-BAC5-CF9960221D4D}"/>
              </a:ext>
            </a:extLst>
          </p:cNvPr>
          <p:cNvSpPr/>
          <p:nvPr/>
        </p:nvSpPr>
        <p:spPr>
          <a:xfrm>
            <a:off x="6101194" y="1305959"/>
            <a:ext cx="2326412" cy="2267529"/>
          </a:xfrm>
          <a:custGeom>
            <a:avLst/>
            <a:gdLst>
              <a:gd name="connsiteX0" fmla="*/ 0 w 2326412"/>
              <a:gd name="connsiteY0" fmla="*/ 0 h 2267529"/>
              <a:gd name="connsiteX1" fmla="*/ 2317516 w 2326412"/>
              <a:gd name="connsiteY1" fmla="*/ 2091361 h 2267529"/>
              <a:gd name="connsiteX2" fmla="*/ 2326412 w 2326412"/>
              <a:gd name="connsiteY2" fmla="*/ 2267529 h 2267529"/>
              <a:gd name="connsiteX3" fmla="*/ 0 w 2326412"/>
              <a:gd name="connsiteY3" fmla="*/ 2267529 h 2267529"/>
              <a:gd name="connsiteX4" fmla="*/ 0 w 2326412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2" h="2267529">
                <a:moveTo>
                  <a:pt x="0" y="0"/>
                </a:moveTo>
                <a:cubicBezTo>
                  <a:pt x="1206161" y="0"/>
                  <a:pt x="2198220" y="916675"/>
                  <a:pt x="2317516" y="2091361"/>
                </a:cubicBezTo>
                <a:lnTo>
                  <a:pt x="2326412" y="2267529"/>
                </a:lnTo>
                <a:lnTo>
                  <a:pt x="0" y="226752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605CDC-6465-40E6-A85F-4FF3E1D90254}"/>
              </a:ext>
            </a:extLst>
          </p:cNvPr>
          <p:cNvSpPr/>
          <p:nvPr/>
        </p:nvSpPr>
        <p:spPr>
          <a:xfrm>
            <a:off x="4669676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88BDCE6-88CF-43FA-8261-8B39713E926F}"/>
              </a:ext>
            </a:extLst>
          </p:cNvPr>
          <p:cNvSpPr/>
          <p:nvPr/>
        </p:nvSpPr>
        <p:spPr>
          <a:xfrm>
            <a:off x="6669715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2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0A6E051-5F46-4B73-A900-91D79A14D665}"/>
              </a:ext>
            </a:extLst>
          </p:cNvPr>
          <p:cNvSpPr/>
          <p:nvPr/>
        </p:nvSpPr>
        <p:spPr>
          <a:xfrm>
            <a:off x="4669676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754FAB-B13F-49C8-B079-A0F0DA095FCC}"/>
              </a:ext>
            </a:extLst>
          </p:cNvPr>
          <p:cNvSpPr/>
          <p:nvPr/>
        </p:nvSpPr>
        <p:spPr>
          <a:xfrm>
            <a:off x="6669715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4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842E4CA-302F-443A-AC75-3DAAC48ABF82}"/>
              </a:ext>
            </a:extLst>
          </p:cNvPr>
          <p:cNvSpPr/>
          <p:nvPr/>
        </p:nvSpPr>
        <p:spPr>
          <a:xfrm>
            <a:off x="643825" y="1378686"/>
            <a:ext cx="3004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Imen</a:t>
            </a:r>
            <a:endParaRPr lang="en-IN" sz="2000" b="1" i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4EE8CA-A79C-4CD2-8128-D4570ADA03C8}"/>
              </a:ext>
            </a:extLst>
          </p:cNvPr>
          <p:cNvSpPr/>
          <p:nvPr/>
        </p:nvSpPr>
        <p:spPr>
          <a:xfrm>
            <a:off x="643825" y="1815609"/>
            <a:ext cx="300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+mn-lt"/>
              </a:rPr>
              <a:t>     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023652A-F384-4A4E-86A8-A3E357FD171D}"/>
              </a:ext>
            </a:extLst>
          </p:cNvPr>
          <p:cNvSpPr/>
          <p:nvPr/>
        </p:nvSpPr>
        <p:spPr>
          <a:xfrm>
            <a:off x="643825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Islam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FA9DB6-74E4-4427-8BC1-86100297B281}"/>
              </a:ext>
            </a:extLst>
          </p:cNvPr>
          <p:cNvSpPr/>
          <p:nvPr/>
        </p:nvSpPr>
        <p:spPr>
          <a:xfrm>
            <a:off x="8543718" y="1378686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tx2"/>
                </a:solidFill>
                <a:latin typeface="+mn-lt"/>
              </a:rPr>
              <a:t>Aya</a:t>
            </a:r>
            <a:endParaRPr lang="en-IN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F3CAD7F-EDD4-44FF-8990-3000EFF11A38}"/>
              </a:ext>
            </a:extLst>
          </p:cNvPr>
          <p:cNvSpPr/>
          <p:nvPr/>
        </p:nvSpPr>
        <p:spPr>
          <a:xfrm>
            <a:off x="8543718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Asma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9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6C2A64-52B3-4BB2-B8C9-4B43957782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76999"/>
          </a:xfrm>
        </p:spPr>
        <p:txBody>
          <a:bodyPr/>
          <a:lstStyle/>
          <a:p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</a:t>
            </a:r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 :</a:t>
            </a:r>
            <a:endParaRPr lang="en-IN" sz="18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7E3BD36-66A5-4CF1-BE24-5265DA40CF4A}"/>
              </a:ext>
            </a:extLst>
          </p:cNvPr>
          <p:cNvSpPr/>
          <p:nvPr/>
        </p:nvSpPr>
        <p:spPr>
          <a:xfrm>
            <a:off x="3655539" y="3733144"/>
            <a:ext cx="2329543" cy="2391557"/>
          </a:xfrm>
          <a:custGeom>
            <a:avLst/>
            <a:gdLst>
              <a:gd name="connsiteX0" fmla="*/ 3132 w 2329543"/>
              <a:gd name="connsiteY0" fmla="*/ 0 h 2391557"/>
              <a:gd name="connsiteX1" fmla="*/ 2329543 w 2329543"/>
              <a:gd name="connsiteY1" fmla="*/ 0 h 2391557"/>
              <a:gd name="connsiteX2" fmla="*/ 2329543 w 2329543"/>
              <a:gd name="connsiteY2" fmla="*/ 2391557 h 2391557"/>
              <a:gd name="connsiteX3" fmla="*/ 0 w 2329543"/>
              <a:gd name="connsiteY3" fmla="*/ 62014 h 2391557"/>
              <a:gd name="connsiteX4" fmla="*/ 3132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3132" y="0"/>
                </a:moveTo>
                <a:lnTo>
                  <a:pt x="2329543" y="0"/>
                </a:lnTo>
                <a:lnTo>
                  <a:pt x="2329543" y="2391557"/>
                </a:lnTo>
                <a:cubicBezTo>
                  <a:pt x="1042972" y="2391557"/>
                  <a:pt x="0" y="1348585"/>
                  <a:pt x="0" y="62014"/>
                </a:cubicBezTo>
                <a:lnTo>
                  <a:pt x="3132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 err="1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B4D47BD-5C09-407A-8303-FCF8C4FADF46}"/>
              </a:ext>
            </a:extLst>
          </p:cNvPr>
          <p:cNvSpPr/>
          <p:nvPr/>
        </p:nvSpPr>
        <p:spPr>
          <a:xfrm>
            <a:off x="6101194" y="3733144"/>
            <a:ext cx="2329543" cy="2391557"/>
          </a:xfrm>
          <a:custGeom>
            <a:avLst/>
            <a:gdLst>
              <a:gd name="connsiteX0" fmla="*/ 0 w 2329543"/>
              <a:gd name="connsiteY0" fmla="*/ 0 h 2391557"/>
              <a:gd name="connsiteX1" fmla="*/ 2326412 w 2329543"/>
              <a:gd name="connsiteY1" fmla="*/ 0 h 2391557"/>
              <a:gd name="connsiteX2" fmla="*/ 2329543 w 2329543"/>
              <a:gd name="connsiteY2" fmla="*/ 62014 h 2391557"/>
              <a:gd name="connsiteX3" fmla="*/ 0 w 2329543"/>
              <a:gd name="connsiteY3" fmla="*/ 2391557 h 2391557"/>
              <a:gd name="connsiteX4" fmla="*/ 0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0" y="0"/>
                </a:moveTo>
                <a:lnTo>
                  <a:pt x="2326412" y="0"/>
                </a:lnTo>
                <a:lnTo>
                  <a:pt x="2329543" y="62014"/>
                </a:lnTo>
                <a:cubicBezTo>
                  <a:pt x="2329543" y="1348585"/>
                  <a:pt x="1286571" y="2391557"/>
                  <a:pt x="0" y="239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DD17E7-E569-4AEC-9B29-BB24CB1AB527}"/>
              </a:ext>
            </a:extLst>
          </p:cNvPr>
          <p:cNvSpPr/>
          <p:nvPr/>
        </p:nvSpPr>
        <p:spPr>
          <a:xfrm>
            <a:off x="3658671" y="1305959"/>
            <a:ext cx="2326411" cy="2267529"/>
          </a:xfrm>
          <a:custGeom>
            <a:avLst/>
            <a:gdLst>
              <a:gd name="connsiteX0" fmla="*/ 2326411 w 2326411"/>
              <a:gd name="connsiteY0" fmla="*/ 0 h 2267529"/>
              <a:gd name="connsiteX1" fmla="*/ 2326411 w 2326411"/>
              <a:gd name="connsiteY1" fmla="*/ 2267529 h 2267529"/>
              <a:gd name="connsiteX2" fmla="*/ 0 w 2326411"/>
              <a:gd name="connsiteY2" fmla="*/ 2267529 h 2267529"/>
              <a:gd name="connsiteX3" fmla="*/ 8895 w 2326411"/>
              <a:gd name="connsiteY3" fmla="*/ 2091361 h 2267529"/>
              <a:gd name="connsiteX4" fmla="*/ 2326411 w 2326411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1" h="2267529">
                <a:moveTo>
                  <a:pt x="2326411" y="0"/>
                </a:moveTo>
                <a:lnTo>
                  <a:pt x="2326411" y="2267529"/>
                </a:lnTo>
                <a:lnTo>
                  <a:pt x="0" y="2267529"/>
                </a:lnTo>
                <a:lnTo>
                  <a:pt x="8895" y="2091361"/>
                </a:lnTo>
                <a:cubicBezTo>
                  <a:pt x="128191" y="916675"/>
                  <a:pt x="1120251" y="0"/>
                  <a:pt x="2326411" y="0"/>
                </a:cubicBez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BC1993B-2400-421A-BAC5-CF9960221D4D}"/>
              </a:ext>
            </a:extLst>
          </p:cNvPr>
          <p:cNvSpPr/>
          <p:nvPr/>
        </p:nvSpPr>
        <p:spPr>
          <a:xfrm>
            <a:off x="6101194" y="1305959"/>
            <a:ext cx="2326412" cy="2267529"/>
          </a:xfrm>
          <a:custGeom>
            <a:avLst/>
            <a:gdLst>
              <a:gd name="connsiteX0" fmla="*/ 0 w 2326412"/>
              <a:gd name="connsiteY0" fmla="*/ 0 h 2267529"/>
              <a:gd name="connsiteX1" fmla="*/ 2317516 w 2326412"/>
              <a:gd name="connsiteY1" fmla="*/ 2091361 h 2267529"/>
              <a:gd name="connsiteX2" fmla="*/ 2326412 w 2326412"/>
              <a:gd name="connsiteY2" fmla="*/ 2267529 h 2267529"/>
              <a:gd name="connsiteX3" fmla="*/ 0 w 2326412"/>
              <a:gd name="connsiteY3" fmla="*/ 2267529 h 2267529"/>
              <a:gd name="connsiteX4" fmla="*/ 0 w 2326412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2" h="2267529">
                <a:moveTo>
                  <a:pt x="0" y="0"/>
                </a:moveTo>
                <a:cubicBezTo>
                  <a:pt x="1206161" y="0"/>
                  <a:pt x="2198220" y="916675"/>
                  <a:pt x="2317516" y="2091361"/>
                </a:cubicBezTo>
                <a:lnTo>
                  <a:pt x="2326412" y="2267529"/>
                </a:lnTo>
                <a:lnTo>
                  <a:pt x="0" y="226752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605CDC-6465-40E6-A85F-4FF3E1D90254}"/>
              </a:ext>
            </a:extLst>
          </p:cNvPr>
          <p:cNvSpPr/>
          <p:nvPr/>
        </p:nvSpPr>
        <p:spPr>
          <a:xfrm>
            <a:off x="4669676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88BDCE6-88CF-43FA-8261-8B39713E926F}"/>
              </a:ext>
            </a:extLst>
          </p:cNvPr>
          <p:cNvSpPr/>
          <p:nvPr/>
        </p:nvSpPr>
        <p:spPr>
          <a:xfrm>
            <a:off x="6669715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2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0A6E051-5F46-4B73-A900-91D79A14D665}"/>
              </a:ext>
            </a:extLst>
          </p:cNvPr>
          <p:cNvSpPr/>
          <p:nvPr/>
        </p:nvSpPr>
        <p:spPr>
          <a:xfrm>
            <a:off x="4669676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754FAB-B13F-49C8-B079-A0F0DA095FCC}"/>
              </a:ext>
            </a:extLst>
          </p:cNvPr>
          <p:cNvSpPr/>
          <p:nvPr/>
        </p:nvSpPr>
        <p:spPr>
          <a:xfrm>
            <a:off x="6669715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4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842E4CA-302F-443A-AC75-3DAAC48ABF82}"/>
              </a:ext>
            </a:extLst>
          </p:cNvPr>
          <p:cNvSpPr/>
          <p:nvPr/>
        </p:nvSpPr>
        <p:spPr>
          <a:xfrm>
            <a:off x="643825" y="1378686"/>
            <a:ext cx="3004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Imen</a:t>
            </a:r>
            <a:endParaRPr lang="en-IN" sz="2000" b="1" i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4EE8CA-A79C-4CD2-8128-D4570ADA03C8}"/>
              </a:ext>
            </a:extLst>
          </p:cNvPr>
          <p:cNvSpPr/>
          <p:nvPr/>
        </p:nvSpPr>
        <p:spPr>
          <a:xfrm>
            <a:off x="643825" y="1815609"/>
            <a:ext cx="300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+mn-lt"/>
              </a:rPr>
              <a:t>     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023652A-F384-4A4E-86A8-A3E357FD171D}"/>
              </a:ext>
            </a:extLst>
          </p:cNvPr>
          <p:cNvSpPr/>
          <p:nvPr/>
        </p:nvSpPr>
        <p:spPr>
          <a:xfrm>
            <a:off x="643825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Islam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FA9DB6-74E4-4427-8BC1-86100297B281}"/>
              </a:ext>
            </a:extLst>
          </p:cNvPr>
          <p:cNvSpPr/>
          <p:nvPr/>
        </p:nvSpPr>
        <p:spPr>
          <a:xfrm>
            <a:off x="8543718" y="1378686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tx2"/>
                </a:solidFill>
                <a:latin typeface="+mn-lt"/>
              </a:rPr>
              <a:t>Aya</a:t>
            </a:r>
            <a:endParaRPr lang="en-IN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F3CAD7F-EDD4-44FF-8990-3000EFF11A38}"/>
              </a:ext>
            </a:extLst>
          </p:cNvPr>
          <p:cNvSpPr/>
          <p:nvPr/>
        </p:nvSpPr>
        <p:spPr>
          <a:xfrm>
            <a:off x="8543718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Asma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8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6C2A64-52B3-4BB2-B8C9-4B43957782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76999"/>
          </a:xfrm>
        </p:spPr>
        <p:txBody>
          <a:bodyPr/>
          <a:lstStyle/>
          <a:p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</a:t>
            </a:r>
            <a:r>
              <a:rPr lang="en-IN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 :</a:t>
            </a:r>
            <a:endParaRPr lang="en-IN" sz="18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7E3BD36-66A5-4CF1-BE24-5265DA40CF4A}"/>
              </a:ext>
            </a:extLst>
          </p:cNvPr>
          <p:cNvSpPr/>
          <p:nvPr/>
        </p:nvSpPr>
        <p:spPr>
          <a:xfrm>
            <a:off x="3655539" y="3733144"/>
            <a:ext cx="2329543" cy="2391557"/>
          </a:xfrm>
          <a:custGeom>
            <a:avLst/>
            <a:gdLst>
              <a:gd name="connsiteX0" fmla="*/ 3132 w 2329543"/>
              <a:gd name="connsiteY0" fmla="*/ 0 h 2391557"/>
              <a:gd name="connsiteX1" fmla="*/ 2329543 w 2329543"/>
              <a:gd name="connsiteY1" fmla="*/ 0 h 2391557"/>
              <a:gd name="connsiteX2" fmla="*/ 2329543 w 2329543"/>
              <a:gd name="connsiteY2" fmla="*/ 2391557 h 2391557"/>
              <a:gd name="connsiteX3" fmla="*/ 0 w 2329543"/>
              <a:gd name="connsiteY3" fmla="*/ 62014 h 2391557"/>
              <a:gd name="connsiteX4" fmla="*/ 3132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3132" y="0"/>
                </a:moveTo>
                <a:lnTo>
                  <a:pt x="2329543" y="0"/>
                </a:lnTo>
                <a:lnTo>
                  <a:pt x="2329543" y="2391557"/>
                </a:lnTo>
                <a:cubicBezTo>
                  <a:pt x="1042972" y="2391557"/>
                  <a:pt x="0" y="1348585"/>
                  <a:pt x="0" y="62014"/>
                </a:cubicBezTo>
                <a:lnTo>
                  <a:pt x="3132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 err="1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B4D47BD-5C09-407A-8303-FCF8C4FADF46}"/>
              </a:ext>
            </a:extLst>
          </p:cNvPr>
          <p:cNvSpPr/>
          <p:nvPr/>
        </p:nvSpPr>
        <p:spPr>
          <a:xfrm>
            <a:off x="6101194" y="3733144"/>
            <a:ext cx="2329543" cy="2391557"/>
          </a:xfrm>
          <a:custGeom>
            <a:avLst/>
            <a:gdLst>
              <a:gd name="connsiteX0" fmla="*/ 0 w 2329543"/>
              <a:gd name="connsiteY0" fmla="*/ 0 h 2391557"/>
              <a:gd name="connsiteX1" fmla="*/ 2326412 w 2329543"/>
              <a:gd name="connsiteY1" fmla="*/ 0 h 2391557"/>
              <a:gd name="connsiteX2" fmla="*/ 2329543 w 2329543"/>
              <a:gd name="connsiteY2" fmla="*/ 62014 h 2391557"/>
              <a:gd name="connsiteX3" fmla="*/ 0 w 2329543"/>
              <a:gd name="connsiteY3" fmla="*/ 2391557 h 2391557"/>
              <a:gd name="connsiteX4" fmla="*/ 0 w 2329543"/>
              <a:gd name="connsiteY4" fmla="*/ 0 h 2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543" h="2391557">
                <a:moveTo>
                  <a:pt x="0" y="0"/>
                </a:moveTo>
                <a:lnTo>
                  <a:pt x="2326412" y="0"/>
                </a:lnTo>
                <a:lnTo>
                  <a:pt x="2329543" y="62014"/>
                </a:lnTo>
                <a:cubicBezTo>
                  <a:pt x="2329543" y="1348585"/>
                  <a:pt x="1286571" y="2391557"/>
                  <a:pt x="0" y="2391557"/>
                </a:cubicBez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DD17E7-E569-4AEC-9B29-BB24CB1AB527}"/>
              </a:ext>
            </a:extLst>
          </p:cNvPr>
          <p:cNvSpPr/>
          <p:nvPr/>
        </p:nvSpPr>
        <p:spPr>
          <a:xfrm>
            <a:off x="3658671" y="1305959"/>
            <a:ext cx="2326411" cy="2267529"/>
          </a:xfrm>
          <a:custGeom>
            <a:avLst/>
            <a:gdLst>
              <a:gd name="connsiteX0" fmla="*/ 2326411 w 2326411"/>
              <a:gd name="connsiteY0" fmla="*/ 0 h 2267529"/>
              <a:gd name="connsiteX1" fmla="*/ 2326411 w 2326411"/>
              <a:gd name="connsiteY1" fmla="*/ 2267529 h 2267529"/>
              <a:gd name="connsiteX2" fmla="*/ 0 w 2326411"/>
              <a:gd name="connsiteY2" fmla="*/ 2267529 h 2267529"/>
              <a:gd name="connsiteX3" fmla="*/ 8895 w 2326411"/>
              <a:gd name="connsiteY3" fmla="*/ 2091361 h 2267529"/>
              <a:gd name="connsiteX4" fmla="*/ 2326411 w 2326411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1" h="2267529">
                <a:moveTo>
                  <a:pt x="2326411" y="0"/>
                </a:moveTo>
                <a:lnTo>
                  <a:pt x="2326411" y="2267529"/>
                </a:lnTo>
                <a:lnTo>
                  <a:pt x="0" y="2267529"/>
                </a:lnTo>
                <a:lnTo>
                  <a:pt x="8895" y="2091361"/>
                </a:lnTo>
                <a:cubicBezTo>
                  <a:pt x="128191" y="916675"/>
                  <a:pt x="1120251" y="0"/>
                  <a:pt x="2326411" y="0"/>
                </a:cubicBez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BC1993B-2400-421A-BAC5-CF9960221D4D}"/>
              </a:ext>
            </a:extLst>
          </p:cNvPr>
          <p:cNvSpPr/>
          <p:nvPr/>
        </p:nvSpPr>
        <p:spPr>
          <a:xfrm>
            <a:off x="6101194" y="1305959"/>
            <a:ext cx="2326412" cy="2267529"/>
          </a:xfrm>
          <a:custGeom>
            <a:avLst/>
            <a:gdLst>
              <a:gd name="connsiteX0" fmla="*/ 0 w 2326412"/>
              <a:gd name="connsiteY0" fmla="*/ 0 h 2267529"/>
              <a:gd name="connsiteX1" fmla="*/ 2317516 w 2326412"/>
              <a:gd name="connsiteY1" fmla="*/ 2091361 h 2267529"/>
              <a:gd name="connsiteX2" fmla="*/ 2326412 w 2326412"/>
              <a:gd name="connsiteY2" fmla="*/ 2267529 h 2267529"/>
              <a:gd name="connsiteX3" fmla="*/ 0 w 2326412"/>
              <a:gd name="connsiteY3" fmla="*/ 2267529 h 2267529"/>
              <a:gd name="connsiteX4" fmla="*/ 0 w 2326412"/>
              <a:gd name="connsiteY4" fmla="*/ 0 h 226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412" h="2267529">
                <a:moveTo>
                  <a:pt x="0" y="0"/>
                </a:moveTo>
                <a:cubicBezTo>
                  <a:pt x="1206161" y="0"/>
                  <a:pt x="2198220" y="916675"/>
                  <a:pt x="2317516" y="2091361"/>
                </a:cubicBezTo>
                <a:lnTo>
                  <a:pt x="2326412" y="2267529"/>
                </a:lnTo>
                <a:lnTo>
                  <a:pt x="0" y="226752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605CDC-6465-40E6-A85F-4FF3E1D90254}"/>
              </a:ext>
            </a:extLst>
          </p:cNvPr>
          <p:cNvSpPr/>
          <p:nvPr/>
        </p:nvSpPr>
        <p:spPr>
          <a:xfrm>
            <a:off x="4669676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88BDCE6-88CF-43FA-8261-8B39713E926F}"/>
              </a:ext>
            </a:extLst>
          </p:cNvPr>
          <p:cNvSpPr/>
          <p:nvPr/>
        </p:nvSpPr>
        <p:spPr>
          <a:xfrm>
            <a:off x="6669715" y="1933076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2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0A6E051-5F46-4B73-A900-91D79A14D665}"/>
              </a:ext>
            </a:extLst>
          </p:cNvPr>
          <p:cNvSpPr/>
          <p:nvPr/>
        </p:nvSpPr>
        <p:spPr>
          <a:xfrm>
            <a:off x="4669676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754FAB-B13F-49C8-B079-A0F0DA095FCC}"/>
              </a:ext>
            </a:extLst>
          </p:cNvPr>
          <p:cNvSpPr/>
          <p:nvPr/>
        </p:nvSpPr>
        <p:spPr>
          <a:xfrm>
            <a:off x="6669715" y="4086728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>
                <a:solidFill>
                  <a:schemeClr val="bg1"/>
                </a:solidFill>
                <a:latin typeface="+mn-lt"/>
              </a:rPr>
              <a:t>4</a:t>
            </a:r>
            <a:endParaRPr lang="en-IN" sz="8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842E4CA-302F-443A-AC75-3DAAC48ABF82}"/>
              </a:ext>
            </a:extLst>
          </p:cNvPr>
          <p:cNvSpPr/>
          <p:nvPr/>
        </p:nvSpPr>
        <p:spPr>
          <a:xfrm>
            <a:off x="643825" y="1378686"/>
            <a:ext cx="3004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Imen</a:t>
            </a:r>
            <a:endParaRPr lang="en-IN" sz="2000" b="1" i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4EE8CA-A79C-4CD2-8128-D4570ADA03C8}"/>
              </a:ext>
            </a:extLst>
          </p:cNvPr>
          <p:cNvSpPr/>
          <p:nvPr/>
        </p:nvSpPr>
        <p:spPr>
          <a:xfrm>
            <a:off x="643825" y="1815609"/>
            <a:ext cx="300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+mn-lt"/>
              </a:rPr>
              <a:t>     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023652A-F384-4A4E-86A8-A3E357FD171D}"/>
              </a:ext>
            </a:extLst>
          </p:cNvPr>
          <p:cNvSpPr/>
          <p:nvPr/>
        </p:nvSpPr>
        <p:spPr>
          <a:xfrm>
            <a:off x="643825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Islam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FA9DB6-74E4-4427-8BC1-86100297B281}"/>
              </a:ext>
            </a:extLst>
          </p:cNvPr>
          <p:cNvSpPr/>
          <p:nvPr/>
        </p:nvSpPr>
        <p:spPr>
          <a:xfrm>
            <a:off x="8543718" y="1378686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tx2"/>
                </a:solidFill>
                <a:latin typeface="+mn-lt"/>
              </a:rPr>
              <a:t>Aya</a:t>
            </a:r>
            <a:endParaRPr lang="en-IN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F3CAD7F-EDD4-44FF-8990-3000EFF11A38}"/>
              </a:ext>
            </a:extLst>
          </p:cNvPr>
          <p:cNvSpPr/>
          <p:nvPr/>
        </p:nvSpPr>
        <p:spPr>
          <a:xfrm>
            <a:off x="8543718" y="3751790"/>
            <a:ext cx="300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Asma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13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75008" y="3178190"/>
            <a:ext cx="730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bg1"/>
                </a:solidFill>
              </a:rPr>
              <a:t>Merci de votre attention 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039" y="4573971"/>
            <a:ext cx="1744190" cy="17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think-cell Slide" r:id="rId5" imgW="346" imgH="343" progId="TCLayout.ActiveDocument.1">
                  <p:embed/>
                </p:oleObj>
              </mc:Choice>
              <mc:Fallback>
                <p:oleObj name="think-cell Slide" r:id="rId5" imgW="346" imgH="34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A4BFE-89AF-4A97-B7F7-C11C4C4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03421"/>
            <a:ext cx="5219700" cy="584775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D5CF06A1-3E21-43E6-96A2-E92C80299C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86" y="-33944"/>
            <a:ext cx="10357206" cy="6904803"/>
          </a:xfrm>
        </p:spPr>
      </p:pic>
      <p:sp>
        <p:nvSpPr>
          <p:cNvPr id="3" name="TextBox 2"/>
          <p:cNvSpPr txBox="1"/>
          <p:nvPr/>
        </p:nvSpPr>
        <p:spPr>
          <a:xfrm>
            <a:off x="723900" y="1792941"/>
            <a:ext cx="4567276" cy="20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’agit de mettre en place une application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à base de HTML5,css,bootstrap,php,</a:t>
            </a:r>
          </a:p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nommée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Gestion des étudiants</a:t>
            </a:r>
            <a:endParaRPr lang="fr-FR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" y="161112"/>
            <a:ext cx="12010793" cy="60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644434"/>
            <a:ext cx="7035900" cy="69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tables dans la base de données sont définies comme suit: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85" y="1622903"/>
            <a:ext cx="495342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1">
            <a:extLst>
              <a:ext uri="{FF2B5EF4-FFF2-40B4-BE49-F238E27FC236}">
                <a16:creationId xmlns:a16="http://schemas.microsoft.com/office/drawing/2014/main" xmlns="" id="{0807BB20-28F3-4851-947F-E1DE740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1" y="250329"/>
            <a:ext cx="10820400" cy="156966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Les </a:t>
            </a:r>
            <a:r>
              <a:rPr lang="en-IN" dirty="0" err="1" smtClean="0">
                <a:solidFill>
                  <a:schemeClr val="tx2"/>
                </a:solidFill>
              </a:rPr>
              <a:t>outils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utilisés</a:t>
            </a:r>
            <a:r>
              <a:rPr lang="en-IN" dirty="0" smtClean="0">
                <a:solidFill>
                  <a:schemeClr val="tx2"/>
                </a:solidFill>
              </a:rPr>
              <a:t> pour </a:t>
            </a:r>
            <a:r>
              <a:rPr lang="en-IN" dirty="0" err="1" smtClean="0">
                <a:solidFill>
                  <a:schemeClr val="tx2"/>
                </a:solidFill>
              </a:rPr>
              <a:t>mettre</a:t>
            </a:r>
            <a:r>
              <a:rPr lang="en-IN" dirty="0" smtClean="0">
                <a:solidFill>
                  <a:schemeClr val="tx2"/>
                </a:solidFill>
              </a:rPr>
              <a:t/>
            </a:r>
            <a:br>
              <a:rPr lang="en-IN" dirty="0" smtClean="0">
                <a:solidFill>
                  <a:schemeClr val="tx2"/>
                </a:solidFill>
              </a:rPr>
            </a:br>
            <a:r>
              <a:rPr lang="en-IN" dirty="0" err="1" smtClean="0">
                <a:solidFill>
                  <a:schemeClr val="tx2"/>
                </a:solidFill>
              </a:rPr>
              <a:t>en</a:t>
            </a:r>
            <a:r>
              <a:rPr lang="en-IN" dirty="0" smtClean="0">
                <a:solidFill>
                  <a:schemeClr val="tx2"/>
                </a:solidFill>
              </a:rPr>
              <a:t> place </a:t>
            </a:r>
            <a:r>
              <a:rPr lang="en-IN" dirty="0" err="1" smtClean="0">
                <a:solidFill>
                  <a:schemeClr val="tx2"/>
                </a:solidFill>
              </a:rPr>
              <a:t>ce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projet</a:t>
            </a:r>
            <a:r>
              <a:rPr lang="en-IN" dirty="0" smtClean="0">
                <a:solidFill>
                  <a:schemeClr val="tx2"/>
                </a:solidFill>
              </a:rPr>
              <a:t>:</a:t>
            </a:r>
            <a:br>
              <a:rPr lang="en-IN" dirty="0" smtClean="0">
                <a:solidFill>
                  <a:schemeClr val="tx2"/>
                </a:solidFill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xmlns="" id="{26F185CC-70E3-4834-8A3A-31E3C080C710}"/>
              </a:ext>
            </a:extLst>
          </p:cNvPr>
          <p:cNvGrpSpPr/>
          <p:nvPr/>
        </p:nvGrpSpPr>
        <p:grpSpPr>
          <a:xfrm>
            <a:off x="5156723" y="1335313"/>
            <a:ext cx="6071714" cy="4863619"/>
            <a:chOff x="6120960" y="1333500"/>
            <a:chExt cx="5270940" cy="3976553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xmlns="" id="{964EBEAF-D2AB-4312-B506-855C1B554AA1}"/>
                </a:ext>
              </a:extLst>
            </p:cNvPr>
            <p:cNvGrpSpPr/>
            <p:nvPr/>
          </p:nvGrpSpPr>
          <p:grpSpPr>
            <a:xfrm>
              <a:off x="6132357" y="1333500"/>
              <a:ext cx="5250340" cy="3972061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xmlns="" id="{545D7EE6-B447-49F7-9DFF-1F03F612BA2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xmlns="" id="{D3F6ECF3-18BE-40A0-B6CC-2E89DCD1C5C1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xmlns="" id="{C186B60B-C496-4C3A-B3F0-1A78444E3B8F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xmlns="" id="{77E786F1-DF2B-4EEE-A9D3-84597398E2F0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xmlns="" id="{B3FC957E-AA5B-4AA5-B59C-25AD4C01E39C}"/>
                </a:ext>
              </a:extLst>
            </p:cNvPr>
            <p:cNvSpPr/>
            <p:nvPr/>
          </p:nvSpPr>
          <p:spPr>
            <a:xfrm>
              <a:off x="6120960" y="2395787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73AF51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xmlns="" id="{6688AF5A-C0F0-4F00-A6F2-C1483A884702}"/>
              </a:ext>
            </a:extLst>
          </p:cNvPr>
          <p:cNvGrpSpPr/>
          <p:nvPr/>
        </p:nvGrpSpPr>
        <p:grpSpPr>
          <a:xfrm>
            <a:off x="4169740" y="2881447"/>
            <a:ext cx="5270940" cy="3976553"/>
            <a:chOff x="5193218" y="2184277"/>
            <a:chExt cx="5270940" cy="3976553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xmlns="" id="{7EA3EB79-CB31-46F6-9CCE-B5D8ADECDBDE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xmlns="" id="{E0266CA8-1D63-4F85-ACA8-95531A36B99C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xmlns="" id="{45093B62-7F1C-4365-A63B-BFD018B53733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xmlns="" id="{869FB1C4-0266-4C62-A8D5-17CAB1391A92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xmlns="" id="{67CA104B-41B0-45ED-A5D6-4A8A110A18CA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xmlns="" id="{D69199D3-FE4F-4A87-99F3-6D0D5BC515E8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7647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xmlns="" id="{055F2BDE-8594-46F2-B963-85C9FD683A7C}"/>
              </a:ext>
            </a:extLst>
          </p:cNvPr>
          <p:cNvGrpSpPr/>
          <p:nvPr/>
        </p:nvGrpSpPr>
        <p:grpSpPr>
          <a:xfrm>
            <a:off x="3669992" y="3622074"/>
            <a:ext cx="4289236" cy="3235926"/>
            <a:chOff x="5193218" y="2184277"/>
            <a:chExt cx="5270940" cy="3976553"/>
          </a:xfrm>
        </p:grpSpPr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xmlns="" id="{2072E37B-53F2-4A34-8BA7-39B254E7BC9B}"/>
                </a:ext>
              </a:extLst>
            </p:cNvPr>
            <p:cNvGrpSpPr/>
            <p:nvPr/>
          </p:nvGrpSpPr>
          <p:grpSpPr>
            <a:xfrm>
              <a:off x="5204615" y="2184277"/>
              <a:ext cx="5250340" cy="3972062"/>
              <a:chOff x="-961382" y="1846733"/>
              <a:chExt cx="3856780" cy="3318276"/>
            </a:xfrm>
            <a:solidFill>
              <a:schemeClr val="bg1">
                <a:lumMod val="75000"/>
              </a:schemeClr>
            </a:solidFill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xmlns="" id="{C265C260-9FF9-447D-AED0-9C165C0F4EC6}"/>
                  </a:ext>
                </a:extLst>
              </p:cNvPr>
              <p:cNvSpPr/>
              <p:nvPr/>
            </p:nvSpPr>
            <p:spPr>
              <a:xfrm>
                <a:off x="967226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xmlns="" id="{37D12856-0B90-4FA7-B810-4337A269A55F}"/>
                  </a:ext>
                </a:extLst>
              </p:cNvPr>
              <p:cNvSpPr/>
              <p:nvPr/>
            </p:nvSpPr>
            <p:spPr>
              <a:xfrm>
                <a:off x="968583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xmlns="" id="{D6DD3657-A404-440E-9FCB-F335B95CED3E}"/>
                  </a:ext>
                </a:extLst>
              </p:cNvPr>
              <p:cNvSpPr/>
              <p:nvPr/>
            </p:nvSpPr>
            <p:spPr>
              <a:xfrm flipH="1">
                <a:off x="-212820" y="1850553"/>
                <a:ext cx="1179610" cy="3314456"/>
              </a:xfrm>
              <a:custGeom>
                <a:avLst/>
                <a:gdLst>
                  <a:gd name="connsiteX0" fmla="*/ 1356 w 1179610"/>
                  <a:gd name="connsiteY0" fmla="*/ 0 h 3314456"/>
                  <a:gd name="connsiteX1" fmla="*/ 1179610 w 1179610"/>
                  <a:gd name="connsiteY1" fmla="*/ 3308065 h 3314456"/>
                  <a:gd name="connsiteX2" fmla="*/ 2510 w 1179610"/>
                  <a:gd name="connsiteY2" fmla="*/ 3314456 h 3314456"/>
                  <a:gd name="connsiteX3" fmla="*/ 1253 w 1179610"/>
                  <a:gd name="connsiteY3" fmla="*/ 1655318 h 3314456"/>
                  <a:gd name="connsiteX4" fmla="*/ 0 w 1179610"/>
                  <a:gd name="connsiteY4" fmla="*/ 2338 h 3314456"/>
                  <a:gd name="connsiteX5" fmla="*/ 1356 w 1179610"/>
                  <a:gd name="connsiteY5" fmla="*/ 0 h 3314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610" h="3314456">
                    <a:moveTo>
                      <a:pt x="1356" y="0"/>
                    </a:moveTo>
                    <a:lnTo>
                      <a:pt x="1179610" y="3308065"/>
                    </a:lnTo>
                    <a:lnTo>
                      <a:pt x="2510" y="3314456"/>
                    </a:lnTo>
                    <a:cubicBezTo>
                      <a:pt x="1027" y="2764606"/>
                      <a:pt x="1140" y="2209962"/>
                      <a:pt x="1253" y="1655318"/>
                    </a:cubicBezTo>
                    <a:lnTo>
                      <a:pt x="0" y="2338"/>
                    </a:lnTo>
                    <a:lnTo>
                      <a:pt x="1356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xmlns="" id="{C47DD0A8-E120-4AC1-81A1-63891582593B}"/>
                  </a:ext>
                </a:extLst>
              </p:cNvPr>
              <p:cNvSpPr/>
              <p:nvPr/>
            </p:nvSpPr>
            <p:spPr>
              <a:xfrm flipH="1">
                <a:off x="-961382" y="1846733"/>
                <a:ext cx="1926815" cy="3318276"/>
              </a:xfrm>
              <a:custGeom>
                <a:avLst/>
                <a:gdLst>
                  <a:gd name="connsiteX0" fmla="*/ 2215 w 1926815"/>
                  <a:gd name="connsiteY0" fmla="*/ 0 h 3318276"/>
                  <a:gd name="connsiteX1" fmla="*/ 1926815 w 1926815"/>
                  <a:gd name="connsiteY1" fmla="*/ 3318276 h 3318276"/>
                  <a:gd name="connsiteX2" fmla="*/ 1154 w 1926815"/>
                  <a:gd name="connsiteY2" fmla="*/ 3318276 h 3318276"/>
                  <a:gd name="connsiteX3" fmla="*/ 1178254 w 1926815"/>
                  <a:gd name="connsiteY3" fmla="*/ 3311885 h 3318276"/>
                  <a:gd name="connsiteX4" fmla="*/ 0 w 1926815"/>
                  <a:gd name="connsiteY4" fmla="*/ 3820 h 3318276"/>
                  <a:gd name="connsiteX5" fmla="*/ 2215 w 1926815"/>
                  <a:gd name="connsiteY5" fmla="*/ 0 h 331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815" h="3318276">
                    <a:moveTo>
                      <a:pt x="2215" y="0"/>
                    </a:moveTo>
                    <a:lnTo>
                      <a:pt x="1926815" y="3318276"/>
                    </a:lnTo>
                    <a:lnTo>
                      <a:pt x="1154" y="3318276"/>
                    </a:lnTo>
                    <a:lnTo>
                      <a:pt x="1178254" y="3311885"/>
                    </a:lnTo>
                    <a:lnTo>
                      <a:pt x="0" y="3820"/>
                    </a:lnTo>
                    <a:lnTo>
                      <a:pt x="2215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scene3d>
                <a:camera prst="orthographicFront"/>
                <a:lightRig rig="threePt" dir="t"/>
              </a:scene3d>
              <a:sp3d>
                <a:bevelT w="2857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xmlns="" id="{97313148-89BA-4D66-B844-908BC0A78592}"/>
                </a:ext>
              </a:extLst>
            </p:cNvPr>
            <p:cNvSpPr/>
            <p:nvPr/>
          </p:nvSpPr>
          <p:spPr>
            <a:xfrm>
              <a:off x="5193218" y="3246564"/>
              <a:ext cx="5270940" cy="2914266"/>
            </a:xfrm>
            <a:custGeom>
              <a:avLst/>
              <a:gdLst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87780 w 3886200"/>
                <a:gd name="connsiteY10" fmla="*/ 30480 h 2209800"/>
                <a:gd name="connsiteX11" fmla="*/ 0 w 3886200"/>
                <a:gd name="connsiteY11" fmla="*/ 2209800 h 2209800"/>
                <a:gd name="connsiteX0" fmla="*/ 0 w 3886200"/>
                <a:gd name="connsiteY0" fmla="*/ 2209800 h 2209800"/>
                <a:gd name="connsiteX1" fmla="*/ 3886200 w 3886200"/>
                <a:gd name="connsiteY1" fmla="*/ 2209800 h 2209800"/>
                <a:gd name="connsiteX2" fmla="*/ 2583180 w 3886200"/>
                <a:gd name="connsiteY2" fmla="*/ 0 h 2209800"/>
                <a:gd name="connsiteX3" fmla="*/ 2430780 w 3886200"/>
                <a:gd name="connsiteY3" fmla="*/ 236220 h 2209800"/>
                <a:gd name="connsiteX4" fmla="*/ 2049780 w 3886200"/>
                <a:gd name="connsiteY4" fmla="*/ 259080 h 2209800"/>
                <a:gd name="connsiteX5" fmla="*/ 1912620 w 3886200"/>
                <a:gd name="connsiteY5" fmla="*/ 106680 h 2209800"/>
                <a:gd name="connsiteX6" fmla="*/ 1752600 w 3886200"/>
                <a:gd name="connsiteY6" fmla="*/ 289560 h 2209800"/>
                <a:gd name="connsiteX7" fmla="*/ 1676400 w 3886200"/>
                <a:gd name="connsiteY7" fmla="*/ 419100 h 2209800"/>
                <a:gd name="connsiteX8" fmla="*/ 1432560 w 3886200"/>
                <a:gd name="connsiteY8" fmla="*/ 411480 h 2209800"/>
                <a:gd name="connsiteX9" fmla="*/ 1402080 w 3886200"/>
                <a:gd name="connsiteY9" fmla="*/ 175260 h 2209800"/>
                <a:gd name="connsiteX10" fmla="*/ 1273493 w 3886200"/>
                <a:gd name="connsiteY10" fmla="*/ 35242 h 2209800"/>
                <a:gd name="connsiteX11" fmla="*/ 0 w 3886200"/>
                <a:gd name="connsiteY11" fmla="*/ 2209800 h 2209800"/>
                <a:gd name="connsiteX0" fmla="*/ 0 w 3881437"/>
                <a:gd name="connsiteY0" fmla="*/ 2219325 h 2219325"/>
                <a:gd name="connsiteX1" fmla="*/ 3881437 w 3881437"/>
                <a:gd name="connsiteY1" fmla="*/ 2209800 h 2219325"/>
                <a:gd name="connsiteX2" fmla="*/ 2578417 w 3881437"/>
                <a:gd name="connsiteY2" fmla="*/ 0 h 2219325"/>
                <a:gd name="connsiteX3" fmla="*/ 2426017 w 3881437"/>
                <a:gd name="connsiteY3" fmla="*/ 236220 h 2219325"/>
                <a:gd name="connsiteX4" fmla="*/ 2045017 w 3881437"/>
                <a:gd name="connsiteY4" fmla="*/ 259080 h 2219325"/>
                <a:gd name="connsiteX5" fmla="*/ 1907857 w 3881437"/>
                <a:gd name="connsiteY5" fmla="*/ 106680 h 2219325"/>
                <a:gd name="connsiteX6" fmla="*/ 1747837 w 3881437"/>
                <a:gd name="connsiteY6" fmla="*/ 289560 h 2219325"/>
                <a:gd name="connsiteX7" fmla="*/ 1671637 w 3881437"/>
                <a:gd name="connsiteY7" fmla="*/ 419100 h 2219325"/>
                <a:gd name="connsiteX8" fmla="*/ 1427797 w 3881437"/>
                <a:gd name="connsiteY8" fmla="*/ 411480 h 2219325"/>
                <a:gd name="connsiteX9" fmla="*/ 1397317 w 3881437"/>
                <a:gd name="connsiteY9" fmla="*/ 175260 h 2219325"/>
                <a:gd name="connsiteX10" fmla="*/ 1268730 w 3881437"/>
                <a:gd name="connsiteY10" fmla="*/ 35242 h 2219325"/>
                <a:gd name="connsiteX11" fmla="*/ 0 w 3881437"/>
                <a:gd name="connsiteY11" fmla="*/ 2219325 h 2219325"/>
                <a:gd name="connsiteX0" fmla="*/ 0 w 3871912"/>
                <a:gd name="connsiteY0" fmla="*/ 2219325 h 2219325"/>
                <a:gd name="connsiteX1" fmla="*/ 3871912 w 3871912"/>
                <a:gd name="connsiteY1" fmla="*/ 2214562 h 2219325"/>
                <a:gd name="connsiteX2" fmla="*/ 2578417 w 3871912"/>
                <a:gd name="connsiteY2" fmla="*/ 0 h 2219325"/>
                <a:gd name="connsiteX3" fmla="*/ 2426017 w 3871912"/>
                <a:gd name="connsiteY3" fmla="*/ 236220 h 2219325"/>
                <a:gd name="connsiteX4" fmla="*/ 2045017 w 3871912"/>
                <a:gd name="connsiteY4" fmla="*/ 259080 h 2219325"/>
                <a:gd name="connsiteX5" fmla="*/ 1907857 w 3871912"/>
                <a:gd name="connsiteY5" fmla="*/ 106680 h 2219325"/>
                <a:gd name="connsiteX6" fmla="*/ 1747837 w 3871912"/>
                <a:gd name="connsiteY6" fmla="*/ 289560 h 2219325"/>
                <a:gd name="connsiteX7" fmla="*/ 1671637 w 3871912"/>
                <a:gd name="connsiteY7" fmla="*/ 419100 h 2219325"/>
                <a:gd name="connsiteX8" fmla="*/ 1427797 w 3871912"/>
                <a:gd name="connsiteY8" fmla="*/ 411480 h 2219325"/>
                <a:gd name="connsiteX9" fmla="*/ 1397317 w 3871912"/>
                <a:gd name="connsiteY9" fmla="*/ 175260 h 2219325"/>
                <a:gd name="connsiteX10" fmla="*/ 1268730 w 3871912"/>
                <a:gd name="connsiteY10" fmla="*/ 35242 h 2219325"/>
                <a:gd name="connsiteX11" fmla="*/ 0 w 3871912"/>
                <a:gd name="connsiteY11" fmla="*/ 2219325 h 2219325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427797 w 3871912"/>
                <a:gd name="connsiteY8" fmla="*/ 42100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228850 h 2228850"/>
                <a:gd name="connsiteX1" fmla="*/ 3871912 w 3871912"/>
                <a:gd name="connsiteY1" fmla="*/ 2224087 h 2228850"/>
                <a:gd name="connsiteX2" fmla="*/ 2578417 w 3871912"/>
                <a:gd name="connsiteY2" fmla="*/ 0 h 2228850"/>
                <a:gd name="connsiteX3" fmla="*/ 2426017 w 3871912"/>
                <a:gd name="connsiteY3" fmla="*/ 245745 h 2228850"/>
                <a:gd name="connsiteX4" fmla="*/ 2045017 w 3871912"/>
                <a:gd name="connsiteY4" fmla="*/ 268605 h 2228850"/>
                <a:gd name="connsiteX5" fmla="*/ 1907857 w 3871912"/>
                <a:gd name="connsiteY5" fmla="*/ 116205 h 2228850"/>
                <a:gd name="connsiteX6" fmla="*/ 1747837 w 3871912"/>
                <a:gd name="connsiteY6" fmla="*/ 299085 h 2228850"/>
                <a:gd name="connsiteX7" fmla="*/ 1671637 w 3871912"/>
                <a:gd name="connsiteY7" fmla="*/ 428625 h 2228850"/>
                <a:gd name="connsiteX8" fmla="*/ 1618297 w 3871912"/>
                <a:gd name="connsiteY8" fmla="*/ 20955 h 2228850"/>
                <a:gd name="connsiteX9" fmla="*/ 1397317 w 3871912"/>
                <a:gd name="connsiteY9" fmla="*/ 184785 h 2228850"/>
                <a:gd name="connsiteX10" fmla="*/ 1268730 w 3871912"/>
                <a:gd name="connsiteY10" fmla="*/ 44767 h 2228850"/>
                <a:gd name="connsiteX11" fmla="*/ 0 w 3871912"/>
                <a:gd name="connsiteY11" fmla="*/ 2228850 h 222885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045017 w 3871912"/>
                <a:gd name="connsiteY4" fmla="*/ 47434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71637 w 3871912"/>
                <a:gd name="connsiteY7" fmla="*/ 63436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614487 w 3871912"/>
                <a:gd name="connsiteY7" fmla="*/ 438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  <a:gd name="connsiteX0" fmla="*/ 0 w 3871912"/>
                <a:gd name="connsiteY0" fmla="*/ 2434590 h 2434590"/>
                <a:gd name="connsiteX1" fmla="*/ 3871912 w 3871912"/>
                <a:gd name="connsiteY1" fmla="*/ 2429827 h 2434590"/>
                <a:gd name="connsiteX2" fmla="*/ 2578417 w 3871912"/>
                <a:gd name="connsiteY2" fmla="*/ 205740 h 2434590"/>
                <a:gd name="connsiteX3" fmla="*/ 2426017 w 3871912"/>
                <a:gd name="connsiteY3" fmla="*/ 451485 h 2434590"/>
                <a:gd name="connsiteX4" fmla="*/ 2178367 w 3871912"/>
                <a:gd name="connsiteY4" fmla="*/ 150495 h 2434590"/>
                <a:gd name="connsiteX5" fmla="*/ 1907857 w 3871912"/>
                <a:gd name="connsiteY5" fmla="*/ 321945 h 2434590"/>
                <a:gd name="connsiteX6" fmla="*/ 1747837 w 3871912"/>
                <a:gd name="connsiteY6" fmla="*/ 0 h 2434590"/>
                <a:gd name="connsiteX7" fmla="*/ 1741487 w 3871912"/>
                <a:gd name="connsiteY7" fmla="*/ 234315 h 2434590"/>
                <a:gd name="connsiteX8" fmla="*/ 1618297 w 3871912"/>
                <a:gd name="connsiteY8" fmla="*/ 226695 h 2434590"/>
                <a:gd name="connsiteX9" fmla="*/ 1397317 w 3871912"/>
                <a:gd name="connsiteY9" fmla="*/ 390525 h 2434590"/>
                <a:gd name="connsiteX10" fmla="*/ 1268730 w 3871912"/>
                <a:gd name="connsiteY10" fmla="*/ 250507 h 2434590"/>
                <a:gd name="connsiteX11" fmla="*/ 0 w 3871912"/>
                <a:gd name="connsiteY11" fmla="*/ 2434590 h 24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912" h="2434590">
                  <a:moveTo>
                    <a:pt x="0" y="2434590"/>
                  </a:moveTo>
                  <a:lnTo>
                    <a:pt x="3871912" y="2429827"/>
                  </a:lnTo>
                  <a:lnTo>
                    <a:pt x="2578417" y="205740"/>
                  </a:lnTo>
                  <a:lnTo>
                    <a:pt x="2426017" y="451485"/>
                  </a:lnTo>
                  <a:lnTo>
                    <a:pt x="2178367" y="150495"/>
                  </a:lnTo>
                  <a:lnTo>
                    <a:pt x="1907857" y="321945"/>
                  </a:lnTo>
                  <a:lnTo>
                    <a:pt x="1747837" y="0"/>
                  </a:lnTo>
                  <a:lnTo>
                    <a:pt x="1741487" y="234315"/>
                  </a:lnTo>
                  <a:lnTo>
                    <a:pt x="1618297" y="226695"/>
                  </a:lnTo>
                  <a:lnTo>
                    <a:pt x="1397317" y="390525"/>
                  </a:lnTo>
                  <a:lnTo>
                    <a:pt x="1268730" y="250507"/>
                  </a:lnTo>
                  <a:lnTo>
                    <a:pt x="0" y="2434590"/>
                  </a:lnTo>
                  <a:close/>
                </a:path>
              </a:pathLst>
            </a:custGeom>
            <a:solidFill>
              <a:srgbClr val="5E9042">
                <a:alpha val="78000"/>
              </a:srgbClr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635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B6018669-1197-4EF4-84CF-D7459A5056D7}"/>
              </a:ext>
            </a:extLst>
          </p:cNvPr>
          <p:cNvGrpSpPr/>
          <p:nvPr/>
        </p:nvGrpSpPr>
        <p:grpSpPr>
          <a:xfrm>
            <a:off x="4880151" y="881207"/>
            <a:ext cx="1844868" cy="1746470"/>
            <a:chOff x="4356514" y="477778"/>
            <a:chExt cx="1844868" cy="1746470"/>
          </a:xfrm>
          <a:effectLst/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F8296D2E-C62E-442A-B284-01EF22F485D3}"/>
                </a:ext>
              </a:extLst>
            </p:cNvPr>
            <p:cNvSpPr/>
            <p:nvPr/>
          </p:nvSpPr>
          <p:spPr>
            <a:xfrm>
              <a:off x="4356514" y="477778"/>
              <a:ext cx="1746470" cy="1746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xmlns="" id="{6EB7ECE7-F63A-4C51-BE6A-13BC0E759F35}"/>
                </a:ext>
              </a:extLst>
            </p:cNvPr>
            <p:cNvSpPr/>
            <p:nvPr/>
          </p:nvSpPr>
          <p:spPr>
            <a:xfrm>
              <a:off x="4501392" y="709325"/>
              <a:ext cx="160159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dirty="0" smtClean="0">
                  <a:solidFill>
                    <a:schemeClr val="bg1"/>
                  </a:solidFill>
                  <a:latin typeface="+mn-lt"/>
                </a:rPr>
                <a:t>4</a:t>
              </a:r>
            </a:p>
            <a:p>
              <a:pPr algn="ctr"/>
              <a:r>
                <a:rPr lang="en-IN" sz="2800" dirty="0" err="1" smtClean="0">
                  <a:solidFill>
                    <a:schemeClr val="bg1"/>
                  </a:solidFill>
                  <a:latin typeface="+mn-lt"/>
                </a:rPr>
                <a:t>Mysql</a:t>
              </a:r>
              <a:r>
                <a:rPr lang="en-IN" sz="2800" dirty="0" smtClean="0">
                  <a:solidFill>
                    <a:schemeClr val="bg1"/>
                  </a:solidFill>
                  <a:latin typeface="+mn-lt"/>
                </a:rPr>
                <a:t> 5.7</a:t>
              </a:r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xmlns="" id="{6F43371B-2E28-4347-9466-625BE13886BE}"/>
                </a:ext>
              </a:extLst>
            </p:cNvPr>
            <p:cNvSpPr/>
            <p:nvPr/>
          </p:nvSpPr>
          <p:spPr>
            <a:xfrm>
              <a:off x="4554653" y="1116646"/>
              <a:ext cx="16467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xmlns="" id="{A4F5B4BD-EE99-4B0B-B3B2-AC792BC4DEDB}"/>
                </a:ext>
              </a:extLst>
            </p:cNvPr>
            <p:cNvSpPr/>
            <p:nvPr/>
          </p:nvSpPr>
          <p:spPr>
            <a:xfrm>
              <a:off x="4703855" y="1504393"/>
              <a:ext cx="136824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bg1"/>
                  </a:solidFill>
                </a:rPr>
                <a:t>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E8E02D71-8469-41C1-9C0E-6742E8EF3231}"/>
              </a:ext>
            </a:extLst>
          </p:cNvPr>
          <p:cNvGrpSpPr/>
          <p:nvPr/>
        </p:nvGrpSpPr>
        <p:grpSpPr>
          <a:xfrm>
            <a:off x="2720696" y="2124884"/>
            <a:ext cx="1746470" cy="1746470"/>
            <a:chOff x="2451655" y="1667060"/>
            <a:chExt cx="1746470" cy="1746470"/>
          </a:xfrm>
          <a:effectLst/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0ACF8CE3-993E-4A4B-901E-4935D76BA0C2}"/>
                </a:ext>
              </a:extLst>
            </p:cNvPr>
            <p:cNvSpPr/>
            <p:nvPr/>
          </p:nvSpPr>
          <p:spPr>
            <a:xfrm>
              <a:off x="2451655" y="1667060"/>
              <a:ext cx="1746470" cy="1746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xmlns="" id="{13425B1B-1F9F-4FF5-91D6-E73814B449D8}"/>
                </a:ext>
              </a:extLst>
            </p:cNvPr>
            <p:cNvSpPr/>
            <p:nvPr/>
          </p:nvSpPr>
          <p:spPr>
            <a:xfrm>
              <a:off x="3140160" y="1897480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xmlns="" id="{5045B72C-7B35-4D52-8293-59306249D8F5}"/>
                </a:ext>
              </a:extLst>
            </p:cNvPr>
            <p:cNvSpPr/>
            <p:nvPr/>
          </p:nvSpPr>
          <p:spPr>
            <a:xfrm>
              <a:off x="2471036" y="2124736"/>
              <a:ext cx="16467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chemeClr val="bg1"/>
                  </a:solidFill>
                  <a:latin typeface="+mn-lt"/>
                </a:rPr>
                <a:t>3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  <a:p>
              <a:pPr algn="ctr"/>
              <a:r>
                <a:rPr lang="en-IN" sz="2000" dirty="0" smtClean="0">
                  <a:solidFill>
                    <a:schemeClr val="bg1"/>
                  </a:solidFill>
                  <a:latin typeface="+mn-lt"/>
                </a:rPr>
                <a:t>PHP </a:t>
              </a:r>
              <a:r>
                <a:rPr lang="en-IN" sz="200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IN" sz="2000" dirty="0" smtClean="0">
                  <a:solidFill>
                    <a:schemeClr val="bg1"/>
                  </a:solidFill>
                  <a:latin typeface="+mn-lt"/>
                </a:rPr>
                <a:t>torm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xmlns="" id="{66CBE894-E707-4D0E-9DDC-72A1885C83D0}"/>
                </a:ext>
              </a:extLst>
            </p:cNvPr>
            <p:cNvSpPr/>
            <p:nvPr/>
          </p:nvSpPr>
          <p:spPr>
            <a:xfrm>
              <a:off x="2610280" y="2709778"/>
              <a:ext cx="136824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IN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B204B01-4765-4407-A0BE-A8E001ACB48B}"/>
              </a:ext>
            </a:extLst>
          </p:cNvPr>
          <p:cNvGrpSpPr/>
          <p:nvPr/>
        </p:nvGrpSpPr>
        <p:grpSpPr>
          <a:xfrm flipH="1">
            <a:off x="1" y="4460421"/>
            <a:ext cx="12191999" cy="2419506"/>
            <a:chOff x="1" y="4460421"/>
            <a:chExt cx="12191999" cy="2419506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AFCDAB66-6697-4928-9A5E-0BBC074B0DAD}"/>
                </a:ext>
              </a:extLst>
            </p:cNvPr>
            <p:cNvSpPr/>
            <p:nvPr/>
          </p:nvSpPr>
          <p:spPr>
            <a:xfrm>
              <a:off x="1" y="4460421"/>
              <a:ext cx="12191999" cy="2416629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  <p:sp useBgFill="1"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04221490-9EAC-4168-8A93-AC881F3E65AC}"/>
                </a:ext>
              </a:extLst>
            </p:cNvPr>
            <p:cNvSpPr/>
            <p:nvPr/>
          </p:nvSpPr>
          <p:spPr>
            <a:xfrm>
              <a:off x="1" y="4611667"/>
              <a:ext cx="12191999" cy="2268260"/>
            </a:xfrm>
            <a:custGeom>
              <a:avLst/>
              <a:gdLst>
                <a:gd name="connsiteX0" fmla="*/ 8957869 w 12191999"/>
                <a:gd name="connsiteY0" fmla="*/ 2 h 2735201"/>
                <a:gd name="connsiteX1" fmla="*/ 10308907 w 12191999"/>
                <a:gd name="connsiteY1" fmla="*/ 807424 h 2735201"/>
                <a:gd name="connsiteX2" fmla="*/ 10570413 w 12191999"/>
                <a:gd name="connsiteY2" fmla="*/ 1015401 h 2735201"/>
                <a:gd name="connsiteX3" fmla="*/ 11524632 w 12191999"/>
                <a:gd name="connsiteY3" fmla="*/ 1661816 h 2735201"/>
                <a:gd name="connsiteX4" fmla="*/ 11624783 w 12191999"/>
                <a:gd name="connsiteY4" fmla="*/ 1833257 h 2735201"/>
                <a:gd name="connsiteX5" fmla="*/ 11852906 w 12191999"/>
                <a:gd name="connsiteY5" fmla="*/ 1836067 h 2735201"/>
                <a:gd name="connsiteX6" fmla="*/ 12144607 w 12191999"/>
                <a:gd name="connsiteY6" fmla="*/ 1878209 h 2735201"/>
                <a:gd name="connsiteX7" fmla="*/ 12191999 w 12191999"/>
                <a:gd name="connsiteY7" fmla="*/ 1894228 h 2735201"/>
                <a:gd name="connsiteX8" fmla="*/ 12191999 w 12191999"/>
                <a:gd name="connsiteY8" fmla="*/ 2735201 h 2735201"/>
                <a:gd name="connsiteX9" fmla="*/ 6452313 w 12191999"/>
                <a:gd name="connsiteY9" fmla="*/ 2735201 h 2735201"/>
                <a:gd name="connsiteX10" fmla="*/ 5172234 w 12191999"/>
                <a:gd name="connsiteY10" fmla="*/ 2735201 h 2735201"/>
                <a:gd name="connsiteX11" fmla="*/ 2657884 w 12191999"/>
                <a:gd name="connsiteY11" fmla="*/ 2735201 h 2735201"/>
                <a:gd name="connsiteX12" fmla="*/ 1235768 w 12191999"/>
                <a:gd name="connsiteY12" fmla="*/ 2735201 h 2735201"/>
                <a:gd name="connsiteX13" fmla="*/ 0 w 12191999"/>
                <a:gd name="connsiteY13" fmla="*/ 2735201 h 2735201"/>
                <a:gd name="connsiteX14" fmla="*/ 0 w 12191999"/>
                <a:gd name="connsiteY14" fmla="*/ 1746328 h 2735201"/>
                <a:gd name="connsiteX15" fmla="*/ 39705 w 12191999"/>
                <a:gd name="connsiteY15" fmla="*/ 1798250 h 2735201"/>
                <a:gd name="connsiteX16" fmla="*/ 186799 w 12191999"/>
                <a:gd name="connsiteY16" fmla="*/ 1760135 h 2735201"/>
                <a:gd name="connsiteX17" fmla="*/ 729916 w 12191999"/>
                <a:gd name="connsiteY17" fmla="*/ 1594336 h 2735201"/>
                <a:gd name="connsiteX18" fmla="*/ 1325836 w 12191999"/>
                <a:gd name="connsiteY18" fmla="*/ 1847799 h 2735201"/>
                <a:gd name="connsiteX19" fmla="*/ 1534160 w 12191999"/>
                <a:gd name="connsiteY19" fmla="*/ 2150335 h 2735201"/>
                <a:gd name="connsiteX20" fmla="*/ 1544687 w 12191999"/>
                <a:gd name="connsiteY20" fmla="*/ 2171439 h 2735201"/>
                <a:gd name="connsiteX21" fmla="*/ 1545220 w 12191999"/>
                <a:gd name="connsiteY21" fmla="*/ 2170800 h 2735201"/>
                <a:gd name="connsiteX22" fmla="*/ 2359487 w 12191999"/>
                <a:gd name="connsiteY22" fmla="*/ 1859106 h 2735201"/>
                <a:gd name="connsiteX23" fmla="*/ 2704296 w 12191999"/>
                <a:gd name="connsiteY23" fmla="*/ 1775434 h 2735201"/>
                <a:gd name="connsiteX24" fmla="*/ 3093885 w 12191999"/>
                <a:gd name="connsiteY24" fmla="*/ 1196514 h 2735201"/>
                <a:gd name="connsiteX25" fmla="*/ 4197720 w 12191999"/>
                <a:gd name="connsiteY25" fmla="*/ 769108 h 2735201"/>
                <a:gd name="connsiteX26" fmla="*/ 5288121 w 12191999"/>
                <a:gd name="connsiteY26" fmla="*/ 1189730 h 2735201"/>
                <a:gd name="connsiteX27" fmla="*/ 5636569 w 12191999"/>
                <a:gd name="connsiteY27" fmla="*/ 1639184 h 2735201"/>
                <a:gd name="connsiteX28" fmla="*/ 5669040 w 12191999"/>
                <a:gd name="connsiteY28" fmla="*/ 1715253 h 2735201"/>
                <a:gd name="connsiteX29" fmla="*/ 5772236 w 12191999"/>
                <a:gd name="connsiteY29" fmla="*/ 1691376 h 2735201"/>
                <a:gd name="connsiteX30" fmla="*/ 6094206 w 12191999"/>
                <a:gd name="connsiteY30" fmla="*/ 1703974 h 2735201"/>
                <a:gd name="connsiteX31" fmla="*/ 6275035 w 12191999"/>
                <a:gd name="connsiteY31" fmla="*/ 1642143 h 2735201"/>
                <a:gd name="connsiteX32" fmla="*/ 6742408 w 12191999"/>
                <a:gd name="connsiteY32" fmla="*/ 1240241 h 2735201"/>
                <a:gd name="connsiteX33" fmla="*/ 7184742 w 12191999"/>
                <a:gd name="connsiteY33" fmla="*/ 1169978 h 2735201"/>
                <a:gd name="connsiteX34" fmla="*/ 7465723 w 12191999"/>
                <a:gd name="connsiteY34" fmla="*/ 1169978 h 2735201"/>
                <a:gd name="connsiteX35" fmla="*/ 7521362 w 12191999"/>
                <a:gd name="connsiteY35" fmla="*/ 1018211 h 2735201"/>
                <a:gd name="connsiteX36" fmla="*/ 7958133 w 12191999"/>
                <a:gd name="connsiteY36" fmla="*/ 374606 h 2735201"/>
                <a:gd name="connsiteX37" fmla="*/ 8728742 w 12191999"/>
                <a:gd name="connsiteY37" fmla="*/ 20483 h 2735201"/>
                <a:gd name="connsiteX38" fmla="*/ 8957869 w 12191999"/>
                <a:gd name="connsiteY38" fmla="*/ 2 h 27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999" h="2735201">
                  <a:moveTo>
                    <a:pt x="8957869" y="2"/>
                  </a:moveTo>
                  <a:cubicBezTo>
                    <a:pt x="9496785" y="-728"/>
                    <a:pt x="10050878" y="320504"/>
                    <a:pt x="10308907" y="807424"/>
                  </a:cubicBezTo>
                  <a:cubicBezTo>
                    <a:pt x="10406276" y="990106"/>
                    <a:pt x="10417404" y="1001348"/>
                    <a:pt x="10570413" y="1015401"/>
                  </a:cubicBezTo>
                  <a:cubicBezTo>
                    <a:pt x="10907033" y="1049127"/>
                    <a:pt x="11329893" y="1335798"/>
                    <a:pt x="11524632" y="1661816"/>
                  </a:cubicBezTo>
                  <a:lnTo>
                    <a:pt x="11624783" y="1833257"/>
                  </a:lnTo>
                  <a:lnTo>
                    <a:pt x="11852906" y="1836067"/>
                  </a:lnTo>
                  <a:cubicBezTo>
                    <a:pt x="11954101" y="1837121"/>
                    <a:pt x="12052165" y="1851613"/>
                    <a:pt x="12144607" y="1878209"/>
                  </a:cubicBezTo>
                  <a:lnTo>
                    <a:pt x="12191999" y="1894228"/>
                  </a:lnTo>
                  <a:lnTo>
                    <a:pt x="12191999" y="2735201"/>
                  </a:lnTo>
                  <a:lnTo>
                    <a:pt x="6452313" y="2735201"/>
                  </a:lnTo>
                  <a:lnTo>
                    <a:pt x="5172234" y="2735201"/>
                  </a:lnTo>
                  <a:lnTo>
                    <a:pt x="2657884" y="2735201"/>
                  </a:lnTo>
                  <a:lnTo>
                    <a:pt x="1235768" y="2735201"/>
                  </a:lnTo>
                  <a:lnTo>
                    <a:pt x="0" y="2735201"/>
                  </a:lnTo>
                  <a:lnTo>
                    <a:pt x="0" y="1746328"/>
                  </a:lnTo>
                  <a:lnTo>
                    <a:pt x="39705" y="1798250"/>
                  </a:lnTo>
                  <a:cubicBezTo>
                    <a:pt x="66106" y="1836365"/>
                    <a:pt x="77421" y="1834459"/>
                    <a:pt x="186799" y="1760135"/>
                  </a:cubicBezTo>
                  <a:cubicBezTo>
                    <a:pt x="360295" y="1641979"/>
                    <a:pt x="511160" y="1596242"/>
                    <a:pt x="729916" y="1594336"/>
                  </a:cubicBezTo>
                  <a:cubicBezTo>
                    <a:pt x="971301" y="1594336"/>
                    <a:pt x="1152340" y="1670566"/>
                    <a:pt x="1325836" y="1847799"/>
                  </a:cubicBezTo>
                  <a:cubicBezTo>
                    <a:pt x="1391840" y="1916882"/>
                    <a:pt x="1478470" y="2046264"/>
                    <a:pt x="1534160" y="2150335"/>
                  </a:cubicBezTo>
                  <a:lnTo>
                    <a:pt x="1544687" y="2171439"/>
                  </a:lnTo>
                  <a:lnTo>
                    <a:pt x="1545220" y="2170800"/>
                  </a:lnTo>
                  <a:cubicBezTo>
                    <a:pt x="1757752" y="1956629"/>
                    <a:pt x="2065617" y="1826598"/>
                    <a:pt x="2359487" y="1859106"/>
                  </a:cubicBezTo>
                  <a:cubicBezTo>
                    <a:pt x="2679667" y="1895288"/>
                    <a:pt x="2655038" y="1899811"/>
                    <a:pt x="2704296" y="1775434"/>
                  </a:cubicBezTo>
                  <a:cubicBezTo>
                    <a:pt x="2766988" y="1610351"/>
                    <a:pt x="2977456" y="1300538"/>
                    <a:pt x="3093885" y="1196514"/>
                  </a:cubicBezTo>
                  <a:cubicBezTo>
                    <a:pt x="3416303" y="909315"/>
                    <a:pt x="3779024" y="769108"/>
                    <a:pt x="4197720" y="769108"/>
                  </a:cubicBezTo>
                  <a:cubicBezTo>
                    <a:pt x="4643284" y="769108"/>
                    <a:pt x="4974659" y="895747"/>
                    <a:pt x="5288121" y="1189730"/>
                  </a:cubicBezTo>
                  <a:cubicBezTo>
                    <a:pt x="5431418" y="1323153"/>
                    <a:pt x="5548967" y="1475232"/>
                    <a:pt x="5636569" y="1639184"/>
                  </a:cubicBezTo>
                  <a:lnTo>
                    <a:pt x="5669040" y="1715253"/>
                  </a:lnTo>
                  <a:lnTo>
                    <a:pt x="5772236" y="1691376"/>
                  </a:lnTo>
                  <a:cubicBezTo>
                    <a:pt x="5883471" y="1672751"/>
                    <a:pt x="5995098" y="1675518"/>
                    <a:pt x="6094206" y="1703974"/>
                  </a:cubicBezTo>
                  <a:cubicBezTo>
                    <a:pt x="6216613" y="1737700"/>
                    <a:pt x="6227741" y="1734889"/>
                    <a:pt x="6275035" y="1642143"/>
                  </a:cubicBezTo>
                  <a:cubicBezTo>
                    <a:pt x="6344584" y="1507239"/>
                    <a:pt x="6553233" y="1327367"/>
                    <a:pt x="6742408" y="1240241"/>
                  </a:cubicBezTo>
                  <a:cubicBezTo>
                    <a:pt x="6862033" y="1186841"/>
                    <a:pt x="6973312" y="1167168"/>
                    <a:pt x="7184742" y="1169978"/>
                  </a:cubicBezTo>
                  <a:lnTo>
                    <a:pt x="7465723" y="1169978"/>
                  </a:lnTo>
                  <a:lnTo>
                    <a:pt x="7521362" y="1018211"/>
                  </a:lnTo>
                  <a:cubicBezTo>
                    <a:pt x="7599258" y="807424"/>
                    <a:pt x="7807906" y="501079"/>
                    <a:pt x="7958133" y="374606"/>
                  </a:cubicBezTo>
                  <a:cubicBezTo>
                    <a:pt x="8152872" y="208787"/>
                    <a:pt x="8458889" y="71072"/>
                    <a:pt x="8728742" y="20483"/>
                  </a:cubicBezTo>
                  <a:cubicBezTo>
                    <a:pt x="8804203" y="6782"/>
                    <a:pt x="8880881" y="107"/>
                    <a:pt x="8957869" y="2"/>
                  </a:cubicBezTo>
                  <a:close/>
                </a:path>
              </a:pathLst>
            </a:custGeom>
            <a:ln w="9525">
              <a:noFill/>
            </a:ln>
            <a:effectLst>
              <a:outerShdw blurRad="241300" dist="38100" dir="1440000" algn="tl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240B02B-5B9B-4423-B6A6-AD370F2605E8}"/>
              </a:ext>
            </a:extLst>
          </p:cNvPr>
          <p:cNvCxnSpPr>
            <a:stCxn id="261" idx="18"/>
          </p:cNvCxnSpPr>
          <p:nvPr/>
        </p:nvCxnSpPr>
        <p:spPr>
          <a:xfrm flipH="1" flipV="1">
            <a:off x="8391161" y="4486512"/>
            <a:ext cx="2475003" cy="1606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EB3DB520-3ED2-4C70-AA82-61C0DCEDAA31}"/>
              </a:ext>
            </a:extLst>
          </p:cNvPr>
          <p:cNvCxnSpPr>
            <a:cxnSpLocks/>
          </p:cNvCxnSpPr>
          <p:nvPr/>
        </p:nvCxnSpPr>
        <p:spPr>
          <a:xfrm flipH="1">
            <a:off x="8372640" y="3606684"/>
            <a:ext cx="814713" cy="9061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141B0FA2-8640-46C2-8EEF-08A3AD2BC75B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8116393" y="1415707"/>
            <a:ext cx="1087503" cy="22063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9" name="Group 518">
            <a:extLst>
              <a:ext uri="{FF2B5EF4-FFF2-40B4-BE49-F238E27FC236}">
                <a16:creationId xmlns:a16="http://schemas.microsoft.com/office/drawing/2014/main" xmlns="" id="{C4EDC8C0-D0E9-4775-97EB-497B071F9319}"/>
              </a:ext>
            </a:extLst>
          </p:cNvPr>
          <p:cNvGrpSpPr/>
          <p:nvPr/>
        </p:nvGrpSpPr>
        <p:grpSpPr>
          <a:xfrm>
            <a:off x="8092785" y="550488"/>
            <a:ext cx="411883" cy="990865"/>
            <a:chOff x="9053309" y="399730"/>
            <a:chExt cx="411883" cy="990865"/>
          </a:xfrm>
        </p:grpSpPr>
        <p:sp>
          <p:nvSpPr>
            <p:cNvPr id="520" name="Freeform 9">
              <a:extLst>
                <a:ext uri="{FF2B5EF4-FFF2-40B4-BE49-F238E27FC236}">
                  <a16:creationId xmlns:a16="http://schemas.microsoft.com/office/drawing/2014/main" xmlns="" id="{5B6F9A9E-3630-4AAB-91CD-99C522A2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942" y="399730"/>
              <a:ext cx="392250" cy="364890"/>
            </a:xfrm>
            <a:custGeom>
              <a:avLst/>
              <a:gdLst>
                <a:gd name="T0" fmla="*/ 47 w 1913"/>
                <a:gd name="T1" fmla="*/ 1746 h 1762"/>
                <a:gd name="T2" fmla="*/ 0 w 1913"/>
                <a:gd name="T3" fmla="*/ 1717 h 1762"/>
                <a:gd name="T4" fmla="*/ 757 w 1913"/>
                <a:gd name="T5" fmla="*/ 8 h 1762"/>
                <a:gd name="T6" fmla="*/ 859 w 1913"/>
                <a:gd name="T7" fmla="*/ 52 h 1762"/>
                <a:gd name="T8" fmla="*/ 844 w 1913"/>
                <a:gd name="T9" fmla="*/ 106 h 1762"/>
                <a:gd name="T10" fmla="*/ 828 w 1913"/>
                <a:gd name="T11" fmla="*/ 151 h 1762"/>
                <a:gd name="T12" fmla="*/ 901 w 1913"/>
                <a:gd name="T13" fmla="*/ 142 h 1762"/>
                <a:gd name="T14" fmla="*/ 1072 w 1913"/>
                <a:gd name="T15" fmla="*/ 154 h 1762"/>
                <a:gd name="T16" fmla="*/ 1482 w 1913"/>
                <a:gd name="T17" fmla="*/ 412 h 1762"/>
                <a:gd name="T18" fmla="*/ 1513 w 1913"/>
                <a:gd name="T19" fmla="*/ 465 h 1762"/>
                <a:gd name="T20" fmla="*/ 1475 w 1913"/>
                <a:gd name="T21" fmla="*/ 550 h 1762"/>
                <a:gd name="T22" fmla="*/ 1458 w 1913"/>
                <a:gd name="T23" fmla="*/ 659 h 1762"/>
                <a:gd name="T24" fmla="*/ 1864 w 1913"/>
                <a:gd name="T25" fmla="*/ 804 h 1762"/>
                <a:gd name="T26" fmla="*/ 1913 w 1913"/>
                <a:gd name="T27" fmla="*/ 805 h 1762"/>
                <a:gd name="T28" fmla="*/ 1548 w 1913"/>
                <a:gd name="T29" fmla="*/ 1596 h 1762"/>
                <a:gd name="T30" fmla="*/ 1079 w 1913"/>
                <a:gd name="T31" fmla="*/ 1479 h 1762"/>
                <a:gd name="T32" fmla="*/ 1008 w 1913"/>
                <a:gd name="T33" fmla="*/ 1382 h 1762"/>
                <a:gd name="T34" fmla="*/ 1029 w 1913"/>
                <a:gd name="T35" fmla="*/ 1253 h 1762"/>
                <a:gd name="T36" fmla="*/ 1067 w 1913"/>
                <a:gd name="T37" fmla="*/ 1166 h 1762"/>
                <a:gd name="T38" fmla="*/ 1037 w 1913"/>
                <a:gd name="T39" fmla="*/ 1143 h 1762"/>
                <a:gd name="T40" fmla="*/ 675 w 1913"/>
                <a:gd name="T41" fmla="*/ 975 h 1762"/>
                <a:gd name="T42" fmla="*/ 465 w 1913"/>
                <a:gd name="T43" fmla="*/ 972 h 1762"/>
                <a:gd name="T44" fmla="*/ 281 w 1913"/>
                <a:gd name="T45" fmla="*/ 1369 h 1762"/>
                <a:gd name="T46" fmla="*/ 102 w 1913"/>
                <a:gd name="T47" fmla="*/ 1757 h 1762"/>
                <a:gd name="T48" fmla="*/ 47 w 1913"/>
                <a:gd name="T49" fmla="*/ 1746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3" h="1762">
                  <a:moveTo>
                    <a:pt x="47" y="1746"/>
                  </a:moveTo>
                  <a:cubicBezTo>
                    <a:pt x="21" y="1736"/>
                    <a:pt x="0" y="1723"/>
                    <a:pt x="0" y="1717"/>
                  </a:cubicBezTo>
                  <a:cubicBezTo>
                    <a:pt x="0" y="1707"/>
                    <a:pt x="748" y="18"/>
                    <a:pt x="757" y="8"/>
                  </a:cubicBezTo>
                  <a:cubicBezTo>
                    <a:pt x="764" y="0"/>
                    <a:pt x="853" y="38"/>
                    <a:pt x="859" y="52"/>
                  </a:cubicBezTo>
                  <a:cubicBezTo>
                    <a:pt x="862" y="60"/>
                    <a:pt x="855" y="84"/>
                    <a:pt x="844" y="106"/>
                  </a:cubicBezTo>
                  <a:cubicBezTo>
                    <a:pt x="832" y="128"/>
                    <a:pt x="825" y="148"/>
                    <a:pt x="828" y="151"/>
                  </a:cubicBezTo>
                  <a:cubicBezTo>
                    <a:pt x="831" y="154"/>
                    <a:pt x="864" y="150"/>
                    <a:pt x="901" y="142"/>
                  </a:cubicBezTo>
                  <a:cubicBezTo>
                    <a:pt x="959" y="130"/>
                    <a:pt x="983" y="131"/>
                    <a:pt x="1072" y="154"/>
                  </a:cubicBezTo>
                  <a:cubicBezTo>
                    <a:pt x="1264" y="203"/>
                    <a:pt x="1414" y="297"/>
                    <a:pt x="1482" y="412"/>
                  </a:cubicBezTo>
                  <a:lnTo>
                    <a:pt x="1513" y="465"/>
                  </a:lnTo>
                  <a:lnTo>
                    <a:pt x="1475" y="550"/>
                  </a:lnTo>
                  <a:cubicBezTo>
                    <a:pt x="1439" y="631"/>
                    <a:pt x="1438" y="636"/>
                    <a:pt x="1458" y="659"/>
                  </a:cubicBezTo>
                  <a:cubicBezTo>
                    <a:pt x="1516" y="722"/>
                    <a:pt x="1769" y="813"/>
                    <a:pt x="1864" y="804"/>
                  </a:cubicBezTo>
                  <a:cubicBezTo>
                    <a:pt x="1891" y="801"/>
                    <a:pt x="1913" y="802"/>
                    <a:pt x="1913" y="805"/>
                  </a:cubicBezTo>
                  <a:cubicBezTo>
                    <a:pt x="1913" y="829"/>
                    <a:pt x="1567" y="1580"/>
                    <a:pt x="1548" y="1596"/>
                  </a:cubicBezTo>
                  <a:cubicBezTo>
                    <a:pt x="1460" y="1672"/>
                    <a:pt x="1204" y="1608"/>
                    <a:pt x="1079" y="1479"/>
                  </a:cubicBezTo>
                  <a:cubicBezTo>
                    <a:pt x="1050" y="1449"/>
                    <a:pt x="1018" y="1406"/>
                    <a:pt x="1008" y="1382"/>
                  </a:cubicBezTo>
                  <a:cubicBezTo>
                    <a:pt x="992" y="1342"/>
                    <a:pt x="993" y="1335"/>
                    <a:pt x="1029" y="1253"/>
                  </a:cubicBezTo>
                  <a:lnTo>
                    <a:pt x="1067" y="1166"/>
                  </a:lnTo>
                  <a:lnTo>
                    <a:pt x="1037" y="1143"/>
                  </a:lnTo>
                  <a:cubicBezTo>
                    <a:pt x="978" y="1097"/>
                    <a:pt x="755" y="994"/>
                    <a:pt x="675" y="975"/>
                  </a:cubicBezTo>
                  <a:cubicBezTo>
                    <a:pt x="575" y="952"/>
                    <a:pt x="483" y="951"/>
                    <a:pt x="465" y="972"/>
                  </a:cubicBezTo>
                  <a:cubicBezTo>
                    <a:pt x="458" y="981"/>
                    <a:pt x="375" y="1160"/>
                    <a:pt x="281" y="1369"/>
                  </a:cubicBezTo>
                  <a:cubicBezTo>
                    <a:pt x="188" y="1579"/>
                    <a:pt x="107" y="1753"/>
                    <a:pt x="102" y="1757"/>
                  </a:cubicBezTo>
                  <a:cubicBezTo>
                    <a:pt x="98" y="1762"/>
                    <a:pt x="73" y="1757"/>
                    <a:pt x="47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1" name="Freeform 13">
              <a:extLst>
                <a:ext uri="{FF2B5EF4-FFF2-40B4-BE49-F238E27FC236}">
                  <a16:creationId xmlns:a16="http://schemas.microsoft.com/office/drawing/2014/main" xmlns="" id="{396DDA30-B49F-4DEE-B4CF-B80C94AC1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09" y="694347"/>
              <a:ext cx="300998" cy="696248"/>
            </a:xfrm>
            <a:custGeom>
              <a:avLst/>
              <a:gdLst>
                <a:gd name="T0" fmla="*/ 386 w 3366"/>
                <a:gd name="T1" fmla="*/ 7638 h 7708"/>
                <a:gd name="T2" fmla="*/ 277 w 3366"/>
                <a:gd name="T3" fmla="*/ 7581 h 7708"/>
                <a:gd name="T4" fmla="*/ 162 w 3366"/>
                <a:gd name="T5" fmla="*/ 7370 h 7708"/>
                <a:gd name="T6" fmla="*/ 264 w 3366"/>
                <a:gd name="T7" fmla="*/ 6317 h 7708"/>
                <a:gd name="T8" fmla="*/ 585 w 3366"/>
                <a:gd name="T9" fmla="*/ 4817 h 7708"/>
                <a:gd name="T10" fmla="*/ 807 w 3366"/>
                <a:gd name="T11" fmla="*/ 4210 h 7708"/>
                <a:gd name="T12" fmla="*/ 864 w 3366"/>
                <a:gd name="T13" fmla="*/ 3129 h 7708"/>
                <a:gd name="T14" fmla="*/ 864 w 3366"/>
                <a:gd name="T15" fmla="*/ 2667 h 7708"/>
                <a:gd name="T16" fmla="*/ 774 w 3366"/>
                <a:gd name="T17" fmla="*/ 2517 h 7708"/>
                <a:gd name="T18" fmla="*/ 50 w 3366"/>
                <a:gd name="T19" fmla="*/ 611 h 7708"/>
                <a:gd name="T20" fmla="*/ 210 w 3366"/>
                <a:gd name="T21" fmla="*/ 110 h 7708"/>
                <a:gd name="T22" fmla="*/ 688 w 3366"/>
                <a:gd name="T23" fmla="*/ 150 h 7708"/>
                <a:gd name="T24" fmla="*/ 806 w 3366"/>
                <a:gd name="T25" fmla="*/ 504 h 7708"/>
                <a:gd name="T26" fmla="*/ 1242 w 3366"/>
                <a:gd name="T27" fmla="*/ 1773 h 7708"/>
                <a:gd name="T28" fmla="*/ 1315 w 3366"/>
                <a:gd name="T29" fmla="*/ 1921 h 7708"/>
                <a:gd name="T30" fmla="*/ 1406 w 3366"/>
                <a:gd name="T31" fmla="*/ 1905 h 7708"/>
                <a:gd name="T32" fmla="*/ 1922 w 3366"/>
                <a:gd name="T33" fmla="*/ 1963 h 7708"/>
                <a:gd name="T34" fmla="*/ 2193 w 3366"/>
                <a:gd name="T35" fmla="*/ 2208 h 7708"/>
                <a:gd name="T36" fmla="*/ 2285 w 3366"/>
                <a:gd name="T37" fmla="*/ 2283 h 7708"/>
                <a:gd name="T38" fmla="*/ 2397 w 3366"/>
                <a:gd name="T39" fmla="*/ 2349 h 7708"/>
                <a:gd name="T40" fmla="*/ 2463 w 3366"/>
                <a:gd name="T41" fmla="*/ 2398 h 7708"/>
                <a:gd name="T42" fmla="*/ 2470 w 3366"/>
                <a:gd name="T43" fmla="*/ 2366 h 7708"/>
                <a:gd name="T44" fmla="*/ 2676 w 3366"/>
                <a:gd name="T45" fmla="*/ 2097 h 7708"/>
                <a:gd name="T46" fmla="*/ 2854 w 3366"/>
                <a:gd name="T47" fmla="*/ 2056 h 7708"/>
                <a:gd name="T48" fmla="*/ 3177 w 3366"/>
                <a:gd name="T49" fmla="*/ 2237 h 7708"/>
                <a:gd name="T50" fmla="*/ 3338 w 3366"/>
                <a:gd name="T51" fmla="*/ 3114 h 7708"/>
                <a:gd name="T52" fmla="*/ 3356 w 3366"/>
                <a:gd name="T53" fmla="*/ 3470 h 7708"/>
                <a:gd name="T54" fmla="*/ 3105 w 3366"/>
                <a:gd name="T55" fmla="*/ 3780 h 7708"/>
                <a:gd name="T56" fmla="*/ 2829 w 3366"/>
                <a:gd name="T57" fmla="*/ 3762 h 7708"/>
                <a:gd name="T58" fmla="*/ 2560 w 3366"/>
                <a:gd name="T59" fmla="*/ 3548 h 7708"/>
                <a:gd name="T60" fmla="*/ 2332 w 3366"/>
                <a:gd name="T61" fmla="*/ 3360 h 7708"/>
                <a:gd name="T62" fmla="*/ 2320 w 3366"/>
                <a:gd name="T63" fmla="*/ 3507 h 7708"/>
                <a:gd name="T64" fmla="*/ 2255 w 3366"/>
                <a:gd name="T65" fmla="*/ 4460 h 7708"/>
                <a:gd name="T66" fmla="*/ 2217 w 3366"/>
                <a:gd name="T67" fmla="*/ 4604 h 7708"/>
                <a:gd name="T68" fmla="*/ 2206 w 3366"/>
                <a:gd name="T69" fmla="*/ 4785 h 7708"/>
                <a:gd name="T70" fmla="*/ 2239 w 3366"/>
                <a:gd name="T71" fmla="*/ 5167 h 7708"/>
                <a:gd name="T72" fmla="*/ 2363 w 3366"/>
                <a:gd name="T73" fmla="*/ 6617 h 7708"/>
                <a:gd name="T74" fmla="*/ 2432 w 3366"/>
                <a:gd name="T75" fmla="*/ 7225 h 7708"/>
                <a:gd name="T76" fmla="*/ 2411 w 3366"/>
                <a:gd name="T77" fmla="*/ 7339 h 7708"/>
                <a:gd name="T78" fmla="*/ 2180 w 3366"/>
                <a:gd name="T79" fmla="*/ 7592 h 7708"/>
                <a:gd name="T80" fmla="*/ 1854 w 3366"/>
                <a:gd name="T81" fmla="*/ 7600 h 7708"/>
                <a:gd name="T82" fmla="*/ 1706 w 3366"/>
                <a:gd name="T83" fmla="*/ 7412 h 7708"/>
                <a:gd name="T84" fmla="*/ 1538 w 3366"/>
                <a:gd name="T85" fmla="*/ 5898 h 7708"/>
                <a:gd name="T86" fmla="*/ 1494 w 3366"/>
                <a:gd name="T87" fmla="*/ 5373 h 7708"/>
                <a:gd name="T88" fmla="*/ 1470 w 3366"/>
                <a:gd name="T89" fmla="*/ 5085 h 7708"/>
                <a:gd name="T90" fmla="*/ 1393 w 3366"/>
                <a:gd name="T91" fmla="*/ 5050 h 7708"/>
                <a:gd name="T92" fmla="*/ 1315 w 3366"/>
                <a:gd name="T93" fmla="*/ 5038 h 7708"/>
                <a:gd name="T94" fmla="*/ 1212 w 3366"/>
                <a:gd name="T95" fmla="*/ 5410 h 7708"/>
                <a:gd name="T96" fmla="*/ 939 w 3366"/>
                <a:gd name="T97" fmla="*/ 7123 h 7708"/>
                <a:gd name="T98" fmla="*/ 901 w 3366"/>
                <a:gd name="T99" fmla="*/ 7393 h 7708"/>
                <a:gd name="T100" fmla="*/ 386 w 3366"/>
                <a:gd name="T101" fmla="*/ 7638 h 7708"/>
                <a:gd name="T102" fmla="*/ 1945 w 3366"/>
                <a:gd name="T103" fmla="*/ 1890 h 7708"/>
                <a:gd name="T104" fmla="*/ 1553 w 3366"/>
                <a:gd name="T105" fmla="*/ 1693 h 7708"/>
                <a:gd name="T106" fmla="*/ 1358 w 3366"/>
                <a:gd name="T107" fmla="*/ 1217 h 7708"/>
                <a:gd name="T108" fmla="*/ 1832 w 3366"/>
                <a:gd name="T109" fmla="*/ 579 h 7708"/>
                <a:gd name="T110" fmla="*/ 2219 w 3366"/>
                <a:gd name="T111" fmla="*/ 577 h 7708"/>
                <a:gd name="T112" fmla="*/ 2616 w 3366"/>
                <a:gd name="T113" fmla="*/ 902 h 7708"/>
                <a:gd name="T114" fmla="*/ 2696 w 3366"/>
                <a:gd name="T115" fmla="*/ 1223 h 7708"/>
                <a:gd name="T116" fmla="*/ 2249 w 3366"/>
                <a:gd name="T117" fmla="*/ 1853 h 7708"/>
                <a:gd name="T118" fmla="*/ 1945 w 3366"/>
                <a:gd name="T119" fmla="*/ 1890 h 7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6" h="7708">
                  <a:moveTo>
                    <a:pt x="386" y="7638"/>
                  </a:moveTo>
                  <a:cubicBezTo>
                    <a:pt x="351" y="7625"/>
                    <a:pt x="302" y="7599"/>
                    <a:pt x="277" y="7581"/>
                  </a:cubicBezTo>
                  <a:cubicBezTo>
                    <a:pt x="224" y="7540"/>
                    <a:pt x="172" y="7445"/>
                    <a:pt x="162" y="7370"/>
                  </a:cubicBezTo>
                  <a:cubicBezTo>
                    <a:pt x="154" y="7308"/>
                    <a:pt x="218" y="6644"/>
                    <a:pt x="264" y="6317"/>
                  </a:cubicBezTo>
                  <a:cubicBezTo>
                    <a:pt x="343" y="5751"/>
                    <a:pt x="451" y="5247"/>
                    <a:pt x="585" y="4817"/>
                  </a:cubicBezTo>
                  <a:cubicBezTo>
                    <a:pt x="641" y="4639"/>
                    <a:pt x="772" y="4280"/>
                    <a:pt x="807" y="4210"/>
                  </a:cubicBezTo>
                  <a:cubicBezTo>
                    <a:pt x="840" y="4145"/>
                    <a:pt x="864" y="3688"/>
                    <a:pt x="864" y="3129"/>
                  </a:cubicBezTo>
                  <a:lnTo>
                    <a:pt x="864" y="2667"/>
                  </a:lnTo>
                  <a:lnTo>
                    <a:pt x="774" y="2517"/>
                  </a:lnTo>
                  <a:cubicBezTo>
                    <a:pt x="447" y="1967"/>
                    <a:pt x="178" y="1259"/>
                    <a:pt x="50" y="611"/>
                  </a:cubicBezTo>
                  <a:cubicBezTo>
                    <a:pt x="0" y="357"/>
                    <a:pt x="45" y="216"/>
                    <a:pt x="210" y="110"/>
                  </a:cubicBezTo>
                  <a:cubicBezTo>
                    <a:pt x="380" y="0"/>
                    <a:pt x="573" y="16"/>
                    <a:pt x="688" y="150"/>
                  </a:cubicBezTo>
                  <a:cubicBezTo>
                    <a:pt x="737" y="208"/>
                    <a:pt x="747" y="237"/>
                    <a:pt x="806" y="504"/>
                  </a:cubicBezTo>
                  <a:cubicBezTo>
                    <a:pt x="913" y="980"/>
                    <a:pt x="1045" y="1365"/>
                    <a:pt x="1242" y="1773"/>
                  </a:cubicBezTo>
                  <a:cubicBezTo>
                    <a:pt x="1281" y="1852"/>
                    <a:pt x="1313" y="1918"/>
                    <a:pt x="1315" y="1921"/>
                  </a:cubicBezTo>
                  <a:cubicBezTo>
                    <a:pt x="1317" y="1923"/>
                    <a:pt x="1357" y="1916"/>
                    <a:pt x="1406" y="1905"/>
                  </a:cubicBezTo>
                  <a:cubicBezTo>
                    <a:pt x="1584" y="1865"/>
                    <a:pt x="1774" y="1886"/>
                    <a:pt x="1922" y="1963"/>
                  </a:cubicBezTo>
                  <a:cubicBezTo>
                    <a:pt x="2014" y="2011"/>
                    <a:pt x="2140" y="2125"/>
                    <a:pt x="2193" y="2208"/>
                  </a:cubicBezTo>
                  <a:cubicBezTo>
                    <a:pt x="2223" y="2254"/>
                    <a:pt x="2243" y="2270"/>
                    <a:pt x="2285" y="2283"/>
                  </a:cubicBezTo>
                  <a:cubicBezTo>
                    <a:pt x="2314" y="2292"/>
                    <a:pt x="2365" y="2322"/>
                    <a:pt x="2397" y="2349"/>
                  </a:cubicBezTo>
                  <a:cubicBezTo>
                    <a:pt x="2429" y="2376"/>
                    <a:pt x="2459" y="2398"/>
                    <a:pt x="2463" y="2398"/>
                  </a:cubicBezTo>
                  <a:cubicBezTo>
                    <a:pt x="2467" y="2398"/>
                    <a:pt x="2470" y="2384"/>
                    <a:pt x="2470" y="2366"/>
                  </a:cubicBezTo>
                  <a:cubicBezTo>
                    <a:pt x="2470" y="2273"/>
                    <a:pt x="2562" y="2153"/>
                    <a:pt x="2676" y="2097"/>
                  </a:cubicBezTo>
                  <a:cubicBezTo>
                    <a:pt x="2745" y="2063"/>
                    <a:pt x="2771" y="2057"/>
                    <a:pt x="2854" y="2056"/>
                  </a:cubicBezTo>
                  <a:cubicBezTo>
                    <a:pt x="3006" y="2056"/>
                    <a:pt x="3116" y="2117"/>
                    <a:pt x="3177" y="2237"/>
                  </a:cubicBezTo>
                  <a:cubicBezTo>
                    <a:pt x="3234" y="2349"/>
                    <a:pt x="3285" y="2628"/>
                    <a:pt x="3338" y="3114"/>
                  </a:cubicBezTo>
                  <a:cubicBezTo>
                    <a:pt x="3363" y="3344"/>
                    <a:pt x="3366" y="3412"/>
                    <a:pt x="3356" y="3470"/>
                  </a:cubicBezTo>
                  <a:cubicBezTo>
                    <a:pt x="3329" y="3615"/>
                    <a:pt x="3229" y="3739"/>
                    <a:pt x="3105" y="3780"/>
                  </a:cubicBezTo>
                  <a:cubicBezTo>
                    <a:pt x="3025" y="3806"/>
                    <a:pt x="2905" y="3799"/>
                    <a:pt x="2829" y="3762"/>
                  </a:cubicBezTo>
                  <a:cubicBezTo>
                    <a:pt x="2799" y="3747"/>
                    <a:pt x="2678" y="3651"/>
                    <a:pt x="2560" y="3548"/>
                  </a:cubicBezTo>
                  <a:cubicBezTo>
                    <a:pt x="2442" y="3445"/>
                    <a:pt x="2339" y="3360"/>
                    <a:pt x="2332" y="3360"/>
                  </a:cubicBezTo>
                  <a:cubicBezTo>
                    <a:pt x="2325" y="3360"/>
                    <a:pt x="2320" y="3416"/>
                    <a:pt x="2320" y="3507"/>
                  </a:cubicBezTo>
                  <a:cubicBezTo>
                    <a:pt x="2320" y="3736"/>
                    <a:pt x="2281" y="4306"/>
                    <a:pt x="2255" y="4460"/>
                  </a:cubicBezTo>
                  <a:cubicBezTo>
                    <a:pt x="2248" y="4505"/>
                    <a:pt x="2230" y="4570"/>
                    <a:pt x="2217" y="4604"/>
                  </a:cubicBezTo>
                  <a:cubicBezTo>
                    <a:pt x="2195" y="4661"/>
                    <a:pt x="2194" y="4678"/>
                    <a:pt x="2206" y="4785"/>
                  </a:cubicBezTo>
                  <a:cubicBezTo>
                    <a:pt x="2214" y="4851"/>
                    <a:pt x="2229" y="5022"/>
                    <a:pt x="2239" y="5167"/>
                  </a:cubicBezTo>
                  <a:cubicBezTo>
                    <a:pt x="2273" y="5630"/>
                    <a:pt x="2344" y="6462"/>
                    <a:pt x="2363" y="6617"/>
                  </a:cubicBezTo>
                  <a:cubicBezTo>
                    <a:pt x="2407" y="6959"/>
                    <a:pt x="2432" y="7187"/>
                    <a:pt x="2432" y="7225"/>
                  </a:cubicBezTo>
                  <a:cubicBezTo>
                    <a:pt x="2432" y="7247"/>
                    <a:pt x="2423" y="7298"/>
                    <a:pt x="2411" y="7339"/>
                  </a:cubicBezTo>
                  <a:cubicBezTo>
                    <a:pt x="2383" y="7440"/>
                    <a:pt x="2289" y="7542"/>
                    <a:pt x="2180" y="7592"/>
                  </a:cubicBezTo>
                  <a:cubicBezTo>
                    <a:pt x="2074" y="7641"/>
                    <a:pt x="1943" y="7644"/>
                    <a:pt x="1854" y="7600"/>
                  </a:cubicBezTo>
                  <a:cubicBezTo>
                    <a:pt x="1787" y="7567"/>
                    <a:pt x="1723" y="7485"/>
                    <a:pt x="1706" y="7412"/>
                  </a:cubicBezTo>
                  <a:cubicBezTo>
                    <a:pt x="1674" y="7267"/>
                    <a:pt x="1574" y="6368"/>
                    <a:pt x="1538" y="5898"/>
                  </a:cubicBezTo>
                  <a:cubicBezTo>
                    <a:pt x="1527" y="5757"/>
                    <a:pt x="1508" y="5521"/>
                    <a:pt x="1494" y="5373"/>
                  </a:cubicBezTo>
                  <a:cubicBezTo>
                    <a:pt x="1481" y="5225"/>
                    <a:pt x="1470" y="5095"/>
                    <a:pt x="1470" y="5085"/>
                  </a:cubicBezTo>
                  <a:cubicBezTo>
                    <a:pt x="1470" y="5071"/>
                    <a:pt x="1447" y="5061"/>
                    <a:pt x="1393" y="5050"/>
                  </a:cubicBezTo>
                  <a:cubicBezTo>
                    <a:pt x="1351" y="5041"/>
                    <a:pt x="1316" y="5035"/>
                    <a:pt x="1315" y="5038"/>
                  </a:cubicBezTo>
                  <a:cubicBezTo>
                    <a:pt x="1308" y="5048"/>
                    <a:pt x="1249" y="5261"/>
                    <a:pt x="1212" y="5410"/>
                  </a:cubicBezTo>
                  <a:cubicBezTo>
                    <a:pt x="1088" y="5895"/>
                    <a:pt x="1004" y="6428"/>
                    <a:pt x="939" y="7123"/>
                  </a:cubicBezTo>
                  <a:cubicBezTo>
                    <a:pt x="928" y="7236"/>
                    <a:pt x="911" y="7358"/>
                    <a:pt x="901" y="7393"/>
                  </a:cubicBezTo>
                  <a:cubicBezTo>
                    <a:pt x="846" y="7584"/>
                    <a:pt x="584" y="7708"/>
                    <a:pt x="386" y="7638"/>
                  </a:cubicBezTo>
                  <a:close/>
                  <a:moveTo>
                    <a:pt x="1945" y="1890"/>
                  </a:moveTo>
                  <a:cubicBezTo>
                    <a:pt x="1809" y="1873"/>
                    <a:pt x="1653" y="1795"/>
                    <a:pt x="1553" y="1693"/>
                  </a:cubicBezTo>
                  <a:cubicBezTo>
                    <a:pt x="1423" y="1562"/>
                    <a:pt x="1358" y="1401"/>
                    <a:pt x="1358" y="1217"/>
                  </a:cubicBezTo>
                  <a:cubicBezTo>
                    <a:pt x="1358" y="929"/>
                    <a:pt x="1548" y="673"/>
                    <a:pt x="1832" y="579"/>
                  </a:cubicBezTo>
                  <a:cubicBezTo>
                    <a:pt x="1923" y="548"/>
                    <a:pt x="2123" y="548"/>
                    <a:pt x="2219" y="577"/>
                  </a:cubicBezTo>
                  <a:cubicBezTo>
                    <a:pt x="2377" y="625"/>
                    <a:pt x="2545" y="763"/>
                    <a:pt x="2616" y="902"/>
                  </a:cubicBezTo>
                  <a:cubicBezTo>
                    <a:pt x="2678" y="1025"/>
                    <a:pt x="2696" y="1097"/>
                    <a:pt x="2696" y="1223"/>
                  </a:cubicBezTo>
                  <a:cubicBezTo>
                    <a:pt x="2696" y="1512"/>
                    <a:pt x="2524" y="1755"/>
                    <a:pt x="2249" y="1853"/>
                  </a:cubicBezTo>
                  <a:cubicBezTo>
                    <a:pt x="2164" y="1884"/>
                    <a:pt x="2028" y="1900"/>
                    <a:pt x="1945" y="189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0EE7300-1920-4D9C-A57E-45AB462C9AD0}"/>
              </a:ext>
            </a:extLst>
          </p:cNvPr>
          <p:cNvSpPr/>
          <p:nvPr/>
        </p:nvSpPr>
        <p:spPr>
          <a:xfrm>
            <a:off x="9010526" y="3433037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2F23C1D0-441F-4DB2-ACF2-E2DD29D0057B}"/>
              </a:ext>
            </a:extLst>
          </p:cNvPr>
          <p:cNvSpPr/>
          <p:nvPr/>
        </p:nvSpPr>
        <p:spPr>
          <a:xfrm>
            <a:off x="8248963" y="4331573"/>
            <a:ext cx="298889" cy="2988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8E02D71-8469-41C1-9C0E-6742E8EF3231}"/>
              </a:ext>
            </a:extLst>
          </p:cNvPr>
          <p:cNvGrpSpPr/>
          <p:nvPr/>
        </p:nvGrpSpPr>
        <p:grpSpPr>
          <a:xfrm>
            <a:off x="135765" y="3757227"/>
            <a:ext cx="1746470" cy="1746470"/>
            <a:chOff x="2451655" y="1830322"/>
            <a:chExt cx="1746470" cy="1746470"/>
          </a:xfrm>
          <a:effectLst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0ACF8CE3-993E-4A4B-901E-4935D76BA0C2}"/>
                </a:ext>
              </a:extLst>
            </p:cNvPr>
            <p:cNvSpPr/>
            <p:nvPr/>
          </p:nvSpPr>
          <p:spPr>
            <a:xfrm>
              <a:off x="2451655" y="1830322"/>
              <a:ext cx="1746470" cy="174647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13425B1B-1F9F-4FF5-91D6-E73814B449D8}"/>
                </a:ext>
              </a:extLst>
            </p:cNvPr>
            <p:cNvSpPr/>
            <p:nvPr/>
          </p:nvSpPr>
          <p:spPr>
            <a:xfrm>
              <a:off x="3140160" y="1897480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5045B72C-7B35-4D52-8293-59306249D8F5}"/>
                </a:ext>
              </a:extLst>
            </p:cNvPr>
            <p:cNvSpPr/>
            <p:nvPr/>
          </p:nvSpPr>
          <p:spPr>
            <a:xfrm>
              <a:off x="2461078" y="2322031"/>
              <a:ext cx="16467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chemeClr val="tx2"/>
                  </a:solidFill>
                  <a:latin typeface="+mn-lt"/>
                </a:rPr>
                <a:t>5</a:t>
              </a:r>
              <a:endParaRPr lang="en-IN" sz="2000" dirty="0">
                <a:solidFill>
                  <a:schemeClr val="tx2"/>
                </a:solidFill>
                <a:latin typeface="+mn-lt"/>
              </a:endParaRPr>
            </a:p>
            <a:p>
              <a:pPr algn="ctr"/>
              <a:r>
                <a:rPr lang="en-IN" sz="2000" dirty="0" smtClean="0">
                  <a:solidFill>
                    <a:schemeClr val="tx2"/>
                  </a:solidFill>
                  <a:latin typeface="+mn-lt"/>
                </a:rPr>
                <a:t>GitHub</a:t>
              </a:r>
              <a:endParaRPr lang="en-IN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66CBE894-E707-4D0E-9DDC-72A1885C83D0}"/>
                </a:ext>
              </a:extLst>
            </p:cNvPr>
            <p:cNvSpPr/>
            <p:nvPr/>
          </p:nvSpPr>
          <p:spPr>
            <a:xfrm>
              <a:off x="2610280" y="2709778"/>
              <a:ext cx="136824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IN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8E02D71-8469-41C1-9C0E-6742E8EF3231}"/>
              </a:ext>
            </a:extLst>
          </p:cNvPr>
          <p:cNvGrpSpPr/>
          <p:nvPr/>
        </p:nvGrpSpPr>
        <p:grpSpPr>
          <a:xfrm>
            <a:off x="635266" y="1584773"/>
            <a:ext cx="4157736" cy="3110864"/>
            <a:chOff x="-49929" y="-185642"/>
            <a:chExt cx="4157736" cy="3110864"/>
          </a:xfrm>
          <a:effectLst/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0ACF8CE3-993E-4A4B-901E-4935D76BA0C2}"/>
                </a:ext>
              </a:extLst>
            </p:cNvPr>
            <p:cNvSpPr/>
            <p:nvPr/>
          </p:nvSpPr>
          <p:spPr>
            <a:xfrm>
              <a:off x="-49929" y="-185642"/>
              <a:ext cx="1746470" cy="174647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3425B1B-1F9F-4FF5-91D6-E73814B449D8}"/>
                </a:ext>
              </a:extLst>
            </p:cNvPr>
            <p:cNvSpPr/>
            <p:nvPr/>
          </p:nvSpPr>
          <p:spPr>
            <a:xfrm>
              <a:off x="3140160" y="1897480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5045B72C-7B35-4D52-8293-59306249D8F5}"/>
                </a:ext>
              </a:extLst>
            </p:cNvPr>
            <p:cNvSpPr/>
            <p:nvPr/>
          </p:nvSpPr>
          <p:spPr>
            <a:xfrm>
              <a:off x="2461078" y="2322031"/>
              <a:ext cx="16467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IN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66CBE894-E707-4D0E-9DDC-72A1885C83D0}"/>
                </a:ext>
              </a:extLst>
            </p:cNvPr>
            <p:cNvSpPr/>
            <p:nvPr/>
          </p:nvSpPr>
          <p:spPr>
            <a:xfrm>
              <a:off x="2610280" y="2709778"/>
              <a:ext cx="136824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IN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308" y="2098290"/>
            <a:ext cx="1166200" cy="69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1</a:t>
            </a:r>
          </a:p>
          <a:p>
            <a:r>
              <a:rPr lang="fr-FR" dirty="0" err="1" smtClean="0"/>
              <a:t>StarUML</a:t>
            </a:r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E8E02D71-8469-41C1-9C0E-6742E8EF3231}"/>
              </a:ext>
            </a:extLst>
          </p:cNvPr>
          <p:cNvGrpSpPr/>
          <p:nvPr/>
        </p:nvGrpSpPr>
        <p:grpSpPr>
          <a:xfrm>
            <a:off x="2137625" y="4456705"/>
            <a:ext cx="1746470" cy="1746470"/>
            <a:chOff x="2451655" y="1830322"/>
            <a:chExt cx="1746470" cy="1746470"/>
          </a:xfrm>
          <a:effectLst/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0ACF8CE3-993E-4A4B-901E-4935D76BA0C2}"/>
                </a:ext>
              </a:extLst>
            </p:cNvPr>
            <p:cNvSpPr/>
            <p:nvPr/>
          </p:nvSpPr>
          <p:spPr>
            <a:xfrm>
              <a:off x="2451655" y="1830322"/>
              <a:ext cx="1746470" cy="174647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13425B1B-1F9F-4FF5-91D6-E73814B449D8}"/>
                </a:ext>
              </a:extLst>
            </p:cNvPr>
            <p:cNvSpPr/>
            <p:nvPr/>
          </p:nvSpPr>
          <p:spPr>
            <a:xfrm>
              <a:off x="3140160" y="1897480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IN" sz="2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5045B72C-7B35-4D52-8293-59306249D8F5}"/>
                </a:ext>
              </a:extLst>
            </p:cNvPr>
            <p:cNvSpPr/>
            <p:nvPr/>
          </p:nvSpPr>
          <p:spPr>
            <a:xfrm>
              <a:off x="2461078" y="2322031"/>
              <a:ext cx="16467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chemeClr val="accent2"/>
                  </a:solidFill>
                  <a:latin typeface="+mn-lt"/>
                </a:rPr>
                <a:t>2</a:t>
              </a:r>
            </a:p>
            <a:p>
              <a:pPr algn="ctr"/>
              <a:r>
                <a:rPr lang="en-IN" sz="2000" dirty="0" err="1" smtClean="0">
                  <a:solidFill>
                    <a:schemeClr val="accent2"/>
                  </a:solidFill>
                  <a:latin typeface="+mn-lt"/>
                </a:rPr>
                <a:t>Devops</a:t>
              </a:r>
              <a:endParaRPr lang="en-IN" sz="20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6CBE894-E707-4D0E-9DDC-72A1885C83D0}"/>
                </a:ext>
              </a:extLst>
            </p:cNvPr>
            <p:cNvSpPr/>
            <p:nvPr/>
          </p:nvSpPr>
          <p:spPr>
            <a:xfrm>
              <a:off x="2610280" y="2709778"/>
              <a:ext cx="136824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IN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2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11114-A52A-4A54-9812-2B97ADC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B0FE189-EDB3-470E-BE4C-5DCD3F1BE2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2450" y="2076941"/>
            <a:ext cx="946311" cy="96456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70AE4E-698B-405F-8135-09725685648C}"/>
              </a:ext>
            </a:extLst>
          </p:cNvPr>
          <p:cNvCxnSpPr>
            <a:cxnSpLocks/>
          </p:cNvCxnSpPr>
          <p:nvPr/>
        </p:nvCxnSpPr>
        <p:spPr>
          <a:xfrm flipV="1">
            <a:off x="2629243" y="2852906"/>
            <a:ext cx="1383049" cy="668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EC5C21E-6F76-4FC0-86C0-4B64DB06EBB7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713584" y="3813023"/>
            <a:ext cx="1932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80C5F7F-0AF1-4CBB-BA02-44081638F827}"/>
              </a:ext>
            </a:extLst>
          </p:cNvPr>
          <p:cNvCxnSpPr>
            <a:cxnSpLocks/>
          </p:cNvCxnSpPr>
          <p:nvPr/>
        </p:nvCxnSpPr>
        <p:spPr>
          <a:xfrm>
            <a:off x="2565769" y="4235930"/>
            <a:ext cx="1446522" cy="560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FCF6D79-4150-4F75-A06B-8DB25C1922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46131" y="4601690"/>
            <a:ext cx="1012630" cy="9474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D580469-BE66-415D-8B5B-0A2CE94AF10D}"/>
              </a:ext>
            </a:extLst>
          </p:cNvPr>
          <p:cNvSpPr/>
          <p:nvPr/>
        </p:nvSpPr>
        <p:spPr>
          <a:xfrm>
            <a:off x="2983004" y="1052553"/>
            <a:ext cx="1200146" cy="12001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4B8840A-00BC-4934-9B5E-4D399BC7F537}"/>
              </a:ext>
            </a:extLst>
          </p:cNvPr>
          <p:cNvSpPr/>
          <p:nvPr/>
        </p:nvSpPr>
        <p:spPr>
          <a:xfrm>
            <a:off x="3899564" y="2132751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A64479A-27BB-4272-AE59-CF09EA649029}"/>
              </a:ext>
            </a:extLst>
          </p:cNvPr>
          <p:cNvSpPr/>
          <p:nvPr/>
        </p:nvSpPr>
        <p:spPr>
          <a:xfrm>
            <a:off x="4646064" y="3212950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0D5B57F-5932-407B-8D34-88AFB9FDEA1D}"/>
              </a:ext>
            </a:extLst>
          </p:cNvPr>
          <p:cNvSpPr/>
          <p:nvPr/>
        </p:nvSpPr>
        <p:spPr>
          <a:xfrm>
            <a:off x="3899564" y="42931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E87B7AD-47F2-4759-8138-6244B81F2685}"/>
              </a:ext>
            </a:extLst>
          </p:cNvPr>
          <p:cNvSpPr/>
          <p:nvPr/>
        </p:nvSpPr>
        <p:spPr>
          <a:xfrm>
            <a:off x="2983004" y="53733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751E3FC-224F-42A4-827D-C6EC2FEA6EE3}"/>
              </a:ext>
            </a:extLst>
          </p:cNvPr>
          <p:cNvSpPr/>
          <p:nvPr/>
        </p:nvSpPr>
        <p:spPr>
          <a:xfrm>
            <a:off x="793350" y="2852906"/>
            <a:ext cx="1920234" cy="19202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DAFDA72-6A9C-4524-8C2B-9B5A6B977A6F}"/>
              </a:ext>
            </a:extLst>
          </p:cNvPr>
          <p:cNvSpPr/>
          <p:nvPr/>
        </p:nvSpPr>
        <p:spPr>
          <a:xfrm>
            <a:off x="981944" y="3041501"/>
            <a:ext cx="1543045" cy="154304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xmlns="" id="{FD91B5BF-9B5C-4F68-8EA3-006140B53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94" y="3212950"/>
            <a:ext cx="1200146" cy="12001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F10479C-F9E2-4785-A25B-7500F24279F8}"/>
              </a:ext>
            </a:extLst>
          </p:cNvPr>
          <p:cNvGrpSpPr/>
          <p:nvPr/>
        </p:nvGrpSpPr>
        <p:grpSpPr>
          <a:xfrm>
            <a:off x="4299109" y="1113326"/>
            <a:ext cx="6680201" cy="738424"/>
            <a:chOff x="4229659" y="1113326"/>
            <a:chExt cx="6680201" cy="7384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53725B8-0C53-4DA8-B643-33D5429545D9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DC3F78C-9956-4491-96D5-7F6083C04520}"/>
                </a:ext>
              </a:extLst>
            </p:cNvPr>
            <p:cNvSpPr/>
            <p:nvPr/>
          </p:nvSpPr>
          <p:spPr>
            <a:xfrm>
              <a:off x="4229659" y="1113326"/>
              <a:ext cx="4628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Mise</a:t>
              </a:r>
              <a:r>
                <a:rPr lang="en-IN" sz="18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b="1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lang="en-IN" sz="18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place de la page qui </a:t>
              </a:r>
              <a:r>
                <a:rPr lang="en-IN" sz="1800" b="1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contient</a:t>
              </a:r>
              <a:r>
                <a:rPr lang="en-IN" sz="18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le menu</a:t>
              </a:r>
              <a:endPara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F510298-8A2A-4DA5-AB9F-1727FA20CFA5}"/>
              </a:ext>
            </a:extLst>
          </p:cNvPr>
          <p:cNvSpPr/>
          <p:nvPr/>
        </p:nvSpPr>
        <p:spPr>
          <a:xfrm>
            <a:off x="5359655" y="2303077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place de la page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filière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445A05D-8006-4312-AE25-B566B4CD89DA}"/>
              </a:ext>
            </a:extLst>
          </p:cNvPr>
          <p:cNvSpPr/>
          <p:nvPr/>
        </p:nvSpPr>
        <p:spPr>
          <a:xfrm>
            <a:off x="6064601" y="346205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place de la page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étudiant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E9E6B00-BED9-4032-9276-8C9F442967AF}"/>
              </a:ext>
            </a:extLst>
          </p:cNvPr>
          <p:cNvSpPr/>
          <p:nvPr/>
        </p:nvSpPr>
        <p:spPr>
          <a:xfrm>
            <a:off x="5359655" y="460169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place de la page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utilisateur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81C4C1C-AA86-44F5-822A-24C9D5518BD8}"/>
              </a:ext>
            </a:extLst>
          </p:cNvPr>
          <p:cNvSpPr/>
          <p:nvPr/>
        </p:nvSpPr>
        <p:spPr>
          <a:xfrm>
            <a:off x="4499637" y="574133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Sécurisation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 session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11114-A52A-4A54-9812-2B97ADC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B0FE189-EDB3-470E-BE4C-5DCD3F1BE2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2450" y="2076941"/>
            <a:ext cx="946311" cy="96456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70AE4E-698B-405F-8135-09725685648C}"/>
              </a:ext>
            </a:extLst>
          </p:cNvPr>
          <p:cNvCxnSpPr>
            <a:cxnSpLocks/>
          </p:cNvCxnSpPr>
          <p:nvPr/>
        </p:nvCxnSpPr>
        <p:spPr>
          <a:xfrm flipV="1">
            <a:off x="2629243" y="2852906"/>
            <a:ext cx="1383049" cy="66858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EC5C21E-6F76-4FC0-86C0-4B64DB06EBB7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713584" y="3813023"/>
            <a:ext cx="1932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80C5F7F-0AF1-4CBB-BA02-44081638F827}"/>
              </a:ext>
            </a:extLst>
          </p:cNvPr>
          <p:cNvCxnSpPr>
            <a:cxnSpLocks/>
          </p:cNvCxnSpPr>
          <p:nvPr/>
        </p:nvCxnSpPr>
        <p:spPr>
          <a:xfrm>
            <a:off x="2565769" y="4235930"/>
            <a:ext cx="1446522" cy="560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FCF6D79-4150-4F75-A06B-8DB25C1922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46131" y="4601690"/>
            <a:ext cx="1012630" cy="9474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D580469-BE66-415D-8B5B-0A2CE94AF10D}"/>
              </a:ext>
            </a:extLst>
          </p:cNvPr>
          <p:cNvSpPr/>
          <p:nvPr/>
        </p:nvSpPr>
        <p:spPr>
          <a:xfrm>
            <a:off x="2983004" y="1052553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4B8840A-00BC-4934-9B5E-4D399BC7F537}"/>
              </a:ext>
            </a:extLst>
          </p:cNvPr>
          <p:cNvSpPr/>
          <p:nvPr/>
        </p:nvSpPr>
        <p:spPr>
          <a:xfrm>
            <a:off x="3899564" y="2132751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A64479A-27BB-4272-AE59-CF09EA649029}"/>
              </a:ext>
            </a:extLst>
          </p:cNvPr>
          <p:cNvSpPr/>
          <p:nvPr/>
        </p:nvSpPr>
        <p:spPr>
          <a:xfrm>
            <a:off x="4646064" y="3212950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0D5B57F-5932-407B-8D34-88AFB9FDEA1D}"/>
              </a:ext>
            </a:extLst>
          </p:cNvPr>
          <p:cNvSpPr/>
          <p:nvPr/>
        </p:nvSpPr>
        <p:spPr>
          <a:xfrm>
            <a:off x="3899564" y="42931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E87B7AD-47F2-4759-8138-6244B81F2685}"/>
              </a:ext>
            </a:extLst>
          </p:cNvPr>
          <p:cNvSpPr/>
          <p:nvPr/>
        </p:nvSpPr>
        <p:spPr>
          <a:xfrm>
            <a:off x="2983004" y="53733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751E3FC-224F-42A4-827D-C6EC2FEA6EE3}"/>
              </a:ext>
            </a:extLst>
          </p:cNvPr>
          <p:cNvSpPr/>
          <p:nvPr/>
        </p:nvSpPr>
        <p:spPr>
          <a:xfrm>
            <a:off x="793350" y="2852906"/>
            <a:ext cx="1920234" cy="19202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DAFDA72-6A9C-4524-8C2B-9B5A6B977A6F}"/>
              </a:ext>
            </a:extLst>
          </p:cNvPr>
          <p:cNvSpPr/>
          <p:nvPr/>
        </p:nvSpPr>
        <p:spPr>
          <a:xfrm>
            <a:off x="981944" y="3041501"/>
            <a:ext cx="1543045" cy="154304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xmlns="" id="{FD91B5BF-9B5C-4F68-8EA3-006140B53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94" y="3212950"/>
            <a:ext cx="1200146" cy="12001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F10479C-F9E2-4785-A25B-7500F24279F8}"/>
              </a:ext>
            </a:extLst>
          </p:cNvPr>
          <p:cNvGrpSpPr/>
          <p:nvPr/>
        </p:nvGrpSpPr>
        <p:grpSpPr>
          <a:xfrm>
            <a:off x="4299109" y="1113326"/>
            <a:ext cx="6680201" cy="738424"/>
            <a:chOff x="4229659" y="1113326"/>
            <a:chExt cx="6680201" cy="7384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53725B8-0C53-4DA8-B643-33D5429545D9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DC3F78C-9956-4491-96D5-7F6083C04520}"/>
                </a:ext>
              </a:extLst>
            </p:cNvPr>
            <p:cNvSpPr/>
            <p:nvPr/>
          </p:nvSpPr>
          <p:spPr>
            <a:xfrm>
              <a:off x="4229659" y="1113326"/>
              <a:ext cx="4628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Mise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place de la page qui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contient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le menu</a:t>
              </a:r>
              <a:endPara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F510298-8A2A-4DA5-AB9F-1727FA20CFA5}"/>
              </a:ext>
            </a:extLst>
          </p:cNvPr>
          <p:cNvSpPr/>
          <p:nvPr/>
        </p:nvSpPr>
        <p:spPr>
          <a:xfrm>
            <a:off x="5359655" y="2303077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rgbClr val="0070C0"/>
                </a:solidFill>
              </a:rPr>
              <a:t>Mise</a:t>
            </a:r>
            <a:r>
              <a:rPr lang="en-IN" sz="1800" b="1" dirty="0" smtClean="0">
                <a:solidFill>
                  <a:srgbClr val="0070C0"/>
                </a:solidFill>
              </a:rPr>
              <a:t> </a:t>
            </a:r>
            <a:r>
              <a:rPr lang="en-IN" sz="1800" b="1" dirty="0" err="1" smtClean="0">
                <a:solidFill>
                  <a:srgbClr val="0070C0"/>
                </a:solidFill>
              </a:rPr>
              <a:t>en</a:t>
            </a:r>
            <a:r>
              <a:rPr lang="en-IN" sz="1800" b="1" dirty="0" smtClean="0">
                <a:solidFill>
                  <a:srgbClr val="0070C0"/>
                </a:solidFill>
              </a:rPr>
              <a:t> place de la page </a:t>
            </a:r>
            <a:r>
              <a:rPr lang="en-IN" sz="1800" b="1" dirty="0" err="1" smtClean="0">
                <a:solidFill>
                  <a:srgbClr val="0070C0"/>
                </a:solidFill>
              </a:rPr>
              <a:t>filière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445A05D-8006-4312-AE25-B566B4CD89DA}"/>
              </a:ext>
            </a:extLst>
          </p:cNvPr>
          <p:cNvSpPr/>
          <p:nvPr/>
        </p:nvSpPr>
        <p:spPr>
          <a:xfrm>
            <a:off x="6064601" y="346205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Mise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place de la page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étudiant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E9E6B00-BED9-4032-9276-8C9F442967AF}"/>
              </a:ext>
            </a:extLst>
          </p:cNvPr>
          <p:cNvSpPr/>
          <p:nvPr/>
        </p:nvSpPr>
        <p:spPr>
          <a:xfrm>
            <a:off x="5359655" y="460169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Mise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place de la page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utilisateur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81C4C1C-AA86-44F5-822A-24C9D5518BD8}"/>
              </a:ext>
            </a:extLst>
          </p:cNvPr>
          <p:cNvSpPr/>
          <p:nvPr/>
        </p:nvSpPr>
        <p:spPr>
          <a:xfrm>
            <a:off x="4499637" y="574133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Sécurisation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 session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11114-A52A-4A54-9812-2B97ADC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B0FE189-EDB3-470E-BE4C-5DCD3F1BE2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2450" y="2076941"/>
            <a:ext cx="946311" cy="96456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70AE4E-698B-405F-8135-09725685648C}"/>
              </a:ext>
            </a:extLst>
          </p:cNvPr>
          <p:cNvCxnSpPr>
            <a:cxnSpLocks/>
          </p:cNvCxnSpPr>
          <p:nvPr/>
        </p:nvCxnSpPr>
        <p:spPr>
          <a:xfrm flipV="1">
            <a:off x="2629243" y="2852906"/>
            <a:ext cx="1383049" cy="66858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EC5C21E-6F76-4FC0-86C0-4B64DB06EBB7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713584" y="3813023"/>
            <a:ext cx="19324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80C5F7F-0AF1-4CBB-BA02-44081638F827}"/>
              </a:ext>
            </a:extLst>
          </p:cNvPr>
          <p:cNvCxnSpPr>
            <a:cxnSpLocks/>
          </p:cNvCxnSpPr>
          <p:nvPr/>
        </p:nvCxnSpPr>
        <p:spPr>
          <a:xfrm>
            <a:off x="2565769" y="4235930"/>
            <a:ext cx="1446522" cy="560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FCF6D79-4150-4F75-A06B-8DB25C1922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46131" y="4601690"/>
            <a:ext cx="1012630" cy="9474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D580469-BE66-415D-8B5B-0A2CE94AF10D}"/>
              </a:ext>
            </a:extLst>
          </p:cNvPr>
          <p:cNvSpPr/>
          <p:nvPr/>
        </p:nvSpPr>
        <p:spPr>
          <a:xfrm>
            <a:off x="2983004" y="1052553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4B8840A-00BC-4934-9B5E-4D399BC7F537}"/>
              </a:ext>
            </a:extLst>
          </p:cNvPr>
          <p:cNvSpPr/>
          <p:nvPr/>
        </p:nvSpPr>
        <p:spPr>
          <a:xfrm>
            <a:off x="3899564" y="2132751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A64479A-27BB-4272-AE59-CF09EA649029}"/>
              </a:ext>
            </a:extLst>
          </p:cNvPr>
          <p:cNvSpPr/>
          <p:nvPr/>
        </p:nvSpPr>
        <p:spPr>
          <a:xfrm>
            <a:off x="4646064" y="3212950"/>
            <a:ext cx="1200146" cy="120014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0D5B57F-5932-407B-8D34-88AFB9FDEA1D}"/>
              </a:ext>
            </a:extLst>
          </p:cNvPr>
          <p:cNvSpPr/>
          <p:nvPr/>
        </p:nvSpPr>
        <p:spPr>
          <a:xfrm>
            <a:off x="3899564" y="42931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E87B7AD-47F2-4759-8138-6244B81F2685}"/>
              </a:ext>
            </a:extLst>
          </p:cNvPr>
          <p:cNvSpPr/>
          <p:nvPr/>
        </p:nvSpPr>
        <p:spPr>
          <a:xfrm>
            <a:off x="2983004" y="53733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751E3FC-224F-42A4-827D-C6EC2FEA6EE3}"/>
              </a:ext>
            </a:extLst>
          </p:cNvPr>
          <p:cNvSpPr/>
          <p:nvPr/>
        </p:nvSpPr>
        <p:spPr>
          <a:xfrm>
            <a:off x="793350" y="2852906"/>
            <a:ext cx="1920234" cy="19202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DAFDA72-6A9C-4524-8C2B-9B5A6B977A6F}"/>
              </a:ext>
            </a:extLst>
          </p:cNvPr>
          <p:cNvSpPr/>
          <p:nvPr/>
        </p:nvSpPr>
        <p:spPr>
          <a:xfrm>
            <a:off x="981944" y="3041501"/>
            <a:ext cx="1543045" cy="154304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xmlns="" id="{FD91B5BF-9B5C-4F68-8EA3-006140B53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94" y="3212950"/>
            <a:ext cx="1200146" cy="12001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F10479C-F9E2-4785-A25B-7500F24279F8}"/>
              </a:ext>
            </a:extLst>
          </p:cNvPr>
          <p:cNvGrpSpPr/>
          <p:nvPr/>
        </p:nvGrpSpPr>
        <p:grpSpPr>
          <a:xfrm>
            <a:off x="4299109" y="1113326"/>
            <a:ext cx="6680201" cy="738424"/>
            <a:chOff x="4229659" y="1113326"/>
            <a:chExt cx="6680201" cy="7384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53725B8-0C53-4DA8-B643-33D5429545D9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DC3F78C-9956-4491-96D5-7F6083C04520}"/>
                </a:ext>
              </a:extLst>
            </p:cNvPr>
            <p:cNvSpPr/>
            <p:nvPr/>
          </p:nvSpPr>
          <p:spPr>
            <a:xfrm>
              <a:off x="4229659" y="1113326"/>
              <a:ext cx="4628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Mise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place de la page qui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contient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le menu</a:t>
              </a:r>
              <a:endPara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F510298-8A2A-4DA5-AB9F-1727FA20CFA5}"/>
              </a:ext>
            </a:extLst>
          </p:cNvPr>
          <p:cNvSpPr/>
          <p:nvPr/>
        </p:nvSpPr>
        <p:spPr>
          <a:xfrm>
            <a:off x="5359655" y="2303077"/>
            <a:ext cx="319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445A05D-8006-4312-AE25-B566B4CD89DA}"/>
              </a:ext>
            </a:extLst>
          </p:cNvPr>
          <p:cNvSpPr/>
          <p:nvPr/>
        </p:nvSpPr>
        <p:spPr>
          <a:xfrm>
            <a:off x="6064601" y="346205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accent1"/>
                </a:solidFill>
              </a:rPr>
              <a:t>Mise</a:t>
            </a:r>
            <a:r>
              <a:rPr lang="en-IN" sz="1800" b="1" dirty="0">
                <a:solidFill>
                  <a:schemeClr val="accent1"/>
                </a:solidFill>
              </a:rPr>
              <a:t> </a:t>
            </a:r>
            <a:r>
              <a:rPr lang="en-IN" sz="1800" b="1" dirty="0" err="1">
                <a:solidFill>
                  <a:schemeClr val="accent1"/>
                </a:solidFill>
              </a:rPr>
              <a:t>en</a:t>
            </a:r>
            <a:r>
              <a:rPr lang="en-IN" sz="1800" b="1" dirty="0">
                <a:solidFill>
                  <a:schemeClr val="accent1"/>
                </a:solidFill>
              </a:rPr>
              <a:t> place de la page </a:t>
            </a:r>
            <a:r>
              <a:rPr lang="en-IN" sz="1800" b="1" dirty="0" err="1">
                <a:solidFill>
                  <a:schemeClr val="accent1"/>
                </a:solidFill>
              </a:rPr>
              <a:t>étudiant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E9E6B00-BED9-4032-9276-8C9F442967AF}"/>
              </a:ext>
            </a:extLst>
          </p:cNvPr>
          <p:cNvSpPr/>
          <p:nvPr/>
        </p:nvSpPr>
        <p:spPr>
          <a:xfrm>
            <a:off x="5359655" y="460169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Mise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place de la page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utilisateur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81C4C1C-AA86-44F5-822A-24C9D5518BD8}"/>
              </a:ext>
            </a:extLst>
          </p:cNvPr>
          <p:cNvSpPr/>
          <p:nvPr/>
        </p:nvSpPr>
        <p:spPr>
          <a:xfrm>
            <a:off x="4499637" y="574133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Sécurisation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 session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11114-A52A-4A54-9812-2B97ADC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10820400" cy="584775"/>
          </a:xfrm>
        </p:spPr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B0FE189-EDB3-470E-BE4C-5DCD3F1BE2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2450" y="2076941"/>
            <a:ext cx="946311" cy="96456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70AE4E-698B-405F-8135-09725685648C}"/>
              </a:ext>
            </a:extLst>
          </p:cNvPr>
          <p:cNvCxnSpPr>
            <a:cxnSpLocks/>
          </p:cNvCxnSpPr>
          <p:nvPr/>
        </p:nvCxnSpPr>
        <p:spPr>
          <a:xfrm flipV="1">
            <a:off x="2629243" y="2852906"/>
            <a:ext cx="1383049" cy="66858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EC5C21E-6F76-4FC0-86C0-4B64DB06EBB7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713584" y="3813023"/>
            <a:ext cx="193248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80C5F7F-0AF1-4CBB-BA02-44081638F827}"/>
              </a:ext>
            </a:extLst>
          </p:cNvPr>
          <p:cNvCxnSpPr>
            <a:cxnSpLocks/>
          </p:cNvCxnSpPr>
          <p:nvPr/>
        </p:nvCxnSpPr>
        <p:spPr>
          <a:xfrm>
            <a:off x="2565769" y="4235930"/>
            <a:ext cx="1446522" cy="56013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FCF6D79-4150-4F75-A06B-8DB25C1922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46131" y="4601690"/>
            <a:ext cx="1012630" cy="9474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D580469-BE66-415D-8B5B-0A2CE94AF10D}"/>
              </a:ext>
            </a:extLst>
          </p:cNvPr>
          <p:cNvSpPr/>
          <p:nvPr/>
        </p:nvSpPr>
        <p:spPr>
          <a:xfrm>
            <a:off x="2983004" y="1052553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4B8840A-00BC-4934-9B5E-4D399BC7F537}"/>
              </a:ext>
            </a:extLst>
          </p:cNvPr>
          <p:cNvSpPr/>
          <p:nvPr/>
        </p:nvSpPr>
        <p:spPr>
          <a:xfrm>
            <a:off x="3899564" y="2132751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A64479A-27BB-4272-AE59-CF09EA649029}"/>
              </a:ext>
            </a:extLst>
          </p:cNvPr>
          <p:cNvSpPr/>
          <p:nvPr/>
        </p:nvSpPr>
        <p:spPr>
          <a:xfrm>
            <a:off x="4646064" y="3212950"/>
            <a:ext cx="1200146" cy="12001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0D5B57F-5932-407B-8D34-88AFB9FDEA1D}"/>
              </a:ext>
            </a:extLst>
          </p:cNvPr>
          <p:cNvSpPr/>
          <p:nvPr/>
        </p:nvSpPr>
        <p:spPr>
          <a:xfrm>
            <a:off x="3899564" y="4293148"/>
            <a:ext cx="1200146" cy="120014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E87B7AD-47F2-4759-8138-6244B81F2685}"/>
              </a:ext>
            </a:extLst>
          </p:cNvPr>
          <p:cNvSpPr/>
          <p:nvPr/>
        </p:nvSpPr>
        <p:spPr>
          <a:xfrm>
            <a:off x="2983004" y="5373348"/>
            <a:ext cx="1200146" cy="12001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05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751E3FC-224F-42A4-827D-C6EC2FEA6EE3}"/>
              </a:ext>
            </a:extLst>
          </p:cNvPr>
          <p:cNvSpPr/>
          <p:nvPr/>
        </p:nvSpPr>
        <p:spPr>
          <a:xfrm>
            <a:off x="793350" y="2852906"/>
            <a:ext cx="1920234" cy="19202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DAFDA72-6A9C-4524-8C2B-9B5A6B977A6F}"/>
              </a:ext>
            </a:extLst>
          </p:cNvPr>
          <p:cNvSpPr/>
          <p:nvPr/>
        </p:nvSpPr>
        <p:spPr>
          <a:xfrm>
            <a:off x="981944" y="3041501"/>
            <a:ext cx="1543045" cy="154304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rgbClr val="ECF0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dist="38100" dir="27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xmlns="" id="{FD91B5BF-9B5C-4F68-8EA3-006140B53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94" y="3212950"/>
            <a:ext cx="1200146" cy="12001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F10479C-F9E2-4785-A25B-7500F24279F8}"/>
              </a:ext>
            </a:extLst>
          </p:cNvPr>
          <p:cNvGrpSpPr/>
          <p:nvPr/>
        </p:nvGrpSpPr>
        <p:grpSpPr>
          <a:xfrm>
            <a:off x="4299109" y="1113326"/>
            <a:ext cx="6680201" cy="738424"/>
            <a:chOff x="4229659" y="1113326"/>
            <a:chExt cx="6680201" cy="7384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53725B8-0C53-4DA8-B643-33D5429545D9}"/>
                </a:ext>
              </a:extLst>
            </p:cNvPr>
            <p:cNvSpPr/>
            <p:nvPr/>
          </p:nvSpPr>
          <p:spPr>
            <a:xfrm>
              <a:off x="4229659" y="1451640"/>
              <a:ext cx="6680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DC3F78C-9956-4491-96D5-7F6083C04520}"/>
                </a:ext>
              </a:extLst>
            </p:cNvPr>
            <p:cNvSpPr/>
            <p:nvPr/>
          </p:nvSpPr>
          <p:spPr>
            <a:xfrm>
              <a:off x="4229659" y="1113326"/>
              <a:ext cx="4628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Mise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place de la page qui </a:t>
              </a:r>
              <a:r>
                <a:rPr lang="en-IN" sz="1800" b="1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contient</a:t>
              </a:r>
              <a:r>
                <a:rPr lang="en-IN" sz="1800" b="1" i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le menu</a:t>
              </a:r>
              <a:endPara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F510298-8A2A-4DA5-AB9F-1727FA20CFA5}"/>
              </a:ext>
            </a:extLst>
          </p:cNvPr>
          <p:cNvSpPr/>
          <p:nvPr/>
        </p:nvSpPr>
        <p:spPr>
          <a:xfrm>
            <a:off x="5359655" y="2303077"/>
            <a:ext cx="319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445A05D-8006-4312-AE25-B566B4CD89DA}"/>
              </a:ext>
            </a:extLst>
          </p:cNvPr>
          <p:cNvSpPr/>
          <p:nvPr/>
        </p:nvSpPr>
        <p:spPr>
          <a:xfrm>
            <a:off x="6064601" y="346205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E9E6B00-BED9-4032-9276-8C9F442967AF}"/>
              </a:ext>
            </a:extLst>
          </p:cNvPr>
          <p:cNvSpPr/>
          <p:nvPr/>
        </p:nvSpPr>
        <p:spPr>
          <a:xfrm>
            <a:off x="5359655" y="460169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lang="en-I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 de la page </a:t>
            </a:r>
            <a:r>
              <a:rPr lang="en-IN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endParaRPr lang="en-US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81C4C1C-AA86-44F5-822A-24C9D5518BD8}"/>
              </a:ext>
            </a:extLst>
          </p:cNvPr>
          <p:cNvSpPr/>
          <p:nvPr/>
        </p:nvSpPr>
        <p:spPr>
          <a:xfrm>
            <a:off x="4499637" y="574133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Sécurisation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 session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BE&quot; g=&quot;78&quot; b=&quot;8E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Amuthan G\Documents\WIP\07 Nov\Etihad Aviation Group_CF_AE0224.po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tihad Aviation Group_CF_AE0224">
  <a:themeElements>
    <a:clrScheme name="Decathl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accent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311820"/>
        </a:dk2>
        <a:lt2>
          <a:srgbClr val="FFFFFF"/>
        </a:lt2>
        <a:accent1>
          <a:srgbClr val="F2C664"/>
        </a:accent1>
        <a:accent2>
          <a:srgbClr val="BE788E"/>
        </a:accent2>
        <a:accent3>
          <a:srgbClr val="8A4258"/>
        </a:accent3>
        <a:accent4>
          <a:srgbClr val="311820"/>
        </a:accent4>
        <a:accent5>
          <a:srgbClr val="E8A811"/>
        </a:accent5>
        <a:accent6>
          <a:srgbClr val="808080"/>
        </a:accent6>
        <a:hlink>
          <a:srgbClr val="8A4258"/>
        </a:hlink>
        <a:folHlink>
          <a:srgbClr val="3118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tihad Aviation Group_CF_AE0224.potx" id="{D15E7A95-7415-47F1-8C1E-4B089085B7B8}" vid="{92E183D8-0F31-49CF-9C4C-AF572A94EA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Office PowerPoint</Application>
  <PresentationFormat>Grand écran</PresentationFormat>
  <Paragraphs>131</Paragraphs>
  <Slides>15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Times New Roman</vt:lpstr>
      <vt:lpstr>Titillium</vt:lpstr>
      <vt:lpstr>Etihad Aviation Group_CF_AE0224</vt:lpstr>
      <vt:lpstr>think-cell Slide</vt:lpstr>
      <vt:lpstr>Présentation PowerPoint</vt:lpstr>
      <vt:lpstr>Introduction</vt:lpstr>
      <vt:lpstr>Présentation PowerPoint</vt:lpstr>
      <vt:lpstr>Présentation PowerPoint</vt:lpstr>
      <vt:lpstr>Les outils utilisés pour mettre en place ce projet: </vt:lpstr>
      <vt:lpstr>Plan</vt:lpstr>
      <vt:lpstr>Plan</vt:lpstr>
      <vt:lpstr>Plan</vt:lpstr>
      <vt:lpstr>Plan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2018-07-03T03:53:27Z</dcterms:created>
  <dcterms:modified xsi:type="dcterms:W3CDTF">2019-04-14T22:12:38Z</dcterms:modified>
  <cp:category/>
  <cp:contentStatus/>
  <dc:language/>
  <cp:version/>
</cp:coreProperties>
</file>