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0" r:id="rId1"/>
  </p:sldMasterIdLst>
  <p:notesMasterIdLst>
    <p:notesMasterId r:id="rId47"/>
  </p:notesMasterIdLst>
  <p:handoutMasterIdLst>
    <p:handoutMasterId r:id="rId48"/>
  </p:handoutMasterIdLst>
  <p:sldIdLst>
    <p:sldId id="352" r:id="rId2"/>
    <p:sldId id="353" r:id="rId3"/>
    <p:sldId id="355" r:id="rId4"/>
    <p:sldId id="269" r:id="rId5"/>
    <p:sldId id="357" r:id="rId6"/>
    <p:sldId id="358" r:id="rId7"/>
    <p:sldId id="359" r:id="rId8"/>
    <p:sldId id="360" r:id="rId9"/>
    <p:sldId id="361" r:id="rId10"/>
    <p:sldId id="362" r:id="rId11"/>
    <p:sldId id="363" r:id="rId12"/>
    <p:sldId id="385" r:id="rId13"/>
    <p:sldId id="364" r:id="rId14"/>
    <p:sldId id="386" r:id="rId15"/>
    <p:sldId id="368" r:id="rId16"/>
    <p:sldId id="371" r:id="rId17"/>
    <p:sldId id="369" r:id="rId18"/>
    <p:sldId id="370" r:id="rId19"/>
    <p:sldId id="311" r:id="rId20"/>
    <p:sldId id="303" r:id="rId21"/>
    <p:sldId id="310" r:id="rId22"/>
    <p:sldId id="339" r:id="rId23"/>
    <p:sldId id="389" r:id="rId24"/>
    <p:sldId id="341" r:id="rId25"/>
    <p:sldId id="342" r:id="rId26"/>
    <p:sldId id="343" r:id="rId27"/>
    <p:sldId id="344" r:id="rId28"/>
    <p:sldId id="345" r:id="rId29"/>
    <p:sldId id="351" r:id="rId30"/>
    <p:sldId id="347" r:id="rId31"/>
    <p:sldId id="282" r:id="rId32"/>
    <p:sldId id="281" r:id="rId33"/>
    <p:sldId id="372" r:id="rId34"/>
    <p:sldId id="373" r:id="rId35"/>
    <p:sldId id="374" r:id="rId36"/>
    <p:sldId id="375" r:id="rId37"/>
    <p:sldId id="376" r:id="rId38"/>
    <p:sldId id="377" r:id="rId39"/>
    <p:sldId id="378" r:id="rId40"/>
    <p:sldId id="379" r:id="rId41"/>
    <p:sldId id="380" r:id="rId42"/>
    <p:sldId id="387" r:id="rId43"/>
    <p:sldId id="382" r:id="rId44"/>
    <p:sldId id="383" r:id="rId45"/>
    <p:sldId id="384" r:id="rId46"/>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50"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50"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50"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50"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AAA1"/>
    <a:srgbClr val="677871"/>
    <a:srgbClr val="6F8B80"/>
    <a:srgbClr val="7F8F78"/>
    <a:srgbClr val="1096D5"/>
    <a:srgbClr val="5F1185"/>
    <a:srgbClr val="B5190C"/>
    <a:srgbClr val="5B1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4"/>
    <p:restoredTop sz="81518" autoAdjust="0"/>
  </p:normalViewPr>
  <p:slideViewPr>
    <p:cSldViewPr snapToGrid="0" snapToObjects="1">
      <p:cViewPr varScale="1">
        <p:scale>
          <a:sx n="71" d="100"/>
          <a:sy n="71" d="100"/>
        </p:scale>
        <p:origin x="1013" y="62"/>
      </p:cViewPr>
      <p:guideLst>
        <p:guide orient="horz" pos="2160"/>
        <p:guide pos="3840"/>
      </p:guideLst>
    </p:cSldViewPr>
  </p:slideViewPr>
  <p:notesTextViewPr>
    <p:cViewPr>
      <p:scale>
        <a:sx n="100" d="100"/>
        <a:sy n="100" d="100"/>
      </p:scale>
      <p:origin x="0" y="0"/>
    </p:cViewPr>
  </p:notesTextViewPr>
  <p:sorterViewPr>
    <p:cViewPr>
      <p:scale>
        <a:sx n="115" d="100"/>
        <a:sy n="115" d="100"/>
      </p:scale>
      <p:origin x="0" y="9384"/>
    </p:cViewPr>
  </p:sorterViewPr>
  <p:notesViewPr>
    <p:cSldViewPr snapToGrid="0" snapToObjects="1">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E17AFB-3C8C-4B20-8434-405746FADBD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DDA66EDC-CDC5-4592-8ABA-5560B3BC249F}"/>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0"/>
                <a:cs typeface="+mn-cs"/>
              </a:defRPr>
            </a:lvl1pPr>
          </a:lstStyle>
          <a:p>
            <a:pPr>
              <a:defRPr/>
            </a:pPr>
            <a:fld id="{F2A43F0D-CBC2-4E59-9809-1BED5ED8766B}" type="datetimeFigureOut">
              <a:rPr lang="en-US"/>
              <a:pPr>
                <a:defRPr/>
              </a:pPr>
              <a:t>7/25/2018</a:t>
            </a:fld>
            <a:endParaRPr lang="en-US"/>
          </a:p>
        </p:txBody>
      </p:sp>
      <p:sp>
        <p:nvSpPr>
          <p:cNvPr id="4" name="Footer Placeholder 3">
            <a:extLst>
              <a:ext uri="{FF2B5EF4-FFF2-40B4-BE49-F238E27FC236}">
                <a16:creationId xmlns:a16="http://schemas.microsoft.com/office/drawing/2014/main" id="{5E79DBDE-CEF1-4591-AF9A-D97EAD97086C}"/>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32C4892B-C9E3-4041-9E11-3CDC525F501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A16BC52-D244-4742-9471-991A0D3885DA}" type="slidenum">
              <a:rPr lang="en-US" altLang="ja-JP"/>
              <a:pPr/>
              <a:t>‹#›</a:t>
            </a:fld>
            <a:endParaRPr lang="en-US" altLang="ja-JP"/>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CDC18C-2F6C-478A-9B79-119C0AD4B26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3232B865-A4D9-46A5-8AD3-8BED744DDE3F}"/>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0"/>
                <a:cs typeface="+mn-cs"/>
              </a:defRPr>
            </a:lvl1pPr>
          </a:lstStyle>
          <a:p>
            <a:pPr>
              <a:defRPr/>
            </a:pPr>
            <a:fld id="{A8CC73C6-8993-483E-8977-3357AE3194DA}" type="datetimeFigureOut">
              <a:rPr lang="en-US"/>
              <a:pPr>
                <a:defRPr/>
              </a:pPr>
              <a:t>7/25/2018</a:t>
            </a:fld>
            <a:endParaRPr lang="en-US"/>
          </a:p>
        </p:txBody>
      </p:sp>
      <p:sp>
        <p:nvSpPr>
          <p:cNvPr id="4" name="Slide Image Placeholder 3">
            <a:extLst>
              <a:ext uri="{FF2B5EF4-FFF2-40B4-BE49-F238E27FC236}">
                <a16:creationId xmlns:a16="http://schemas.microsoft.com/office/drawing/2014/main" id="{2932904E-BF6C-48F3-97B4-3993B4C179F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40CEEAC-A92A-43CD-B17F-1C77F90CAFC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764B7EF-B7D4-4A8D-90A4-D86E8A06B25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22A1F84A-9D54-4864-B171-D25F19A18D6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4C048C4-129F-42A3-A776-1792623E81E0}" type="slidenum">
              <a:rPr lang="en-US" altLang="ja-JP"/>
              <a:pPr/>
              <a:t>‹#›</a:t>
            </a:fld>
            <a:endParaRPr lang="en-US" altLang="ja-JP"/>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blackducksoftware.com/oss/licenses"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www.opensource.org/license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E98CC715-F683-4980-BB16-9BA58A6EFF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22600210-0E01-4F95-B096-2091F1AB71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ja-JP">
              <a:ea typeface="ＭＳ Ｐゴシック" panose="020B0600070205080204" pitchFamily="50" charset="-128"/>
            </a:endParaRPr>
          </a:p>
        </p:txBody>
      </p:sp>
      <p:sp>
        <p:nvSpPr>
          <p:cNvPr id="56324" name="Slide Number Placeholder 3">
            <a:extLst>
              <a:ext uri="{FF2B5EF4-FFF2-40B4-BE49-F238E27FC236}">
                <a16:creationId xmlns:a16="http://schemas.microsoft.com/office/drawing/2014/main" id="{37AA0A30-0AC6-496F-B0E5-5411CB1217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BCBA6BC8-A9A0-45F8-AAB8-F3931693875D}" type="slidenum">
              <a:rPr lang="en-US" altLang="ja-JP"/>
              <a:pPr eaLnBrk="1" hangingPunct="1"/>
              <a:t>4</a:t>
            </a:fld>
            <a:endParaRPr lang="en-US" alt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8" name="Shape 353">
            <a:extLst>
              <a:ext uri="{FF2B5EF4-FFF2-40B4-BE49-F238E27FC236}">
                <a16:creationId xmlns:a16="http://schemas.microsoft.com/office/drawing/2014/main" id="{C6CC5A44-28F2-4D3F-AD94-3914EB653DFB}"/>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65" tIns="46620" rIns="93265" bIns="46620" anchor="b"/>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r">
              <a:buSzPct val="25000"/>
            </a:pPr>
            <a:fld id="{9C8122C6-585F-49A2-901E-0E896C790A3F}" type="slidenum">
              <a:rPr lang="en-GB" altLang="ja-JP" sz="1200">
                <a:solidFill>
                  <a:srgbClr val="000000"/>
                </a:solidFill>
                <a:latin typeface="Arial" panose="020B0604020202020204" pitchFamily="34" charset="0"/>
                <a:cs typeface="Arial" panose="020B0604020202020204" pitchFamily="34" charset="0"/>
                <a:sym typeface="Arial" panose="020B0604020202020204" pitchFamily="34" charset="0"/>
              </a:rPr>
              <a:pPr algn="r">
                <a:buSzPct val="25000"/>
              </a:pPr>
              <a:t>26</a:t>
            </a:fld>
            <a:endParaRPr lang="en-GB" altLang="ja-JP" sz="12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65539" name="Shape 354">
            <a:extLst>
              <a:ext uri="{FF2B5EF4-FFF2-40B4-BE49-F238E27FC236}">
                <a16:creationId xmlns:a16="http://schemas.microsoft.com/office/drawing/2014/main" id="{67A807A3-17E0-4874-B714-6B89C0C49ADC}"/>
              </a:ext>
            </a:extLst>
          </p:cNvPr>
          <p:cNvSpPr>
            <a:spLocks noGrp="1" noRot="1" noChangeAspect="1" noTextEdit="1"/>
          </p:cNvSpPr>
          <p:nvPr>
            <p:ph type="sldImg" idx="2"/>
          </p:nvPr>
        </p:nvSpPr>
        <p:spPr bwMode="auto">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solidFill>
            <a:srgbClr val="FFFFFF"/>
          </a:solidFill>
          <a:ln w="9525">
            <a:noFill/>
          </a:ln>
          <a:extLst>
            <a:ext uri="{91240B29-F687-4F45-9708-019B960494DF}">
              <a14:hiddenLine xmlns:a14="http://schemas.microsoft.com/office/drawing/2010/main" w="12700">
                <a:solidFill>
                  <a:srgbClr val="000000"/>
                </a:solidFill>
                <a:round/>
                <a:headEnd/>
                <a:tailEnd/>
              </a14:hiddenLine>
            </a:ext>
          </a:extLst>
        </p:spPr>
      </p:sp>
      <p:sp>
        <p:nvSpPr>
          <p:cNvPr id="65540" name="Shape 355">
            <a:extLst>
              <a:ext uri="{FF2B5EF4-FFF2-40B4-BE49-F238E27FC236}">
                <a16:creationId xmlns:a16="http://schemas.microsoft.com/office/drawing/2014/main" id="{85599D13-EA42-453A-8D13-85087240317E}"/>
              </a:ext>
            </a:extLst>
          </p:cNvPr>
          <p:cNvSpPr txBox="1">
            <a:spLocks noGrp="1"/>
          </p:cNvSpPr>
          <p:nvPr>
            <p:ph type="body" idx="1"/>
          </p:nvPr>
        </p:nvSpPr>
        <p:spPr bwMode="auto">
          <a:noFill/>
          <a:ln cap="flat">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square" lIns="93265" tIns="46620" rIns="93265" bIns="46620" numCol="1" anchor="t" anchorCtr="0" compatLnSpc="1">
            <a:prstTxWarp prst="textNoShape">
              <a:avLst/>
            </a:prstTxWarp>
          </a:bodyPr>
          <a:lstStyle/>
          <a:p>
            <a:pPr>
              <a:spcBef>
                <a:spcPct val="0"/>
              </a:spcBef>
            </a:pPr>
            <a:endParaRPr lang="ja-JP" altLang="ja-JP">
              <a:solidFill>
                <a:srgbClr val="000000"/>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6562" name="Shape 360">
            <a:extLst>
              <a:ext uri="{FF2B5EF4-FFF2-40B4-BE49-F238E27FC236}">
                <a16:creationId xmlns:a16="http://schemas.microsoft.com/office/drawing/2014/main" id="{F23173FC-8527-4A1A-A196-EA36CFD0CB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65" tIns="46620" rIns="93265" bIns="46620"/>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buSzPct val="25000"/>
            </a:pPr>
            <a:fld id="{6EBDC900-63AD-46DE-9B0F-17BDFAA3AF13}" type="slidenum">
              <a:rPr lang="en-GB" altLang="ja-JP">
                <a:solidFill>
                  <a:srgbClr val="000000"/>
                </a:solidFill>
                <a:latin typeface="Arial" panose="020B0604020202020204" pitchFamily="34" charset="0"/>
                <a:cs typeface="Arial" panose="020B0604020202020204" pitchFamily="34" charset="0"/>
                <a:sym typeface="Arial" panose="020B0604020202020204" pitchFamily="34" charset="0"/>
              </a:rPr>
              <a:pPr eaLnBrk="1" hangingPunct="1">
                <a:buSzPct val="25000"/>
              </a:pPr>
              <a:t>27</a:t>
            </a:fld>
            <a:endParaRPr lang="en-GB" altLang="ja-JP">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66563" name="Shape 361">
            <a:extLst>
              <a:ext uri="{FF2B5EF4-FFF2-40B4-BE49-F238E27FC236}">
                <a16:creationId xmlns:a16="http://schemas.microsoft.com/office/drawing/2014/main" id="{4DD5A656-4D3F-4BE2-9EBA-5114A1679BBB}"/>
              </a:ext>
            </a:extLst>
          </p:cNvPr>
          <p:cNvSpPr>
            <a:spLocks noGrp="1" noRot="1" noChangeAspect="1" noTextEdit="1"/>
          </p:cNvSpPr>
          <p:nvPr>
            <p:ph type="sldImg" idx="2"/>
          </p:nvPr>
        </p:nvSpPr>
        <p:spPr bwMode="auto">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sp>
      <p:sp>
        <p:nvSpPr>
          <p:cNvPr id="66564" name="Shape 362">
            <a:extLst>
              <a:ext uri="{FF2B5EF4-FFF2-40B4-BE49-F238E27FC236}">
                <a16:creationId xmlns:a16="http://schemas.microsoft.com/office/drawing/2014/main" id="{F922ECA5-5705-4ADD-8412-67C8B004F0E1}"/>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65" tIns="46620" rIns="93265" bIns="46620" numCol="1" anchor="t" anchorCtr="0" compatLnSpc="1">
            <a:prstTxWarp prst="textNoShape">
              <a:avLst/>
            </a:prstTxWarp>
          </a:bodyPr>
          <a:lstStyle/>
          <a:p>
            <a:pPr marL="660400" lvl="2">
              <a:lnSpc>
                <a:spcPct val="90000"/>
              </a:lnSpc>
              <a:spcBef>
                <a:spcPts val="275"/>
              </a:spcBef>
              <a:buClr>
                <a:srgbClr val="32B7E7"/>
              </a:buClr>
              <a:buFont typeface="Noto Symbol"/>
              <a:buNone/>
            </a:pPr>
            <a:r>
              <a:rPr lang="en-GB" altLang="ja-JP" sz="160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Black Duck identifies &gt;2000 licenses in use , however ~20 licenses responsible for nearly all licensed open source projects</a:t>
            </a:r>
          </a:p>
          <a:p>
            <a:pPr marL="1339850" lvl="3" indent="-323850">
              <a:lnSpc>
                <a:spcPct val="90000"/>
              </a:lnSpc>
              <a:spcBef>
                <a:spcPts val="275"/>
              </a:spcBef>
              <a:buClr>
                <a:srgbClr val="0000FF"/>
              </a:buClr>
              <a:buFont typeface="Noto Symbol"/>
              <a:buChar char="▪"/>
            </a:pPr>
            <a:r>
              <a:rPr lang="en-GB" altLang="ja-JP" sz="1400" u="sng">
                <a:solidFill>
                  <a:srgbClr val="0000FF"/>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hlinkClick r:id="rId3"/>
              </a:rPr>
              <a:t>http://www.blackducksoftware.com/oss/licenses#top20</a:t>
            </a:r>
          </a:p>
          <a:p>
            <a:pPr marL="660400" lvl="2">
              <a:lnSpc>
                <a:spcPct val="90000"/>
              </a:lnSpc>
              <a:spcBef>
                <a:spcPts val="275"/>
              </a:spcBef>
              <a:buClr>
                <a:srgbClr val="32B7E7"/>
              </a:buClr>
              <a:buFont typeface="Noto Symbol"/>
              <a:buNone/>
            </a:pPr>
            <a:r>
              <a:rPr lang="en-GB" altLang="ja-JP" sz="160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and, OSI currently recognizes 69 licenses as “open source”</a:t>
            </a:r>
          </a:p>
          <a:p>
            <a:pPr marL="1339850" lvl="3" indent="-323850">
              <a:lnSpc>
                <a:spcPct val="90000"/>
              </a:lnSpc>
              <a:spcBef>
                <a:spcPts val="275"/>
              </a:spcBef>
              <a:buClr>
                <a:srgbClr val="0000FF"/>
              </a:buClr>
              <a:buFont typeface="Noto Symbol"/>
              <a:buChar char="▪"/>
            </a:pPr>
            <a:r>
              <a:rPr lang="en-GB" altLang="ja-JP" sz="1400" u="sng">
                <a:solidFill>
                  <a:srgbClr val="0000FF"/>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hlinkClick r:id="rId4"/>
              </a:rPr>
              <a:t>http://www.opensource.org/licenses</a:t>
            </a:r>
          </a:p>
          <a:p>
            <a:pPr>
              <a:spcBef>
                <a:spcPct val="0"/>
              </a:spcBef>
            </a:pPr>
            <a:endParaRPr lang="ja-JP" altLang="ja-JP">
              <a:solidFill>
                <a:srgbClr val="000000"/>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6" name="Shape 372">
            <a:extLst>
              <a:ext uri="{FF2B5EF4-FFF2-40B4-BE49-F238E27FC236}">
                <a16:creationId xmlns:a16="http://schemas.microsoft.com/office/drawing/2014/main" id="{5FF731F9-4C6F-447E-95D5-94FE0D5AA814}"/>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065" tIns="86065" rIns="86065" bIns="86065" numCol="1" anchor="ctr" anchorCtr="0" compatLnSpc="1">
            <a:prstTxWarp prst="textNoShape">
              <a:avLst/>
            </a:prstTxWarp>
          </a:bodyPr>
          <a:lstStyle/>
          <a:p>
            <a:pPr>
              <a:spcBef>
                <a:spcPct val="0"/>
              </a:spcBef>
            </a:pPr>
            <a:endParaRPr lang="ja-JP" altLang="ja-JP">
              <a:ea typeface="ＭＳ Ｐゴシック" panose="020B0600070205080204" pitchFamily="50" charset="-128"/>
            </a:endParaRPr>
          </a:p>
        </p:txBody>
      </p:sp>
      <p:sp>
        <p:nvSpPr>
          <p:cNvPr id="67587" name="Shape 373">
            <a:extLst>
              <a:ext uri="{FF2B5EF4-FFF2-40B4-BE49-F238E27FC236}">
                <a16:creationId xmlns:a16="http://schemas.microsoft.com/office/drawing/2014/main" id="{2CBBE348-9E04-40CD-B006-A15369DB1643}"/>
              </a:ext>
            </a:extLst>
          </p:cNvPr>
          <p:cNvSpPr>
            <a:spLocks noGrp="1" noRot="1" noChangeAspect="1" noTextEdit="1"/>
          </p:cNvSpPr>
          <p:nvPr>
            <p:ph type="sldImg" idx="2"/>
          </p:nvPr>
        </p:nvSpPr>
        <p:spPr bwMode="auto">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0" name="Shape 385">
            <a:extLst>
              <a:ext uri="{FF2B5EF4-FFF2-40B4-BE49-F238E27FC236}">
                <a16:creationId xmlns:a16="http://schemas.microsoft.com/office/drawing/2014/main" id="{B7910BC3-05C8-4BB6-9EC6-43FE14FA2F07}"/>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065" tIns="86065" rIns="86065" bIns="86065" numCol="1" anchor="ctr" anchorCtr="0" compatLnSpc="1">
            <a:prstTxWarp prst="textNoShape">
              <a:avLst/>
            </a:prstTxWarp>
          </a:bodyPr>
          <a:lstStyle/>
          <a:p>
            <a:pPr>
              <a:spcBef>
                <a:spcPct val="0"/>
              </a:spcBef>
            </a:pPr>
            <a:endParaRPr lang="ja-JP" altLang="ja-JP">
              <a:ea typeface="ＭＳ Ｐゴシック" panose="020B0600070205080204" pitchFamily="50" charset="-128"/>
            </a:endParaRPr>
          </a:p>
        </p:txBody>
      </p:sp>
      <p:sp>
        <p:nvSpPr>
          <p:cNvPr id="68611" name="Shape 386">
            <a:extLst>
              <a:ext uri="{FF2B5EF4-FFF2-40B4-BE49-F238E27FC236}">
                <a16:creationId xmlns:a16="http://schemas.microsoft.com/office/drawing/2014/main" id="{7D1796A9-8E30-4005-92B1-7BFEC2106E31}"/>
              </a:ext>
            </a:extLst>
          </p:cNvPr>
          <p:cNvSpPr>
            <a:spLocks noGrp="1" noRot="1" noChangeAspect="1" noTextEdit="1"/>
          </p:cNvSpPr>
          <p:nvPr>
            <p:ph type="sldImg" idx="2"/>
          </p:nvPr>
        </p:nvSpPr>
        <p:spPr bwMode="auto">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8CE99E7A-9DFF-4E7F-894B-54E69C955C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AD1D007E-2310-4CD1-8182-DF49B52563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ja-JP" dirty="0">
                <a:ea typeface="ＭＳ Ｐゴシック" panose="020B0600070205080204" pitchFamily="50" charset="-128"/>
              </a:rPr>
              <a:t>The SPEC is about 90 pages,  but not all the fields are needed and relevant.</a:t>
            </a:r>
          </a:p>
          <a:p>
            <a:endParaRPr lang="en-US" altLang="ja-JP" dirty="0">
              <a:ea typeface="ＭＳ Ｐゴシック" panose="020B0600070205080204" pitchFamily="50" charset="-128"/>
            </a:endParaRPr>
          </a:p>
          <a:p>
            <a:r>
              <a:rPr lang="en-US" altLang="ja-JP" dirty="0">
                <a:ea typeface="ＭＳ Ｐゴシック" panose="020B0600070205080204" pitchFamily="50" charset="-128"/>
              </a:rPr>
              <a:t>72 use cases identified for SPDX 2.0 – many requiring fields that really or only applicable to that use case</a:t>
            </a:r>
          </a:p>
          <a:p>
            <a:endParaRPr lang="en-US" altLang="ja-JP" dirty="0">
              <a:ea typeface="ＭＳ Ｐゴシック" panose="020B0600070205080204" pitchFamily="50" charset="-128"/>
            </a:endParaRPr>
          </a:p>
          <a:p>
            <a:r>
              <a:rPr lang="en-US" altLang="ja-JP" dirty="0">
                <a:ea typeface="ＭＳ Ｐゴシック" panose="020B0600070205080204" pitchFamily="50" charset="-128"/>
              </a:rPr>
              <a:t>here are required fields – if look at, it’s what you’d want to know...</a:t>
            </a:r>
          </a:p>
          <a:p>
            <a:r>
              <a:rPr lang="en-US" altLang="ja-JP" dirty="0">
                <a:ea typeface="ＭＳ Ｐゴシック" panose="020B0600070205080204" pitchFamily="50" charset="-128"/>
              </a:rPr>
              <a:t>(walk through this)</a:t>
            </a:r>
          </a:p>
          <a:p>
            <a:endParaRPr lang="en-US" altLang="ja-JP" dirty="0">
              <a:ea typeface="ＭＳ Ｐゴシック" panose="020B0600070205080204" pitchFamily="50" charset="-128"/>
            </a:endParaRPr>
          </a:p>
        </p:txBody>
      </p:sp>
      <p:sp>
        <p:nvSpPr>
          <p:cNvPr id="69636" name="Slide Number Placeholder 3">
            <a:extLst>
              <a:ext uri="{FF2B5EF4-FFF2-40B4-BE49-F238E27FC236}">
                <a16:creationId xmlns:a16="http://schemas.microsoft.com/office/drawing/2014/main" id="{C7304993-C845-400D-A8C7-5AB0F3B816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79DE2DD7-ACCE-48A7-AB6A-B6244FE8568E}" type="slidenum">
              <a:rPr lang="en-US" altLang="ja-JP"/>
              <a:pPr eaLnBrk="1" hangingPunct="1"/>
              <a:t>31</a:t>
            </a:fld>
            <a:endParaRPr lang="en-US" altLang="ja-JP"/>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713ADBAB-5400-4712-B9A5-BAFA95D76F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Notes Placeholder 2">
            <a:extLst>
              <a:ext uri="{FF2B5EF4-FFF2-40B4-BE49-F238E27FC236}">
                <a16:creationId xmlns:a16="http://schemas.microsoft.com/office/drawing/2014/main" id="{3B18831F-1E7F-4EBB-A517-92CD4C91160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 typeface="Arial"/>
              <a:buChar char="•"/>
              <a:defRPr/>
            </a:pPr>
            <a:endParaRPr lang="en-US" dirty="0"/>
          </a:p>
          <a:p>
            <a:pPr>
              <a:defRPr/>
            </a:pPr>
            <a:endParaRPr lang="en-US" dirty="0"/>
          </a:p>
        </p:txBody>
      </p:sp>
      <p:sp>
        <p:nvSpPr>
          <p:cNvPr id="70660" name="Slide Number Placeholder 3">
            <a:extLst>
              <a:ext uri="{FF2B5EF4-FFF2-40B4-BE49-F238E27FC236}">
                <a16:creationId xmlns:a16="http://schemas.microsoft.com/office/drawing/2014/main" id="{166D355B-D42E-44AF-92D7-FC60B54C93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D361092C-8514-4803-BDA2-EA7B8E6B7EF0}" type="slidenum">
              <a:rPr lang="en-US" altLang="ja-JP"/>
              <a:pPr eaLnBrk="1" hangingPunct="1"/>
              <a:t>32</a:t>
            </a:fld>
            <a:endParaRPr lang="en-US" altLang="ja-JP"/>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4703A5AD-8D1A-492D-992E-11B5EDEF6C5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spcBef>
                <a:spcPct val="30000"/>
              </a:spcBef>
              <a:defRPr sz="1200">
                <a:solidFill>
                  <a:schemeClr val="tx1"/>
                </a:solidFill>
                <a:latin typeface="Calibri" panose="020F0502020204030204" pitchFamily="34" charset="0"/>
                <a:ea typeface="ＭＳ Ｐゴシック" panose="020B0600070205080204" pitchFamily="50" charset="-128"/>
              </a:defRPr>
            </a:lvl1pPr>
            <a:lvl2pPr marL="742950" indent="-285750" defTabSz="989013" eaLnBrk="0" hangingPunct="0">
              <a:spcBef>
                <a:spcPct val="30000"/>
              </a:spcBef>
              <a:defRPr sz="1200">
                <a:solidFill>
                  <a:schemeClr val="tx1"/>
                </a:solidFill>
                <a:latin typeface="Calibri" panose="020F0502020204030204" pitchFamily="34" charset="0"/>
                <a:ea typeface="ＭＳ Ｐゴシック" panose="020B0600070205080204" pitchFamily="50" charset="-128"/>
              </a:defRPr>
            </a:lvl2pPr>
            <a:lvl3pPr marL="1143000" indent="-228600" defTabSz="989013" eaLnBrk="0" hangingPunct="0">
              <a:spcBef>
                <a:spcPct val="30000"/>
              </a:spcBef>
              <a:defRPr sz="1200">
                <a:solidFill>
                  <a:schemeClr val="tx1"/>
                </a:solidFill>
                <a:latin typeface="Calibri" panose="020F0502020204030204" pitchFamily="34" charset="0"/>
                <a:ea typeface="ＭＳ Ｐゴシック" panose="020B0600070205080204" pitchFamily="50" charset="-128"/>
              </a:defRPr>
            </a:lvl3pPr>
            <a:lvl4pPr marL="1600200" indent="-228600" defTabSz="989013" eaLnBrk="0" hangingPunct="0">
              <a:spcBef>
                <a:spcPct val="30000"/>
              </a:spcBef>
              <a:defRPr sz="1200">
                <a:solidFill>
                  <a:schemeClr val="tx1"/>
                </a:solidFill>
                <a:latin typeface="Calibri" panose="020F0502020204030204" pitchFamily="34" charset="0"/>
                <a:ea typeface="ＭＳ Ｐゴシック" panose="020B0600070205080204" pitchFamily="50" charset="-128"/>
              </a:defRPr>
            </a:lvl4pPr>
            <a:lvl5pPr marL="2057400" indent="-228600" defTabSz="989013" eaLnBrk="0" hangingPunct="0">
              <a:spcBef>
                <a:spcPct val="30000"/>
              </a:spcBef>
              <a:defRPr sz="1200">
                <a:solidFill>
                  <a:schemeClr val="tx1"/>
                </a:solidFill>
                <a:latin typeface="Calibri" panose="020F0502020204030204" pitchFamily="34" charset="0"/>
                <a:ea typeface="ＭＳ Ｐゴシック" panose="020B0600070205080204" pitchFamily="50" charset="-128"/>
              </a:defRPr>
            </a:lvl5pPr>
            <a:lvl6pPr marL="2514600" indent="-228600" defTabSz="989013"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50" charset="-128"/>
              </a:defRPr>
            </a:lvl6pPr>
            <a:lvl7pPr marL="2971800" indent="-228600" defTabSz="989013"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50" charset="-128"/>
              </a:defRPr>
            </a:lvl7pPr>
            <a:lvl8pPr marL="3429000" indent="-228600" defTabSz="989013"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50" charset="-128"/>
              </a:defRPr>
            </a:lvl8pPr>
            <a:lvl9pPr marL="3886200" indent="-228600" defTabSz="989013"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pPr>
            <a:fld id="{13AB5344-2BF8-4577-8A84-7E58D4D9B19C}" type="slidenum">
              <a:rPr lang="en-US" altLang="ja-JP" sz="1300">
                <a:latin typeface="Arial" panose="020B0604020202020204" pitchFamily="34" charset="0"/>
                <a:cs typeface="Arial" panose="020B0604020202020204" pitchFamily="34" charset="0"/>
              </a:rPr>
              <a:pPr eaLnBrk="1" hangingPunct="1">
                <a:spcBef>
                  <a:spcPct val="0"/>
                </a:spcBef>
              </a:pPr>
              <a:t>36</a:t>
            </a:fld>
            <a:endParaRPr lang="en-US" altLang="ja-JP" sz="1300">
              <a:latin typeface="Arial" panose="020B0604020202020204" pitchFamily="34" charset="0"/>
              <a:cs typeface="Arial" panose="020B0604020202020204" pitchFamily="34" charset="0"/>
            </a:endParaRPr>
          </a:p>
        </p:txBody>
      </p:sp>
      <p:sp>
        <p:nvSpPr>
          <p:cNvPr id="71683" name="Rectangle 7">
            <a:extLst>
              <a:ext uri="{FF2B5EF4-FFF2-40B4-BE49-F238E27FC236}">
                <a16:creationId xmlns:a16="http://schemas.microsoft.com/office/drawing/2014/main" id="{302860CF-81EA-4190-8C9E-7E0F639F12A2}"/>
              </a:ext>
            </a:extLst>
          </p:cNvPr>
          <p:cNvSpPr txBox="1">
            <a:spLocks noGrp="1" noChangeArrowheads="1"/>
          </p:cNvSpPr>
          <p:nvPr/>
        </p:nvSpPr>
        <p:spPr bwMode="auto">
          <a:xfrm>
            <a:off x="4024313" y="9720263"/>
            <a:ext cx="30781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101" tIns="49550" rIns="99101" bIns="49550" anchor="b"/>
          <a:lstStyle>
            <a:lvl1pPr eaLnBrk="0" hangingPunct="0">
              <a:spcBef>
                <a:spcPct val="30000"/>
              </a:spcBef>
              <a:defRPr sz="1200">
                <a:solidFill>
                  <a:schemeClr val="tx1"/>
                </a:solidFill>
                <a:latin typeface="Calibri" panose="020F0502020204030204" pitchFamily="34" charset="0"/>
                <a:ea typeface="ＭＳ Ｐゴシック" panose="020B0600070205080204" pitchFamily="50"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50"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50"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50"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50" charset="-128"/>
              </a:defRPr>
            </a:lvl9pPr>
          </a:lstStyle>
          <a:p>
            <a:pPr algn="r" eaLnBrk="1" hangingPunct="1">
              <a:lnSpc>
                <a:spcPct val="95000"/>
              </a:lnSpc>
              <a:spcBef>
                <a:spcPct val="50000"/>
              </a:spcBef>
              <a:buClr>
                <a:schemeClr val="hlink"/>
              </a:buClr>
              <a:buFont typeface="Wingdings" panose="05000000000000000000" pitchFamily="2" charset="2"/>
              <a:buNone/>
            </a:pPr>
            <a:fld id="{B5D7D705-3269-4B94-B5CF-83A51428FCB0}" type="slidenum">
              <a:rPr lang="en-US" altLang="ja-JP" sz="1300">
                <a:solidFill>
                  <a:srgbClr val="CC0066"/>
                </a:solidFill>
                <a:latin typeface="Arial" panose="020B0604020202020204" pitchFamily="34" charset="0"/>
              </a:rPr>
              <a:pPr algn="r" eaLnBrk="1" hangingPunct="1">
                <a:lnSpc>
                  <a:spcPct val="95000"/>
                </a:lnSpc>
                <a:spcBef>
                  <a:spcPct val="50000"/>
                </a:spcBef>
                <a:buClr>
                  <a:schemeClr val="hlink"/>
                </a:buClr>
                <a:buFont typeface="Wingdings" panose="05000000000000000000" pitchFamily="2" charset="2"/>
                <a:buNone/>
              </a:pPr>
              <a:t>36</a:t>
            </a:fld>
            <a:endParaRPr lang="en-US" altLang="ja-JP" sz="1300">
              <a:solidFill>
                <a:srgbClr val="CC0066"/>
              </a:solidFill>
              <a:latin typeface="Arial" panose="020B0604020202020204" pitchFamily="34" charset="0"/>
            </a:endParaRPr>
          </a:p>
        </p:txBody>
      </p:sp>
      <p:sp>
        <p:nvSpPr>
          <p:cNvPr id="71684" name="Rectangle 2">
            <a:extLst>
              <a:ext uri="{FF2B5EF4-FFF2-40B4-BE49-F238E27FC236}">
                <a16:creationId xmlns:a16="http://schemas.microsoft.com/office/drawing/2014/main" id="{73871C30-1615-49B2-BC8A-8FA4F46AE5F8}"/>
              </a:ext>
            </a:extLst>
          </p:cNvPr>
          <p:cNvSpPr>
            <a:spLocks noGrp="1" noRot="1" noChangeAspect="1" noChangeArrowheads="1" noTextEdit="1"/>
          </p:cNvSpPr>
          <p:nvPr>
            <p:ph type="sldImg"/>
          </p:nvPr>
        </p:nvSpPr>
        <p:spPr bwMode="auto">
          <a:xfrm>
            <a:off x="139700" y="766763"/>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5" name="Rectangle 3">
            <a:extLst>
              <a:ext uri="{FF2B5EF4-FFF2-40B4-BE49-F238E27FC236}">
                <a16:creationId xmlns:a16="http://schemas.microsoft.com/office/drawing/2014/main" id="{88CF1026-A418-4DB8-8ABA-11E3D57C3109}"/>
              </a:ext>
            </a:extLst>
          </p:cNvPr>
          <p:cNvSpPr>
            <a:spLocks noGrp="1" noChangeArrowheads="1"/>
          </p:cNvSpPr>
          <p:nvPr>
            <p:ph type="body" idx="1"/>
          </p:nvPr>
        </p:nvSpPr>
        <p:spPr bwMode="auto">
          <a:xfrm>
            <a:off x="946150" y="4862513"/>
            <a:ext cx="5210175"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101" tIns="49550" rIns="99101" bIns="49550" numCol="1" anchor="t" anchorCtr="0" compatLnSpc="1">
            <a:prstTxWarp prst="textNoShape">
              <a:avLst/>
            </a:prstTxWarp>
          </a:bodyPr>
          <a:lstStyle/>
          <a:p>
            <a:pPr eaLnBrk="1" hangingPunct="1"/>
            <a:r>
              <a:rPr lang="en-US" altLang="ja-JP">
                <a:ea typeface="ＭＳ Ｐゴシック" panose="020B0600070205080204" pitchFamily="50" charset="-128"/>
              </a:rPr>
              <a:t>Developed code… sometime OSS introduced on purpose, sometime accidently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C048C4-129F-42A3-A776-1792623E81E0}" type="slidenum">
              <a:rPr lang="en-US" altLang="ja-JP" smtClean="0"/>
              <a:pPr/>
              <a:t>40</a:t>
            </a:fld>
            <a:endParaRPr lang="en-US" altLang="ja-JP"/>
          </a:p>
        </p:txBody>
      </p:sp>
    </p:spTree>
    <p:extLst>
      <p:ext uri="{BB962C8B-B14F-4D97-AF65-F5344CB8AC3E}">
        <p14:creationId xmlns:p14="http://schemas.microsoft.com/office/powerpoint/2010/main" val="117938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89E61B46-CC2B-4762-9BD5-1E2B78EB03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F386FBB8-2641-4166-A1AB-F5BD2E2394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ja-JP">
              <a:ea typeface="ＭＳ Ｐゴシック" panose="020B0600070205080204" pitchFamily="50" charset="-128"/>
            </a:endParaRPr>
          </a:p>
        </p:txBody>
      </p:sp>
      <p:sp>
        <p:nvSpPr>
          <p:cNvPr id="57348" name="Slide Number Placeholder 3">
            <a:extLst>
              <a:ext uri="{FF2B5EF4-FFF2-40B4-BE49-F238E27FC236}">
                <a16:creationId xmlns:a16="http://schemas.microsoft.com/office/drawing/2014/main" id="{6FB1DDBC-FDBA-4A53-B81F-D77A07D298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79A0FD37-F899-4A51-8D11-08FD868CE20B}" type="slidenum">
              <a:rPr lang="en-US" altLang="ja-JP"/>
              <a:pPr eaLnBrk="1" hangingPunct="1"/>
              <a:t>14</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995CC6FE-17FD-457E-B5C5-73E7CA5921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3279D1FA-78E2-4F75-AA1B-F1A9EF2200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ja-JP">
              <a:ea typeface="ＭＳ Ｐゴシック" panose="020B0600070205080204" pitchFamily="50" charset="-128"/>
            </a:endParaRPr>
          </a:p>
        </p:txBody>
      </p:sp>
      <p:sp>
        <p:nvSpPr>
          <p:cNvPr id="58372" name="Slide Number Placeholder 3">
            <a:extLst>
              <a:ext uri="{FF2B5EF4-FFF2-40B4-BE49-F238E27FC236}">
                <a16:creationId xmlns:a16="http://schemas.microsoft.com/office/drawing/2014/main" id="{70D74C51-9B6A-42F0-A488-82F212A67B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92D5A77B-C060-4D52-9080-D8CD0AFD41CA}" type="slidenum">
              <a:rPr lang="en-US" altLang="ja-JP"/>
              <a:pPr eaLnBrk="1" hangingPunct="1"/>
              <a:t>19</a:t>
            </a:fld>
            <a:endParaRPr lang="en-US" alt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231E704C-6642-430B-B1BE-D0D078B867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3B1C16C2-735C-4254-9E0D-F3E8A4F9CD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ja-JP">
              <a:ea typeface="ＭＳ Ｐゴシック" panose="020B0600070205080204" pitchFamily="50" charset="-128"/>
            </a:endParaRPr>
          </a:p>
        </p:txBody>
      </p:sp>
      <p:sp>
        <p:nvSpPr>
          <p:cNvPr id="59396" name="Slide Number Placeholder 3">
            <a:extLst>
              <a:ext uri="{FF2B5EF4-FFF2-40B4-BE49-F238E27FC236}">
                <a16:creationId xmlns:a16="http://schemas.microsoft.com/office/drawing/2014/main" id="{48D7FF99-3108-4BBB-86DA-FED24A3D41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971452DA-2F85-4F37-ACFC-2208F1244CB4}" type="slidenum">
              <a:rPr lang="en-US" altLang="ja-JP"/>
              <a:pPr eaLnBrk="1" hangingPunct="1"/>
              <a:t>20</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49AFC860-1D9B-4A38-B5BF-875F526F65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AE12A04C-2FFF-4C73-864A-CBB5FE2B27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ja-JP">
              <a:ea typeface="ＭＳ Ｐゴシック" panose="020B0600070205080204" pitchFamily="50" charset="-128"/>
            </a:endParaRPr>
          </a:p>
        </p:txBody>
      </p:sp>
      <p:sp>
        <p:nvSpPr>
          <p:cNvPr id="60420" name="Slide Number Placeholder 3">
            <a:extLst>
              <a:ext uri="{FF2B5EF4-FFF2-40B4-BE49-F238E27FC236}">
                <a16:creationId xmlns:a16="http://schemas.microsoft.com/office/drawing/2014/main" id="{329097FD-306A-46C2-BFA5-6381959E3F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05DDB11F-6F43-4CAD-A47B-60BA2FC13A51}" type="slidenum">
              <a:rPr lang="en-US" altLang="ja-JP"/>
              <a:pPr eaLnBrk="1" hangingPunct="1"/>
              <a:t>21</a:t>
            </a:fld>
            <a:endParaRPr lang="en-US" alt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42" name="Shape 138">
            <a:extLst>
              <a:ext uri="{FF2B5EF4-FFF2-40B4-BE49-F238E27FC236}">
                <a16:creationId xmlns:a16="http://schemas.microsoft.com/office/drawing/2014/main" id="{660625C8-6B14-4DF0-93BE-67BAB0E71E7B}"/>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075" tIns="86075" rIns="86075" bIns="86075" numCol="1" anchor="ctr" anchorCtr="0" compatLnSpc="1">
            <a:prstTxWarp prst="textNoShape">
              <a:avLst/>
            </a:prstTxWarp>
          </a:bodyPr>
          <a:lstStyle/>
          <a:p>
            <a:pPr>
              <a:spcBef>
                <a:spcPct val="0"/>
              </a:spcBef>
            </a:pPr>
            <a:endParaRPr lang="ja-JP" altLang="ja-JP">
              <a:ea typeface="ＭＳ Ｐゴシック" panose="020B0600070205080204" pitchFamily="50" charset="-128"/>
            </a:endParaRPr>
          </a:p>
        </p:txBody>
      </p:sp>
      <p:sp>
        <p:nvSpPr>
          <p:cNvPr id="61443" name="Shape 139">
            <a:extLst>
              <a:ext uri="{FF2B5EF4-FFF2-40B4-BE49-F238E27FC236}">
                <a16:creationId xmlns:a16="http://schemas.microsoft.com/office/drawing/2014/main" id="{D1B2BDDD-BC37-410D-ABB9-EE87D2C984F3}"/>
              </a:ext>
            </a:extLst>
          </p:cNvPr>
          <p:cNvSpPr>
            <a:spLocks noGrp="1" noRot="1" noChangeAspect="1" noTextEdit="1"/>
          </p:cNvSpPr>
          <p:nvPr>
            <p:ph type="sldImg" idx="2"/>
          </p:nvPr>
        </p:nvSpPr>
        <p:spPr bwMode="auto">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231E704C-6642-430B-B1BE-D0D078B867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3B1C16C2-735C-4254-9E0D-F3E8A4F9CD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ja-JP">
              <a:ea typeface="ＭＳ Ｐゴシック" panose="020B0600070205080204" pitchFamily="50" charset="-128"/>
            </a:endParaRPr>
          </a:p>
        </p:txBody>
      </p:sp>
      <p:sp>
        <p:nvSpPr>
          <p:cNvPr id="59396" name="Slide Number Placeholder 3">
            <a:extLst>
              <a:ext uri="{FF2B5EF4-FFF2-40B4-BE49-F238E27FC236}">
                <a16:creationId xmlns:a16="http://schemas.microsoft.com/office/drawing/2014/main" id="{48D7FF99-3108-4BBB-86DA-FED24A3D41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971452DA-2F85-4F37-ACFC-2208F1244CB4}" type="slidenum">
              <a:rPr kumimoji="0" lang="en-US" altLang="ja-JP"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50"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23</a:t>
            </a:fld>
            <a:endParaRPr kumimoji="0" lang="en-US" altLang="ja-JP" sz="12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50" charset="-128"/>
              <a:cs typeface="+mn-cs"/>
            </a:endParaRPr>
          </a:p>
        </p:txBody>
      </p:sp>
    </p:spTree>
    <p:extLst>
      <p:ext uri="{BB962C8B-B14F-4D97-AF65-F5344CB8AC3E}">
        <p14:creationId xmlns:p14="http://schemas.microsoft.com/office/powerpoint/2010/main" val="2039837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Shape 339">
            <a:extLst>
              <a:ext uri="{FF2B5EF4-FFF2-40B4-BE49-F238E27FC236}">
                <a16:creationId xmlns:a16="http://schemas.microsoft.com/office/drawing/2014/main" id="{11DCDFA1-C4D3-4AF5-AA2B-522426688A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65" tIns="46620" rIns="93265" bIns="46620"/>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buSzPct val="25000"/>
            </a:pPr>
            <a:fld id="{E4825CFE-48D6-4824-B519-B6198907C1E9}" type="slidenum">
              <a:rPr lang="en-GB" altLang="ja-JP">
                <a:solidFill>
                  <a:srgbClr val="000000"/>
                </a:solidFill>
                <a:latin typeface="Arial" panose="020B0604020202020204" pitchFamily="34" charset="0"/>
                <a:cs typeface="Arial" panose="020B0604020202020204" pitchFamily="34" charset="0"/>
                <a:sym typeface="Arial" panose="020B0604020202020204" pitchFamily="34" charset="0"/>
              </a:rPr>
              <a:pPr eaLnBrk="1" hangingPunct="1">
                <a:buSzPct val="25000"/>
              </a:pPr>
              <a:t>24</a:t>
            </a:fld>
            <a:endParaRPr lang="en-GB" altLang="ja-JP">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63491" name="Shape 340">
            <a:extLst>
              <a:ext uri="{FF2B5EF4-FFF2-40B4-BE49-F238E27FC236}">
                <a16:creationId xmlns:a16="http://schemas.microsoft.com/office/drawing/2014/main" id="{E0325C67-21DF-4EE8-99F8-D5FBAF0CBE9E}"/>
              </a:ext>
            </a:extLst>
          </p:cNvPr>
          <p:cNvSpPr>
            <a:spLocks noGrp="1" noRot="1" noChangeAspect="1" noTextEdit="1"/>
          </p:cNvSpPr>
          <p:nvPr>
            <p:ph type="sldImg" idx="2"/>
          </p:nvPr>
        </p:nvSpPr>
        <p:spPr bwMode="auto">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sp>
      <p:sp>
        <p:nvSpPr>
          <p:cNvPr id="63492" name="Shape 341">
            <a:extLst>
              <a:ext uri="{FF2B5EF4-FFF2-40B4-BE49-F238E27FC236}">
                <a16:creationId xmlns:a16="http://schemas.microsoft.com/office/drawing/2014/main" id="{6A48BDD1-F528-41FA-ACDF-1B32620C1ECF}"/>
              </a:ext>
            </a:extLst>
          </p:cNvPr>
          <p:cNvSpPr txBox="1">
            <a:spLocks noGrp="1"/>
          </p:cNvSpPr>
          <p:nvPr>
            <p:ph type="body" idx="1"/>
          </p:nvPr>
        </p:nvSpPr>
        <p:spPr bwMode="auto">
          <a:xfrm>
            <a:off x="912813" y="4343400"/>
            <a:ext cx="5032375"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65" tIns="46620" rIns="93265" bIns="46620" numCol="1" anchor="t" anchorCtr="0" compatLnSpc="1">
            <a:prstTxWarp prst="textNoShape">
              <a:avLst/>
            </a:prstTxWarp>
          </a:bodyPr>
          <a:lstStyle/>
          <a:p>
            <a:pPr>
              <a:spcBef>
                <a:spcPct val="0"/>
              </a:spcBef>
              <a:buSzPct val="25000"/>
            </a:pPr>
            <a:endParaRPr lang="en-GB" altLang="ja-JP">
              <a:solidFill>
                <a:srgbClr val="000000"/>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4" name="Shape 346">
            <a:extLst>
              <a:ext uri="{FF2B5EF4-FFF2-40B4-BE49-F238E27FC236}">
                <a16:creationId xmlns:a16="http://schemas.microsoft.com/office/drawing/2014/main" id="{0BDBA6F3-6DA8-4704-BCE0-C2638D1359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65" tIns="46620" rIns="93265" bIns="46620"/>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buSzPct val="25000"/>
            </a:pPr>
            <a:fld id="{C7841533-792D-4BCB-990C-9E2B1D027B04}" type="slidenum">
              <a:rPr lang="en-GB" altLang="ja-JP">
                <a:solidFill>
                  <a:srgbClr val="000000"/>
                </a:solidFill>
                <a:latin typeface="Arial" panose="020B0604020202020204" pitchFamily="34" charset="0"/>
                <a:cs typeface="Arial" panose="020B0604020202020204" pitchFamily="34" charset="0"/>
                <a:sym typeface="Arial" panose="020B0604020202020204" pitchFamily="34" charset="0"/>
              </a:rPr>
              <a:pPr eaLnBrk="1" hangingPunct="1">
                <a:buSzPct val="25000"/>
              </a:pPr>
              <a:t>25</a:t>
            </a:fld>
            <a:endParaRPr lang="en-GB" altLang="ja-JP">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64515" name="Shape 347">
            <a:extLst>
              <a:ext uri="{FF2B5EF4-FFF2-40B4-BE49-F238E27FC236}">
                <a16:creationId xmlns:a16="http://schemas.microsoft.com/office/drawing/2014/main" id="{099F8AEE-AE41-4149-B651-A342221E42A7}"/>
              </a:ext>
            </a:extLst>
          </p:cNvPr>
          <p:cNvSpPr>
            <a:spLocks noGrp="1" noRot="1" noChangeAspect="1" noTextEdit="1"/>
          </p:cNvSpPr>
          <p:nvPr>
            <p:ph type="sldImg" idx="2"/>
          </p:nvPr>
        </p:nvSpPr>
        <p:spPr bwMode="auto">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sp>
      <p:sp>
        <p:nvSpPr>
          <p:cNvPr id="64516" name="Shape 348">
            <a:extLst>
              <a:ext uri="{FF2B5EF4-FFF2-40B4-BE49-F238E27FC236}">
                <a16:creationId xmlns:a16="http://schemas.microsoft.com/office/drawing/2014/main" id="{8FFF10DC-4074-4B0B-98D3-DF151DE16602}"/>
              </a:ext>
            </a:extLst>
          </p:cNvPr>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65" tIns="46620" rIns="93265" bIns="46620" numCol="1" anchor="t" anchorCtr="0" compatLnSpc="1">
            <a:prstTxWarp prst="textNoShape">
              <a:avLst/>
            </a:prstTxWarp>
          </a:bodyPr>
          <a:lstStyle/>
          <a:p>
            <a:pPr>
              <a:spcBef>
                <a:spcPct val="0"/>
              </a:spcBef>
            </a:pPr>
            <a:endParaRPr lang="ja-JP" altLang="ja-JP">
              <a:solidFill>
                <a:srgbClr val="000000"/>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E48C5329-D591-4815-AB29-A1CEB6A4CA66}"/>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a:extLst>
              <a:ext uri="{FF2B5EF4-FFF2-40B4-BE49-F238E27FC236}">
                <a16:creationId xmlns:a16="http://schemas.microsoft.com/office/drawing/2014/main" id="{218478A2-B503-4D13-BE3D-472288C0A7B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09738" y="415925"/>
            <a:ext cx="30861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a:extLst>
              <a:ext uri="{FF2B5EF4-FFF2-40B4-BE49-F238E27FC236}">
                <a16:creationId xmlns:a16="http://schemas.microsoft.com/office/drawing/2014/main" id="{AD0A0627-62FF-4F87-B474-A937815C45BA}"/>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932863" y="603250"/>
            <a:ext cx="27193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603323" y="2130430"/>
            <a:ext cx="9048428" cy="2392729"/>
          </a:xfrm>
        </p:spPr>
        <p:txBody>
          <a:bodyPr>
            <a:normAutofit/>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624961" y="4523159"/>
            <a:ext cx="9064699" cy="1115645"/>
          </a:xfrm>
        </p:spPr>
        <p:txBody>
          <a:bodyPr>
            <a:normAutofit/>
          </a:bodyPr>
          <a:lstStyle>
            <a:lvl1pPr marL="0" indent="0" algn="l">
              <a:buNone/>
              <a:defRPr sz="24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53536123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EF01A674-3131-4460-AADE-2D6E3CF82B1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a:extLst>
              <a:ext uri="{FF2B5EF4-FFF2-40B4-BE49-F238E27FC236}">
                <a16:creationId xmlns:a16="http://schemas.microsoft.com/office/drawing/2014/main" id="{0C3A03DE-CB35-4514-A861-8F7FB13B6675}"/>
              </a:ext>
            </a:extLst>
          </p:cNvPr>
          <p:cNvSpPr/>
          <p:nvPr userDrawn="1"/>
        </p:nvSpPr>
        <p:spPr>
          <a:xfrm>
            <a:off x="719138" y="6213475"/>
            <a:ext cx="2774950" cy="1873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8">
            <a:extLst>
              <a:ext uri="{FF2B5EF4-FFF2-40B4-BE49-F238E27FC236}">
                <a16:creationId xmlns:a16="http://schemas.microsoft.com/office/drawing/2014/main" id="{4B2E02C9-F580-45FC-91A4-8CEB1464F91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6763" y="5986463"/>
            <a:ext cx="19319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16506" y="274638"/>
            <a:ext cx="10647363" cy="1143000"/>
          </a:xfrm>
        </p:spPr>
        <p:txBody>
          <a:bodyPr>
            <a:normAutofit/>
          </a:bodyPr>
          <a:lstStyle>
            <a:lvl1pPr algn="l">
              <a:defRPr>
                <a:solidFill>
                  <a:schemeClr val="tx1">
                    <a:lumMod val="85000"/>
                    <a:lumOff val="15000"/>
                  </a:schemeClr>
                </a:solidFill>
              </a:defRPr>
            </a:lvl1pPr>
          </a:lstStyle>
          <a:p>
            <a:r>
              <a:rPr lang="en-US" dirty="0"/>
              <a:t>Click to edit Master title style</a:t>
            </a:r>
          </a:p>
        </p:txBody>
      </p:sp>
      <p:sp>
        <p:nvSpPr>
          <p:cNvPr id="3" name="Content Placeholder 2"/>
          <p:cNvSpPr>
            <a:spLocks noGrp="1"/>
          </p:cNvSpPr>
          <p:nvPr>
            <p:ph idx="1"/>
          </p:nvPr>
        </p:nvSpPr>
        <p:spPr>
          <a:xfrm>
            <a:off x="816506" y="1600201"/>
            <a:ext cx="10647363" cy="4259935"/>
          </a:xfrm>
        </p:spPr>
        <p:txBody>
          <a:bodyPr>
            <a:normAutofit/>
          </a:bodyPr>
          <a:lstStyle>
            <a:lvl1pPr marL="342900" indent="-342900">
              <a:buSzPct val="80000"/>
              <a:buFont typeface="Wingdings" charset="2"/>
              <a:buChar char="§"/>
              <a:defRPr>
                <a:solidFill>
                  <a:schemeClr val="tx1">
                    <a:lumMod val="85000"/>
                    <a:lumOff val="15000"/>
                  </a:schemeClr>
                </a:solidFill>
              </a:defRPr>
            </a:lvl1pPr>
            <a:lvl2pPr marL="742950" indent="-285750">
              <a:buSzPct val="80000"/>
              <a:buFont typeface="Arial" panose="020B0604020202020204" pitchFamily="34" charset="0"/>
              <a:buChar char="•"/>
              <a:defRPr>
                <a:solidFill>
                  <a:schemeClr val="tx1">
                    <a:lumMod val="85000"/>
                    <a:lumOff val="15000"/>
                  </a:schemeClr>
                </a:solidFill>
              </a:defRPr>
            </a:lvl2pPr>
            <a:lvl3pPr marL="1143000" indent="-228600">
              <a:buSzPct val="80000"/>
              <a:buFont typeface="Courier New" panose="02070309020205020404" pitchFamily="49" charset="0"/>
              <a:buChar char="o"/>
              <a:defRPr>
                <a:solidFill>
                  <a:schemeClr val="tx1">
                    <a:lumMod val="85000"/>
                    <a:lumOff val="15000"/>
                  </a:schemeClr>
                </a:solidFill>
              </a:defRPr>
            </a:lvl3pPr>
            <a:lvl4pPr marL="1600200" indent="-228600">
              <a:buSzPct val="80000"/>
              <a:buFont typeface="Wingdings" panose="05000000000000000000" pitchFamily="2" charset="2"/>
              <a:buChar char="v"/>
              <a:defRPr>
                <a:solidFill>
                  <a:schemeClr val="tx1">
                    <a:lumMod val="85000"/>
                    <a:lumOff val="15000"/>
                  </a:schemeClr>
                </a:solidFill>
              </a:defRPr>
            </a:lvl4pPr>
            <a:lvl5pPr marL="2057400" indent="-228600">
              <a:buSzPct val="80000"/>
              <a:buFont typeface="Wingdings" panose="05000000000000000000" pitchFamily="2" charset="2"/>
              <a:buChar char="Ø"/>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id="{CE846A51-0662-4091-8205-4F9CF10DBE8D}"/>
              </a:ext>
            </a:extLst>
          </p:cNvPr>
          <p:cNvSpPr>
            <a:spLocks noGrp="1"/>
          </p:cNvSpPr>
          <p:nvPr>
            <p:ph type="sldNum" sz="quarter" idx="10"/>
          </p:nvPr>
        </p:nvSpPr>
        <p:spPr/>
        <p:txBody>
          <a:bodyPr/>
          <a:lstStyle>
            <a:lvl1pPr>
              <a:defRPr/>
            </a:lvl1pPr>
          </a:lstStyle>
          <a:p>
            <a:pPr marL="0" marR="0" lvl="0" indent="0" algn="r" defTabSz="457200" rtl="0" eaLnBrk="1" fontAlgn="base" latinLnBrk="0" hangingPunct="1">
              <a:lnSpc>
                <a:spcPct val="100000"/>
              </a:lnSpc>
              <a:spcBef>
                <a:spcPct val="0"/>
              </a:spcBef>
              <a:spcAft>
                <a:spcPct val="0"/>
              </a:spcAft>
              <a:buClrTx/>
              <a:buSzTx/>
              <a:buFontTx/>
              <a:buNone/>
              <a:tabLst/>
              <a:defRPr/>
            </a:pPr>
            <a:fld id="{EECA6712-BB5E-43B1-A960-44A131D3E477}" type="slidenum">
              <a:rPr kumimoji="0" lang="en-US" altLang="ja-JP" sz="1200" b="0" i="0" u="none" strike="noStrike" kern="1200" cap="none" spc="0" normalizeH="0" baseline="0" noProof="0" smtClean="0">
                <a:ln>
                  <a:noFill/>
                </a:ln>
                <a:solidFill>
                  <a:srgbClr val="898989"/>
                </a:solidFill>
                <a:effectLst/>
                <a:uLnTx/>
                <a:uFillTx/>
                <a:latin typeface="Arial" panose="020B0604020202020204" pitchFamily="34" charset="0"/>
                <a:ea typeface="ＭＳ Ｐゴシック" panose="020B0600070205080204" pitchFamily="50"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ja-JP" sz="1200" b="0" i="0" u="none" strike="noStrike" kern="1200" cap="none" spc="0" normalizeH="0" baseline="0" noProof="0">
              <a:ln>
                <a:noFill/>
              </a:ln>
              <a:solidFill>
                <a:srgbClr val="898989"/>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spTree>
    <p:extLst>
      <p:ext uri="{BB962C8B-B14F-4D97-AF65-F5344CB8AC3E}">
        <p14:creationId xmlns:p14="http://schemas.microsoft.com/office/powerpoint/2010/main" val="361336722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FCD84F1C-D4D9-4DBF-8773-4519D94B8B5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a:extLst>
              <a:ext uri="{FF2B5EF4-FFF2-40B4-BE49-F238E27FC236}">
                <a16:creationId xmlns:a16="http://schemas.microsoft.com/office/drawing/2014/main" id="{B3036B35-375F-4F91-8A50-8C6D6E05585F}"/>
              </a:ext>
            </a:extLst>
          </p:cNvPr>
          <p:cNvSpPr/>
          <p:nvPr userDrawn="1"/>
        </p:nvSpPr>
        <p:spPr>
          <a:xfrm>
            <a:off x="719138" y="6213475"/>
            <a:ext cx="2774950" cy="1873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8">
            <a:extLst>
              <a:ext uri="{FF2B5EF4-FFF2-40B4-BE49-F238E27FC236}">
                <a16:creationId xmlns:a16="http://schemas.microsoft.com/office/drawing/2014/main" id="{09E9FF81-25EF-4963-AE64-3BD758D43E2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625" y="5986463"/>
            <a:ext cx="19319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t>Click to edit Master title style</a:t>
            </a:r>
          </a:p>
        </p:txBody>
      </p:sp>
      <p:sp>
        <p:nvSpPr>
          <p:cNvPr id="3" name="Content Placeholder 2"/>
          <p:cNvSpPr>
            <a:spLocks noGrp="1"/>
          </p:cNvSpPr>
          <p:nvPr>
            <p:ph sz="half" idx="1"/>
          </p:nvPr>
        </p:nvSpPr>
        <p:spPr>
          <a:xfrm>
            <a:off x="609600" y="1600202"/>
            <a:ext cx="5384800" cy="4259934"/>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2"/>
            <a:ext cx="5384800" cy="4259934"/>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a:extLst>
              <a:ext uri="{FF2B5EF4-FFF2-40B4-BE49-F238E27FC236}">
                <a16:creationId xmlns:a16="http://schemas.microsoft.com/office/drawing/2014/main" id="{5651551D-8FBD-48AF-8928-4CCC4ACE1A50}"/>
              </a:ext>
            </a:extLst>
          </p:cNvPr>
          <p:cNvSpPr>
            <a:spLocks noGrp="1"/>
          </p:cNvSpPr>
          <p:nvPr>
            <p:ph type="dt" sz="half" idx="10"/>
          </p:nvPr>
        </p:nvSpPr>
        <p:spPr>
          <a:xfrm>
            <a:off x="9493250" y="6111875"/>
            <a:ext cx="1403350" cy="365125"/>
          </a:xfrm>
          <a:prstGeom prst="rect">
            <a:avLst/>
          </a:prstGeom>
        </p:spPr>
        <p:txBody>
          <a:bodyPr/>
          <a:lstStyle>
            <a:lvl1pPr eaLnBrk="0" hangingPunct="0">
              <a:defRPr>
                <a:latin typeface="Calibri" charset="0"/>
                <a:ea typeface="ＭＳ Ｐゴシック" charset="0"/>
                <a:cs typeface="ＭＳ Ｐゴシック" charset="0"/>
              </a:defRPr>
            </a:lvl1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charset="0"/>
              <a:ea typeface="ＭＳ Ｐゴシック" charset="0"/>
            </a:endParaRPr>
          </a:p>
        </p:txBody>
      </p:sp>
      <p:sp>
        <p:nvSpPr>
          <p:cNvPr id="9" name="Footer Placeholder 5">
            <a:extLst>
              <a:ext uri="{FF2B5EF4-FFF2-40B4-BE49-F238E27FC236}">
                <a16:creationId xmlns:a16="http://schemas.microsoft.com/office/drawing/2014/main" id="{7E97A2BF-0FD4-41D1-A482-2F54813CD625}"/>
              </a:ext>
            </a:extLst>
          </p:cNvPr>
          <p:cNvSpPr>
            <a:spLocks noGrp="1"/>
          </p:cNvSpPr>
          <p:nvPr>
            <p:ph type="ftr" sz="quarter" idx="11"/>
          </p:nvPr>
        </p:nvSpPr>
        <p:spPr>
          <a:xfrm>
            <a:off x="4165600" y="6111875"/>
            <a:ext cx="3860800" cy="365125"/>
          </a:xfrm>
          <a:prstGeom prst="rect">
            <a:avLst/>
          </a:prstGeom>
        </p:spPr>
        <p:txBody>
          <a:bodyPr/>
          <a:lstStyle>
            <a:lvl1pPr eaLnBrk="0" hangingPunct="0">
              <a:defRPr>
                <a:latin typeface="Calibri" charset="0"/>
                <a:ea typeface="ＭＳ Ｐゴシック" charset="0"/>
                <a:cs typeface="ＭＳ Ｐゴシック" charset="0"/>
              </a:defRPr>
            </a:lvl1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charset="0"/>
              <a:ea typeface="ＭＳ Ｐゴシック" charset="0"/>
            </a:endParaRPr>
          </a:p>
        </p:txBody>
      </p:sp>
      <p:sp>
        <p:nvSpPr>
          <p:cNvPr id="10" name="Slide Number Placeholder 6">
            <a:extLst>
              <a:ext uri="{FF2B5EF4-FFF2-40B4-BE49-F238E27FC236}">
                <a16:creationId xmlns:a16="http://schemas.microsoft.com/office/drawing/2014/main" id="{4BF4D201-DA76-4950-ADF3-540E4CCAE3A8}"/>
              </a:ext>
            </a:extLst>
          </p:cNvPr>
          <p:cNvSpPr>
            <a:spLocks noGrp="1"/>
          </p:cNvSpPr>
          <p:nvPr>
            <p:ph type="sldNum" sz="quarter" idx="12"/>
          </p:nvPr>
        </p:nvSpPr>
        <p:spPr/>
        <p:txBody>
          <a:bodyPr/>
          <a:lstStyle>
            <a:lvl1pPr>
              <a:defRPr/>
            </a:lvl1pPr>
          </a:lstStyle>
          <a:p>
            <a:pPr marL="0" marR="0" lvl="0" indent="0" algn="r" defTabSz="457200" rtl="0" eaLnBrk="1" fontAlgn="base" latinLnBrk="0" hangingPunct="1">
              <a:lnSpc>
                <a:spcPct val="100000"/>
              </a:lnSpc>
              <a:spcBef>
                <a:spcPct val="0"/>
              </a:spcBef>
              <a:spcAft>
                <a:spcPct val="0"/>
              </a:spcAft>
              <a:buClrTx/>
              <a:buSzTx/>
              <a:buFontTx/>
              <a:buNone/>
              <a:tabLst/>
              <a:defRPr/>
            </a:pPr>
            <a:fld id="{12190774-1480-476A-B9F9-D947FF38EB4A}" type="slidenum">
              <a:rPr kumimoji="0" lang="en-US" altLang="ja-JP" sz="1200" b="0" i="0" u="none" strike="noStrike" kern="1200" cap="none" spc="0" normalizeH="0" baseline="0" noProof="0" smtClean="0">
                <a:ln>
                  <a:noFill/>
                </a:ln>
                <a:solidFill>
                  <a:srgbClr val="898989"/>
                </a:solidFill>
                <a:effectLst/>
                <a:uLnTx/>
                <a:uFillTx/>
                <a:latin typeface="Arial" panose="020B0604020202020204" pitchFamily="34" charset="0"/>
                <a:ea typeface="ＭＳ Ｐゴシック" panose="020B0600070205080204" pitchFamily="50"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ja-JP" sz="1200" b="0" i="0" u="none" strike="noStrike" kern="1200" cap="none" spc="0" normalizeH="0" baseline="0" noProof="0">
              <a:ln>
                <a:noFill/>
              </a:ln>
              <a:solidFill>
                <a:srgbClr val="898989"/>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spTree>
    <p:extLst>
      <p:ext uri="{BB962C8B-B14F-4D97-AF65-F5344CB8AC3E}">
        <p14:creationId xmlns:p14="http://schemas.microsoft.com/office/powerpoint/2010/main" val="6872626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Title">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FF0E7CF9-F011-4163-BB02-DC6157890B9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a:extLst>
              <a:ext uri="{FF2B5EF4-FFF2-40B4-BE49-F238E27FC236}">
                <a16:creationId xmlns:a16="http://schemas.microsoft.com/office/drawing/2014/main" id="{C5454BF2-0DDE-4EAE-BF4B-B2EFB3E179B7}"/>
              </a:ext>
            </a:extLst>
          </p:cNvPr>
          <p:cNvSpPr/>
          <p:nvPr userDrawn="1"/>
        </p:nvSpPr>
        <p:spPr>
          <a:xfrm>
            <a:off x="719138" y="6213475"/>
            <a:ext cx="2774950" cy="1873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8">
            <a:extLst>
              <a:ext uri="{FF2B5EF4-FFF2-40B4-BE49-F238E27FC236}">
                <a16:creationId xmlns:a16="http://schemas.microsoft.com/office/drawing/2014/main" id="{3615B73E-19AA-4529-A6D6-049BBCACDA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625" y="5986463"/>
            <a:ext cx="19319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noGrp="1"/>
          </p:cNvSpPr>
          <p:nvPr>
            <p:ph idx="13"/>
          </p:nvPr>
        </p:nvSpPr>
        <p:spPr>
          <a:xfrm>
            <a:off x="935037" y="2319867"/>
            <a:ext cx="10647363" cy="3334812"/>
          </a:xfrm>
        </p:spPr>
        <p:txBody>
          <a:bodyPr>
            <a:normAutofit/>
          </a:bodyPr>
          <a:lstStyle>
            <a:lvl1pPr marL="0" indent="0">
              <a:buSzPct val="80000"/>
              <a:buFont typeface="Wingdings" charset="2"/>
              <a:buNone/>
              <a:defRPr sz="4000">
                <a:solidFill>
                  <a:schemeClr val="tx1">
                    <a:lumMod val="85000"/>
                    <a:lumOff val="15000"/>
                  </a:schemeClr>
                </a:solidFill>
              </a:defRPr>
            </a:lvl1pPr>
            <a:lvl2pPr marL="742950" indent="-285750">
              <a:buSzPct val="80000"/>
              <a:buFont typeface="Arial" panose="020B0604020202020204" pitchFamily="34" charset="0"/>
              <a:buChar char="•"/>
              <a:defRPr>
                <a:solidFill>
                  <a:schemeClr val="tx1">
                    <a:lumMod val="85000"/>
                    <a:lumOff val="15000"/>
                  </a:schemeClr>
                </a:solidFill>
              </a:defRPr>
            </a:lvl2pPr>
            <a:lvl3pPr marL="1143000" indent="-228600">
              <a:buSzPct val="80000"/>
              <a:buFont typeface="Courier New" panose="02070309020205020404" pitchFamily="49" charset="0"/>
              <a:buChar char="o"/>
              <a:defRPr>
                <a:solidFill>
                  <a:schemeClr val="tx1">
                    <a:lumMod val="85000"/>
                    <a:lumOff val="15000"/>
                  </a:schemeClr>
                </a:solidFill>
              </a:defRPr>
            </a:lvl3pPr>
            <a:lvl4pPr marL="1600200" indent="-228600">
              <a:buSzPct val="80000"/>
              <a:buFont typeface="Wingdings" panose="05000000000000000000" pitchFamily="2" charset="2"/>
              <a:buChar char="v"/>
              <a:defRPr>
                <a:solidFill>
                  <a:schemeClr val="tx1">
                    <a:lumMod val="85000"/>
                    <a:lumOff val="15000"/>
                  </a:schemeClr>
                </a:solidFill>
              </a:defRPr>
            </a:lvl4pPr>
            <a:lvl5pPr marL="2057400" indent="-228600">
              <a:buSzPct val="80000"/>
              <a:buFont typeface="Wingdings" panose="05000000000000000000" pitchFamily="2" charset="2"/>
              <a:buChar char="Ø"/>
              <a:defRPr>
                <a:solidFill>
                  <a:schemeClr val="tx1">
                    <a:lumMod val="85000"/>
                    <a:lumOff val="15000"/>
                  </a:schemeClr>
                </a:solidFill>
              </a:defRPr>
            </a:lvl5pPr>
          </a:lstStyle>
          <a:p>
            <a:pPr lvl="0"/>
            <a:r>
              <a:rPr lang="en-US" dirty="0"/>
              <a:t>Click to edit Master text styles</a:t>
            </a:r>
          </a:p>
        </p:txBody>
      </p:sp>
      <p:sp>
        <p:nvSpPr>
          <p:cNvPr id="6" name="Date Placeholder 3">
            <a:extLst>
              <a:ext uri="{FF2B5EF4-FFF2-40B4-BE49-F238E27FC236}">
                <a16:creationId xmlns:a16="http://schemas.microsoft.com/office/drawing/2014/main" id="{1A9938B3-23C8-43B4-9F72-5C81B2E4D393}"/>
              </a:ext>
            </a:extLst>
          </p:cNvPr>
          <p:cNvSpPr>
            <a:spLocks noGrp="1"/>
          </p:cNvSpPr>
          <p:nvPr>
            <p:ph type="dt" sz="half" idx="14"/>
          </p:nvPr>
        </p:nvSpPr>
        <p:spPr>
          <a:xfrm>
            <a:off x="9493250" y="6111875"/>
            <a:ext cx="1403350" cy="365125"/>
          </a:xfrm>
          <a:prstGeom prst="rect">
            <a:avLst/>
          </a:prstGeom>
        </p:spPr>
        <p:txBody>
          <a:bodyPr/>
          <a:lstStyle>
            <a:lvl1pPr eaLnBrk="0" hangingPunct="0">
              <a:defRPr>
                <a:latin typeface="Calibri" charset="0"/>
                <a:ea typeface="ＭＳ Ｐゴシック" charset="0"/>
                <a:cs typeface="ＭＳ Ｐゴシック" charset="0"/>
              </a:defRPr>
            </a:lvl1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charset="0"/>
              <a:ea typeface="ＭＳ Ｐゴシック" charset="0"/>
            </a:endParaRPr>
          </a:p>
        </p:txBody>
      </p:sp>
      <p:sp>
        <p:nvSpPr>
          <p:cNvPr id="7" name="Footer Placeholder 4">
            <a:extLst>
              <a:ext uri="{FF2B5EF4-FFF2-40B4-BE49-F238E27FC236}">
                <a16:creationId xmlns:a16="http://schemas.microsoft.com/office/drawing/2014/main" id="{4FFE2CE6-4894-4A73-9FB6-2B5A5389782D}"/>
              </a:ext>
            </a:extLst>
          </p:cNvPr>
          <p:cNvSpPr>
            <a:spLocks noGrp="1"/>
          </p:cNvSpPr>
          <p:nvPr>
            <p:ph type="ftr" sz="quarter" idx="15"/>
          </p:nvPr>
        </p:nvSpPr>
        <p:spPr>
          <a:xfrm>
            <a:off x="5632450" y="6111875"/>
            <a:ext cx="3860800" cy="365125"/>
          </a:xfrm>
          <a:prstGeom prst="rect">
            <a:avLst/>
          </a:prstGeom>
        </p:spPr>
        <p:txBody>
          <a:bodyPr/>
          <a:lstStyle>
            <a:lvl1pPr eaLnBrk="0" hangingPunct="0">
              <a:defRPr>
                <a:latin typeface="Calibri" charset="0"/>
                <a:ea typeface="ＭＳ Ｐゴシック" charset="0"/>
                <a:cs typeface="ＭＳ Ｐゴシック" charset="0"/>
              </a:defRPr>
            </a:lvl1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charset="0"/>
              <a:ea typeface="ＭＳ Ｐゴシック" charset="0"/>
            </a:endParaRPr>
          </a:p>
        </p:txBody>
      </p:sp>
      <p:sp>
        <p:nvSpPr>
          <p:cNvPr id="8" name="Slide Number Placeholder 5">
            <a:extLst>
              <a:ext uri="{FF2B5EF4-FFF2-40B4-BE49-F238E27FC236}">
                <a16:creationId xmlns:a16="http://schemas.microsoft.com/office/drawing/2014/main" id="{86E85099-1D44-44E7-BEDD-5130869B7571}"/>
              </a:ext>
            </a:extLst>
          </p:cNvPr>
          <p:cNvSpPr>
            <a:spLocks noGrp="1"/>
          </p:cNvSpPr>
          <p:nvPr>
            <p:ph type="sldNum" sz="quarter" idx="16"/>
          </p:nvPr>
        </p:nvSpPr>
        <p:spPr/>
        <p:txBody>
          <a:bodyPr/>
          <a:lstStyle>
            <a:lvl1pPr>
              <a:defRPr/>
            </a:lvl1pPr>
          </a:lstStyle>
          <a:p>
            <a:pPr marL="0" marR="0" lvl="0" indent="0" algn="r" defTabSz="457200" rtl="0" eaLnBrk="1" fontAlgn="base" latinLnBrk="0" hangingPunct="1">
              <a:lnSpc>
                <a:spcPct val="100000"/>
              </a:lnSpc>
              <a:spcBef>
                <a:spcPct val="0"/>
              </a:spcBef>
              <a:spcAft>
                <a:spcPct val="0"/>
              </a:spcAft>
              <a:buClrTx/>
              <a:buSzTx/>
              <a:buFontTx/>
              <a:buNone/>
              <a:tabLst/>
              <a:defRPr/>
            </a:pPr>
            <a:fld id="{84F11510-335C-44AB-A69C-8BE2ADC7F051}" type="slidenum">
              <a:rPr kumimoji="0" lang="en-US" altLang="ja-JP" sz="1200" b="0" i="0" u="none" strike="noStrike" kern="1200" cap="none" spc="0" normalizeH="0" baseline="0" noProof="0" smtClean="0">
                <a:ln>
                  <a:noFill/>
                </a:ln>
                <a:solidFill>
                  <a:srgbClr val="898989"/>
                </a:solidFill>
                <a:effectLst/>
                <a:uLnTx/>
                <a:uFillTx/>
                <a:latin typeface="Arial" panose="020B0604020202020204" pitchFamily="34" charset="0"/>
                <a:ea typeface="ＭＳ Ｐゴシック" panose="020B0600070205080204" pitchFamily="50"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ja-JP" sz="1200" b="0" i="0" u="none" strike="noStrike" kern="1200" cap="none" spc="0" normalizeH="0" baseline="0" noProof="0">
              <a:ln>
                <a:noFill/>
              </a:ln>
              <a:solidFill>
                <a:srgbClr val="898989"/>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spTree>
    <p:extLst>
      <p:ext uri="{BB962C8B-B14F-4D97-AF65-F5344CB8AC3E}">
        <p14:creationId xmlns:p14="http://schemas.microsoft.com/office/powerpoint/2010/main" val="164630385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and Title ">
    <p:spTree>
      <p:nvGrpSpPr>
        <p:cNvPr id="1" name=""/>
        <p:cNvGrpSpPr/>
        <p:nvPr/>
      </p:nvGrpSpPr>
      <p:grpSpPr>
        <a:xfrm>
          <a:off x="0" y="0"/>
          <a:ext cx="0" cy="0"/>
          <a:chOff x="0" y="0"/>
          <a:chExt cx="0" cy="0"/>
        </a:xfrm>
      </p:grpSpPr>
      <p:sp>
        <p:nvSpPr>
          <p:cNvPr id="2" name="Title 1"/>
          <p:cNvSpPr>
            <a:spLocks noGrp="1"/>
          </p:cNvSpPr>
          <p:nvPr>
            <p:ph type="title"/>
          </p:nvPr>
        </p:nvSpPr>
        <p:spPr>
          <a:xfrm>
            <a:off x="1757718" y="274638"/>
            <a:ext cx="9824683" cy="1143000"/>
          </a:xfrm>
        </p:spPr>
        <p:txBody>
          <a:bodyPr/>
          <a:lstStyle>
            <a:lvl1pPr algn="l">
              <a:defRPr>
                <a:solidFill>
                  <a:schemeClr val="tx1">
                    <a:lumMod val="75000"/>
                    <a:lumOff val="25000"/>
                  </a:schemeClr>
                </a:solidFill>
              </a:defRPr>
            </a:lvl1pPr>
          </a:lstStyle>
          <a:p>
            <a:r>
              <a:rPr lang="en-US" dirty="0"/>
              <a:t>Click to edit Master title style</a:t>
            </a:r>
          </a:p>
        </p:txBody>
      </p:sp>
    </p:spTree>
    <p:extLst>
      <p:ext uri="{BB962C8B-B14F-4D97-AF65-F5344CB8AC3E}">
        <p14:creationId xmlns:p14="http://schemas.microsoft.com/office/powerpoint/2010/main" val="198921733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Line 13">
            <a:extLst>
              <a:ext uri="{FF2B5EF4-FFF2-40B4-BE49-F238E27FC236}">
                <a16:creationId xmlns:a16="http://schemas.microsoft.com/office/drawing/2014/main" id="{706B0867-E05D-4C47-9713-55098438E617}"/>
              </a:ext>
            </a:extLst>
          </p:cNvPr>
          <p:cNvSpPr>
            <a:spLocks noChangeShapeType="1"/>
          </p:cNvSpPr>
          <p:nvPr userDrawn="1"/>
        </p:nvSpPr>
        <p:spPr bwMode="auto">
          <a:xfrm flipH="1">
            <a:off x="304800" y="1295400"/>
            <a:ext cx="11480800" cy="0"/>
          </a:xfrm>
          <a:prstGeom prst="line">
            <a:avLst/>
          </a:prstGeom>
          <a:noFill/>
          <a:ln w="19050">
            <a:solidFill>
              <a:srgbClr val="F4005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ja-JP" altLang="en-US" sz="18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50" charset="-128"/>
              <a:cs typeface="+mn-cs"/>
            </a:endParaRPr>
          </a:p>
        </p:txBody>
      </p:sp>
      <p:sp>
        <p:nvSpPr>
          <p:cNvPr id="5" name="Line 14">
            <a:extLst>
              <a:ext uri="{FF2B5EF4-FFF2-40B4-BE49-F238E27FC236}">
                <a16:creationId xmlns:a16="http://schemas.microsoft.com/office/drawing/2014/main" id="{453707CD-611D-43BC-A24C-08CE1FBCFA39}"/>
              </a:ext>
            </a:extLst>
          </p:cNvPr>
          <p:cNvSpPr>
            <a:spLocks noChangeShapeType="1"/>
          </p:cNvSpPr>
          <p:nvPr userDrawn="1"/>
        </p:nvSpPr>
        <p:spPr bwMode="auto">
          <a:xfrm flipH="1">
            <a:off x="406400" y="1347788"/>
            <a:ext cx="11480800"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ja-JP" altLang="en-US" sz="18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50" charset="-128"/>
              <a:cs typeface="+mn-cs"/>
            </a:endParaRPr>
          </a:p>
        </p:txBody>
      </p:sp>
      <p:sp>
        <p:nvSpPr>
          <p:cNvPr id="6" name="TextBox 7">
            <a:extLst>
              <a:ext uri="{FF2B5EF4-FFF2-40B4-BE49-F238E27FC236}">
                <a16:creationId xmlns:a16="http://schemas.microsoft.com/office/drawing/2014/main" id="{C2CC4A36-0A37-40DA-9BB5-14365C7FDDB9}"/>
              </a:ext>
            </a:extLst>
          </p:cNvPr>
          <p:cNvSpPr txBox="1"/>
          <p:nvPr userDrawn="1"/>
        </p:nvSpPr>
        <p:spPr>
          <a:xfrm>
            <a:off x="11480800" y="6581775"/>
            <a:ext cx="711200" cy="274638"/>
          </a:xfrm>
          <a:prstGeom prst="rect">
            <a:avLst/>
          </a:prstGeom>
          <a:noFill/>
        </p:spPr>
        <p:txBody>
          <a:bodyPr>
            <a:spAutoFit/>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37931725" indent="-37474525"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fld id="{96BC0209-C959-4D98-9285-4A798F4B2D8B}" type="slidenum">
              <a:rPr kumimoji="0" lang="en-US" altLang="ja-JP" sz="1200" b="0" i="0" u="none" strike="noStrike" kern="1200" cap="none" spc="0" normalizeH="0" baseline="0" noProof="0" smtClean="0">
                <a:ln>
                  <a:noFill/>
                </a:ln>
                <a:solidFill>
                  <a:srgbClr val="F40050"/>
                </a:solidFill>
                <a:effectLst/>
                <a:uLnTx/>
                <a:uFillTx/>
                <a:latin typeface="Arial" panose="020B0604020202020204" pitchFamily="34" charset="0"/>
                <a:ea typeface="ＭＳ Ｐゴシック" panose="020B0600070205080204" pitchFamily="50" charset="-128"/>
                <a:cs typeface="+mn-cs"/>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en-US" altLang="ja-JP" sz="1200" b="0" i="0" u="none" strike="noStrike" kern="1200" cap="none" spc="0" normalizeH="0" baseline="0" noProof="0">
              <a:ln>
                <a:noFill/>
              </a:ln>
              <a:solidFill>
                <a:srgbClr val="F40050"/>
              </a:solidFill>
              <a:effectLst/>
              <a:uLnTx/>
              <a:uFillTx/>
              <a:latin typeface="Arial" panose="020B0604020202020204" pitchFamily="34" charset="0"/>
              <a:ea typeface="ＭＳ Ｐゴシック" panose="020B0600070205080204" pitchFamily="50" charset="-128"/>
              <a:cs typeface="+mn-cs"/>
            </a:endParaRPr>
          </a:p>
        </p:txBody>
      </p:sp>
      <p:pic>
        <p:nvPicPr>
          <p:cNvPr id="7" name="Picture 8" descr="spdx_logo.jpg">
            <a:extLst>
              <a:ext uri="{FF2B5EF4-FFF2-40B4-BE49-F238E27FC236}">
                <a16:creationId xmlns:a16="http://schemas.microsoft.com/office/drawing/2014/main" id="{7E40918C-5B78-42BF-ABFF-14B258082E4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85350" y="228600"/>
            <a:ext cx="2139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6">
            <a:extLst>
              <a:ext uri="{FF2B5EF4-FFF2-40B4-BE49-F238E27FC236}">
                <a16:creationId xmlns:a16="http://schemas.microsoft.com/office/drawing/2014/main" id="{AA8D9595-1794-406F-AF26-0F8C83FDA4D6}"/>
              </a:ext>
            </a:extLst>
          </p:cNvPr>
          <p:cNvSpPr>
            <a:spLocks noChangeArrowheads="1"/>
          </p:cNvSpPr>
          <p:nvPr userDrawn="1"/>
        </p:nvSpPr>
        <p:spPr bwMode="auto">
          <a:xfrm>
            <a:off x="0" y="228600"/>
            <a:ext cx="12192000" cy="1524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ja-JP" altLang="ja-JP" sz="1800" b="0" i="0" u="none" strike="noStrike" kern="1200" cap="none" spc="0" normalizeH="0" baseline="0" noProof="0">
              <a:ln>
                <a:noFill/>
              </a:ln>
              <a:solidFill>
                <a:prstClr val="black"/>
              </a:solidFill>
              <a:effectLst/>
              <a:uLnTx/>
              <a:uFillTx/>
              <a:latin typeface="Calibri" panose="020F0502020204030204" pitchFamily="34" charset="0"/>
              <a:ea typeface="ＭＳ Ｐゴシック" panose="020B0600070205080204" pitchFamily="50" charset="-128"/>
              <a:cs typeface="+mn-cs"/>
            </a:endParaRPr>
          </a:p>
        </p:txBody>
      </p:sp>
      <p:pic>
        <p:nvPicPr>
          <p:cNvPr id="9" name="Picture 17" descr="spdx_logo.jpg">
            <a:extLst>
              <a:ext uri="{FF2B5EF4-FFF2-40B4-BE49-F238E27FC236}">
                <a16:creationId xmlns:a16="http://schemas.microsoft.com/office/drawing/2014/main" id="{0246E0E1-3A9D-4BA7-9ADA-CCC0BDA96FF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600" y="228600"/>
            <a:ext cx="40640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8">
            <a:extLst>
              <a:ext uri="{FF2B5EF4-FFF2-40B4-BE49-F238E27FC236}">
                <a16:creationId xmlns:a16="http://schemas.microsoft.com/office/drawing/2014/main" id="{44DFAFCE-39B4-4376-BB3F-B9EE4DE8473F}"/>
              </a:ext>
            </a:extLst>
          </p:cNvPr>
          <p:cNvSpPr txBox="1">
            <a:spLocks noChangeArrowheads="1"/>
          </p:cNvSpPr>
          <p:nvPr userDrawn="1"/>
        </p:nvSpPr>
        <p:spPr bwMode="auto">
          <a:xfrm>
            <a:off x="4470400" y="6627813"/>
            <a:ext cx="33528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F40050"/>
                </a:solidFill>
                <a:effectLst/>
                <a:uLnTx/>
                <a:uFillTx/>
                <a:latin typeface="Arial" charset="0"/>
                <a:ea typeface="ＭＳ Ｐゴシック" charset="0"/>
              </a:rPr>
              <a:t>Copyright Linux Foundation 2014 (CC-BY-3.0)</a:t>
            </a:r>
          </a:p>
        </p:txBody>
      </p:sp>
      <p:sp>
        <p:nvSpPr>
          <p:cNvPr id="2" name="Title 1"/>
          <p:cNvSpPr>
            <a:spLocks noGrp="1"/>
          </p:cNvSpPr>
          <p:nvPr>
            <p:ph type="title"/>
          </p:nvPr>
        </p:nvSpPr>
        <p:spPr>
          <a:xfrm>
            <a:off x="914400" y="2590811"/>
            <a:ext cx="10363200" cy="1362075"/>
          </a:xfrm>
        </p:spPr>
        <p:txBody>
          <a:bodyPr/>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14400" y="4267211"/>
            <a:ext cx="10363200" cy="1500187"/>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933537842"/>
      </p:ext>
    </p:extLst>
  </p:cSld>
  <p:clrMapOvr>
    <a:masterClrMapping/>
  </p:clrMapOvr>
  <p:transition spd="med" advTm="500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7067691"/>
      </p:ext>
    </p:extLst>
  </p:cSld>
  <p:clrMapOvr>
    <a:masterClrMapping/>
  </p:clrMapOvr>
  <p:transition spd="med" advTm="500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9CDC7CD-AFBC-4A54-AEC4-80DD3D48C943}"/>
              </a:ext>
            </a:extLst>
          </p:cNvPr>
          <p:cNvSpPr>
            <a:spLocks noGrp="1"/>
          </p:cNvSpPr>
          <p:nvPr>
            <p:ph type="title"/>
          </p:nvPr>
        </p:nvSpPr>
        <p:spPr bwMode="auto">
          <a:xfrm>
            <a:off x="935038" y="274638"/>
            <a:ext cx="106473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1027" name="Text Placeholder 2">
            <a:extLst>
              <a:ext uri="{FF2B5EF4-FFF2-40B4-BE49-F238E27FC236}">
                <a16:creationId xmlns:a16="http://schemas.microsoft.com/office/drawing/2014/main" id="{A6CADADA-3E3E-4A5B-A0B3-3360FDDF6D00}"/>
              </a:ext>
            </a:extLst>
          </p:cNvPr>
          <p:cNvSpPr>
            <a:spLocks noGrp="1"/>
          </p:cNvSpPr>
          <p:nvPr>
            <p:ph type="body" idx="1"/>
          </p:nvPr>
        </p:nvSpPr>
        <p:spPr bwMode="auto">
          <a:xfrm>
            <a:off x="935038" y="1600200"/>
            <a:ext cx="10647362"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 name="Slide Number Placeholder 5">
            <a:extLst>
              <a:ext uri="{FF2B5EF4-FFF2-40B4-BE49-F238E27FC236}">
                <a16:creationId xmlns:a16="http://schemas.microsoft.com/office/drawing/2014/main" id="{9FD8264B-FF53-44D5-8C80-95115905B0A8}"/>
              </a:ext>
            </a:extLst>
          </p:cNvPr>
          <p:cNvSpPr>
            <a:spLocks noGrp="1"/>
          </p:cNvSpPr>
          <p:nvPr>
            <p:ph type="sldNum" sz="quarter" idx="4"/>
          </p:nvPr>
        </p:nvSpPr>
        <p:spPr>
          <a:xfrm>
            <a:off x="10896600" y="6111875"/>
            <a:ext cx="685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anose="020B0604020202020204" pitchFamily="34" charset="0"/>
                <a:cs typeface="Arial" panose="020B0604020202020204" pitchFamily="34" charset="0"/>
              </a:defRPr>
            </a:lvl1pPr>
          </a:lstStyle>
          <a:p>
            <a:pPr marL="0" marR="0" lvl="0" indent="0" algn="r" defTabSz="457200" rtl="0" eaLnBrk="1" fontAlgn="base" latinLnBrk="0" hangingPunct="1">
              <a:lnSpc>
                <a:spcPct val="100000"/>
              </a:lnSpc>
              <a:spcBef>
                <a:spcPct val="0"/>
              </a:spcBef>
              <a:spcAft>
                <a:spcPct val="0"/>
              </a:spcAft>
              <a:buClrTx/>
              <a:buSzTx/>
              <a:buFontTx/>
              <a:buNone/>
              <a:tabLst/>
              <a:defRPr/>
            </a:pPr>
            <a:fld id="{754A5283-26A8-4F27-9F2A-22ECBD6E1012}" type="slidenum">
              <a:rPr kumimoji="0" lang="en-US" altLang="ja-JP" sz="1200" b="0" i="0" u="none" strike="noStrike" kern="1200" cap="none" spc="0" normalizeH="0" baseline="0" noProof="0" smtClean="0">
                <a:ln>
                  <a:noFill/>
                </a:ln>
                <a:solidFill>
                  <a:srgbClr val="898989"/>
                </a:solidFill>
                <a:effectLst/>
                <a:uLnTx/>
                <a:uFillTx/>
                <a:latin typeface="Arial" panose="020B0604020202020204" pitchFamily="34" charset="0"/>
                <a:ea typeface="ＭＳ Ｐゴシック" panose="020B0600070205080204" pitchFamily="50"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ja-JP" sz="1200" b="0" i="0" u="none" strike="noStrike" kern="1200" cap="none" spc="0" normalizeH="0" baseline="0" noProof="0">
              <a:ln>
                <a:noFill/>
              </a:ln>
              <a:solidFill>
                <a:srgbClr val="898989"/>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spTree>
    <p:extLst>
      <p:ext uri="{BB962C8B-B14F-4D97-AF65-F5344CB8AC3E}">
        <p14:creationId xmlns:p14="http://schemas.microsoft.com/office/powerpoint/2010/main" val="13021690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Lst>
  <p:transition/>
  <p:hf hdr="0" ftr="0" dt="0"/>
  <p:txStyles>
    <p:titleStyle>
      <a:lvl1pPr algn="ctr" defTabSz="457200" rtl="0" eaLnBrk="0" fontAlgn="base" hangingPunct="0">
        <a:spcBef>
          <a:spcPct val="0"/>
        </a:spcBef>
        <a:spcAft>
          <a:spcPct val="0"/>
        </a:spcAft>
        <a:defRPr sz="4400" kern="1200">
          <a:solidFill>
            <a:schemeClr val="tx1"/>
          </a:solidFill>
          <a:latin typeface="Arial"/>
          <a:ea typeface="ＭＳ Ｐゴシック" charset="0"/>
          <a:cs typeface="Arial"/>
        </a:defRPr>
      </a:lvl1pPr>
      <a:lvl2pPr algn="ctr" defTabSz="457200" rtl="0" eaLnBrk="0" fontAlgn="base" hangingPunct="0">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ctr" defTabSz="457200" rtl="0" eaLnBrk="0" fontAlgn="base" hangingPunct="0">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ctr" defTabSz="457200" rtl="0" eaLnBrk="0" fontAlgn="base" hangingPunct="0">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ctr" defTabSz="457200" rtl="0" eaLnBrk="0" fontAlgn="base" hangingPunct="0">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ctr" defTabSz="457200" rtl="0" fontAlgn="base">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ctr" defTabSz="457200" rtl="0" fontAlgn="base">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ctr" defTabSz="457200" rtl="0" fontAlgn="base">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ctr" defTabSz="457200" rtl="0" fontAlgn="base">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342900" indent="-342900" algn="l" defTabSz="457200" rtl="0" eaLnBrk="0" fontAlgn="base" hangingPunct="0">
        <a:spcBef>
          <a:spcPct val="20000"/>
        </a:spcBef>
        <a:spcAft>
          <a:spcPct val="0"/>
        </a:spcAft>
        <a:buSzPct val="80000"/>
        <a:buFont typeface="Wingdings" panose="05000000000000000000" pitchFamily="2" charset="2"/>
        <a:buChar char="§"/>
        <a:defRPr sz="3000" kern="1200">
          <a:solidFill>
            <a:schemeClr val="tx1"/>
          </a:solidFill>
          <a:latin typeface="Arial"/>
          <a:ea typeface="ＭＳ Ｐゴシック" charset="0"/>
          <a:cs typeface="Arial"/>
        </a:defRPr>
      </a:lvl1pPr>
      <a:lvl2pPr marL="742950" indent="-285750" algn="l" defTabSz="457200" rtl="0" eaLnBrk="0" fontAlgn="base" hangingPunct="0">
        <a:spcBef>
          <a:spcPct val="20000"/>
        </a:spcBef>
        <a:spcAft>
          <a:spcPct val="0"/>
        </a:spcAft>
        <a:buSzPct val="80000"/>
        <a:buFont typeface="Wingdings" panose="05000000000000000000" pitchFamily="2" charset="2"/>
        <a:buChar char="§"/>
        <a:defRPr sz="3000" kern="1200">
          <a:solidFill>
            <a:schemeClr val="tx1"/>
          </a:solidFill>
          <a:latin typeface="Arial"/>
          <a:ea typeface="Arial" charset="0"/>
          <a:cs typeface="Arial"/>
        </a:defRPr>
      </a:lvl2pPr>
      <a:lvl3pPr marL="1143000" indent="-228600" algn="l" defTabSz="457200" rtl="0" eaLnBrk="0" fontAlgn="base" hangingPunct="0">
        <a:spcBef>
          <a:spcPct val="20000"/>
        </a:spcBef>
        <a:spcAft>
          <a:spcPct val="0"/>
        </a:spcAft>
        <a:buSzPct val="80000"/>
        <a:buFont typeface="Wingdings" panose="05000000000000000000" pitchFamily="2" charset="2"/>
        <a:buChar char="§"/>
        <a:defRPr sz="30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SzPct val="80000"/>
        <a:buFont typeface="Wingdings" panose="05000000000000000000" pitchFamily="2" charset="2"/>
        <a:buChar char="§"/>
        <a:defRPr sz="3000" kern="1200">
          <a:solidFill>
            <a:schemeClr val="tx1"/>
          </a:solidFill>
          <a:latin typeface="Arial"/>
          <a:ea typeface="Arial" charset="0"/>
          <a:cs typeface="Arial"/>
        </a:defRPr>
      </a:lvl4pPr>
      <a:lvl5pPr marL="2057400" indent="-228600" algn="l" defTabSz="457200" rtl="0" eaLnBrk="0" fontAlgn="base" hangingPunct="0">
        <a:spcBef>
          <a:spcPct val="20000"/>
        </a:spcBef>
        <a:spcAft>
          <a:spcPct val="0"/>
        </a:spcAft>
        <a:buSzPct val="80000"/>
        <a:buFont typeface="Wingdings" panose="05000000000000000000" pitchFamily="2" charset="2"/>
        <a:buChar char="§"/>
        <a:defRPr sz="30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mailto:j-manbeck2@ti.com" TargetMode="External"/><Relationship Id="rId3" Type="http://schemas.openxmlformats.org/officeDocument/2006/relationships/hyperlink" Target="mailto:podence@blackducksoftware.com" TargetMode="External"/><Relationship Id="rId7" Type="http://schemas.openxmlformats.org/officeDocument/2006/relationships/hyperlink" Target="mailto:paul.madick@hp.com" TargetMode="External"/><Relationship Id="rId2" Type="http://schemas.openxmlformats.org/officeDocument/2006/relationships/hyperlink" Target="http://www.spdx.org/" TargetMode="External"/><Relationship Id="rId1" Type="http://schemas.openxmlformats.org/officeDocument/2006/relationships/slideLayout" Target="../slideLayouts/slideLayout2.xml"/><Relationship Id="rId6" Type="http://schemas.openxmlformats.org/officeDocument/2006/relationships/hyperlink" Target="mailto:opensource@jilayne.com" TargetMode="External"/><Relationship Id="rId5" Type="http://schemas.openxmlformats.org/officeDocument/2006/relationships/hyperlink" Target="mailto:gary@sourceauditor.com" TargetMode="External"/><Relationship Id="rId4" Type="http://schemas.openxmlformats.org/officeDocument/2006/relationships/hyperlink" Target="mailto:stewart@linux.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iki.spdx.org/view/Technical_Team/SPDX_Meta_Tag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jpeg"/><Relationship Id="rId9"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hyperlink" Target="http://www.spdx.org&#65288;www.spdx.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jpeg"/><Relationship Id="rId26" Type="http://schemas.openxmlformats.org/officeDocument/2006/relationships/image" Target="../media/image53.png"/><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jpeg"/><Relationship Id="rId25" Type="http://schemas.openxmlformats.org/officeDocument/2006/relationships/image" Target="../media/image15.png"/><Relationship Id="rId2" Type="http://schemas.openxmlformats.org/officeDocument/2006/relationships/image" Target="../media/image30.png"/><Relationship Id="rId16" Type="http://schemas.openxmlformats.org/officeDocument/2006/relationships/image" Target="../media/image44.jpeg"/><Relationship Id="rId20" Type="http://schemas.openxmlformats.org/officeDocument/2006/relationships/image" Target="../media/image48.png"/><Relationship Id="rId29"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jpeg"/><Relationship Id="rId32" Type="http://schemas.openxmlformats.org/officeDocument/2006/relationships/image" Target="../media/image59.jpe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28" Type="http://schemas.openxmlformats.org/officeDocument/2006/relationships/image" Target="../media/image55.jpeg"/><Relationship Id="rId10" Type="http://schemas.openxmlformats.org/officeDocument/2006/relationships/image" Target="../media/image38.png"/><Relationship Id="rId19" Type="http://schemas.openxmlformats.org/officeDocument/2006/relationships/image" Target="../media/image47.jpeg"/><Relationship Id="rId31" Type="http://schemas.openxmlformats.org/officeDocument/2006/relationships/image" Target="../media/image5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54.png"/><Relationship Id="rId30" Type="http://schemas.openxmlformats.org/officeDocument/2006/relationships/image" Target="../media/image5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spdx.org&#65288;www.spdx.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4">
            <a:extLst>
              <a:ext uri="{FF2B5EF4-FFF2-40B4-BE49-F238E27FC236}">
                <a16:creationId xmlns:a16="http://schemas.microsoft.com/office/drawing/2014/main" id="{FB8177F5-0C17-47D3-BA24-AECCDCBAD693}"/>
              </a:ext>
            </a:extLst>
          </p:cNvPr>
          <p:cNvSpPr>
            <a:spLocks noGrp="1"/>
          </p:cNvSpPr>
          <p:nvPr>
            <p:ph type="title"/>
          </p:nvPr>
        </p:nvSpPr>
        <p:spPr/>
        <p:txBody>
          <a:bodyPr/>
          <a:lstStyle/>
          <a:p>
            <a:pPr>
              <a:defRPr/>
            </a:pPr>
            <a:r>
              <a:rPr lang="en-US" dirty="0">
                <a:latin typeface="Arial" charset="0"/>
                <a:cs typeface="ＭＳ Ｐゴシック" charset="0"/>
              </a:rPr>
              <a:t>SPDX® Slides(</a:t>
            </a:r>
            <a:r>
              <a:rPr lang="en-US" altLang="ja-JP" dirty="0">
                <a:latin typeface="Arial" charset="0"/>
                <a:cs typeface="ＭＳ Ｐゴシック" charset="0"/>
              </a:rPr>
              <a:t>SPDX® </a:t>
            </a:r>
            <a:r>
              <a:rPr lang="ja-JP" altLang="en-US" dirty="0">
                <a:latin typeface="Arial" charset="0"/>
                <a:cs typeface="ＭＳ Ｐゴシック" charset="0"/>
              </a:rPr>
              <a:t>スライド</a:t>
            </a:r>
            <a:r>
              <a:rPr lang="en-US" dirty="0">
                <a:latin typeface="Arial" charset="0"/>
                <a:cs typeface="ＭＳ Ｐゴシック" charset="0"/>
              </a:rPr>
              <a:t>)</a:t>
            </a:r>
          </a:p>
        </p:txBody>
      </p:sp>
      <p:sp>
        <p:nvSpPr>
          <p:cNvPr id="5122" name="Content Placeholder 15">
            <a:extLst>
              <a:ext uri="{FF2B5EF4-FFF2-40B4-BE49-F238E27FC236}">
                <a16:creationId xmlns:a16="http://schemas.microsoft.com/office/drawing/2014/main" id="{93D5603B-8DA5-4F22-B2BD-577275905089}"/>
              </a:ext>
            </a:extLst>
          </p:cNvPr>
          <p:cNvSpPr>
            <a:spLocks noGrp="1"/>
          </p:cNvSpPr>
          <p:nvPr>
            <p:ph idx="1"/>
          </p:nvPr>
        </p:nvSpPr>
        <p:spPr/>
        <p:txBody>
          <a:bodyPr/>
          <a:lstStyle/>
          <a:p>
            <a:pPr>
              <a:defRPr/>
            </a:pPr>
            <a:r>
              <a:rPr lang="en-US" dirty="0">
                <a:latin typeface="Arial" charset="0"/>
                <a:cs typeface="ＭＳ Ｐゴシック" charset="0"/>
              </a:rPr>
              <a:t>1 Slide Version </a:t>
            </a:r>
            <a:r>
              <a:rPr lang="ja-JP" altLang="en-US" dirty="0">
                <a:latin typeface="Arial" charset="0"/>
                <a:cs typeface="ＭＳ Ｐゴシック" charset="0"/>
              </a:rPr>
              <a:t>（</a:t>
            </a:r>
            <a:r>
              <a:rPr lang="en-US" altLang="ja-JP" dirty="0">
                <a:latin typeface="Arial" charset="0"/>
                <a:cs typeface="ＭＳ Ｐゴシック" charset="0"/>
              </a:rPr>
              <a:t>1</a:t>
            </a:r>
            <a:r>
              <a:rPr lang="ja-JP" altLang="en-US" dirty="0">
                <a:latin typeface="Arial" charset="0"/>
                <a:cs typeface="ＭＳ Ｐゴシック" charset="0"/>
              </a:rPr>
              <a:t>スライドバージョン）</a:t>
            </a:r>
            <a:endParaRPr lang="en-US" dirty="0">
              <a:latin typeface="Arial" charset="0"/>
              <a:cs typeface="ＭＳ Ｐゴシック" charset="0"/>
            </a:endParaRPr>
          </a:p>
          <a:p>
            <a:pPr>
              <a:defRPr/>
            </a:pPr>
            <a:r>
              <a:rPr lang="en-US" dirty="0">
                <a:latin typeface="Arial" charset="0"/>
                <a:cs typeface="ＭＳ Ｐゴシック" charset="0"/>
              </a:rPr>
              <a:t>High Level Presentation</a:t>
            </a:r>
            <a:r>
              <a:rPr lang="ja-JP" altLang="en-US" dirty="0">
                <a:latin typeface="Arial" charset="0"/>
                <a:cs typeface="ＭＳ Ｐゴシック" charset="0"/>
              </a:rPr>
              <a:t>（俯瞰的なプレゼンテーション）</a:t>
            </a:r>
            <a:endParaRPr lang="en-US" dirty="0">
              <a:latin typeface="Arial" charset="0"/>
              <a:cs typeface="ＭＳ Ｐゴシック" charset="0"/>
            </a:endParaRPr>
          </a:p>
          <a:p>
            <a:pPr>
              <a:defRPr/>
            </a:pPr>
            <a:r>
              <a:rPr lang="en-US" dirty="0">
                <a:latin typeface="Arial" charset="0"/>
                <a:cs typeface="ＭＳ Ｐゴシック" charset="0"/>
              </a:rPr>
              <a:t>Extra Slides with detail on group, problem, and spec that can be added into body for more detailed presentation</a:t>
            </a:r>
            <a:r>
              <a:rPr lang="ja-JP" altLang="en-US" dirty="0">
                <a:latin typeface="Arial" charset="0"/>
                <a:cs typeface="ＭＳ Ｐゴシック" charset="0"/>
              </a:rPr>
              <a:t>（より詳細なプレゼンテーションのため、分類、問題、仕様の詳細の追加用スライド）</a:t>
            </a:r>
            <a:endParaRPr lang="en-US" dirty="0">
              <a:latin typeface="Arial" charset="0"/>
              <a:cs typeface="ＭＳ Ｐゴシック" charset="0"/>
            </a:endParaRPr>
          </a:p>
          <a:p>
            <a:pPr>
              <a:defRPr/>
            </a:pPr>
            <a:r>
              <a:rPr lang="en-US" dirty="0">
                <a:latin typeface="Arial" charset="0"/>
                <a:cs typeface="ＭＳ Ｐゴシック" charset="0"/>
              </a:rPr>
              <a:t>Revision</a:t>
            </a:r>
            <a:r>
              <a:rPr lang="ja-JP" altLang="en-US" dirty="0">
                <a:latin typeface="Arial" charset="0"/>
                <a:cs typeface="ＭＳ Ｐゴシック" charset="0"/>
              </a:rPr>
              <a:t>（改定）</a:t>
            </a:r>
            <a:endParaRPr lang="en-US" dirty="0">
              <a:latin typeface="Arial" charset="0"/>
              <a:cs typeface="ＭＳ Ｐゴシック" charset="0"/>
            </a:endParaRPr>
          </a:p>
          <a:p>
            <a:pPr lvl="2">
              <a:defRPr/>
            </a:pPr>
            <a:r>
              <a:rPr lang="en-US" sz="1200" dirty="0">
                <a:latin typeface="Arial" charset="0"/>
                <a:ea typeface="ＭＳ Ｐゴシック" charset="0"/>
              </a:rPr>
              <a:t>24March16- New format. General cleanup</a:t>
            </a:r>
          </a:p>
        </p:txBody>
      </p:sp>
      <p:sp>
        <p:nvSpPr>
          <p:cNvPr id="9221" name="Slide Number Placeholder 1">
            <a:extLst>
              <a:ext uri="{FF2B5EF4-FFF2-40B4-BE49-F238E27FC236}">
                <a16:creationId xmlns:a16="http://schemas.microsoft.com/office/drawing/2014/main" id="{8E9892E5-9353-4ACE-9B16-FBDE5014008C}"/>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DC240412-CE82-49FA-8DF8-EC3A60C56661}" type="slidenum">
              <a:rPr lang="en-US" altLang="ja-JP">
                <a:solidFill>
                  <a:srgbClr val="898989"/>
                </a:solidFill>
                <a:latin typeface="Arial" panose="020B0604020202020204" pitchFamily="34" charset="0"/>
              </a:rPr>
              <a:pPr eaLnBrk="1" hangingPunct="1"/>
              <a:t>1</a:t>
            </a:fld>
            <a:endParaRPr lang="en-US" altLang="ja-JP">
              <a:solidFill>
                <a:srgbClr val="898989"/>
              </a:solidFill>
              <a:latin typeface="Arial" panose="020B0604020202020204" pitchFamily="34" charset="0"/>
            </a:endParaRPr>
          </a:p>
        </p:txBody>
      </p:sp>
      <p:sp>
        <p:nvSpPr>
          <p:cNvPr id="61444" name="Text Box 4">
            <a:extLst>
              <a:ext uri="{FF2B5EF4-FFF2-40B4-BE49-F238E27FC236}">
                <a16:creationId xmlns:a16="http://schemas.microsoft.com/office/drawing/2014/main" id="{C218454D-60EF-4F57-81D2-54C7521019E6}"/>
              </a:ext>
            </a:extLst>
          </p:cNvPr>
          <p:cNvSpPr txBox="1">
            <a:spLocks noChangeArrowheads="1"/>
          </p:cNvSpPr>
          <p:nvPr/>
        </p:nvSpPr>
        <p:spPr bwMode="auto">
          <a:xfrm>
            <a:off x="5181600" y="2895600"/>
            <a:ext cx="38766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25000"/>
              </a:spcBef>
              <a:spcAft>
                <a:spcPct val="10000"/>
              </a:spcAft>
              <a:buClr>
                <a:srgbClr val="CBC9BD"/>
              </a:buClr>
              <a:buFontTx/>
              <a:buChar char="•"/>
            </a:pPr>
            <a:endParaRPr lang="ja-JP" altLang="ja-JP" sz="1800">
              <a:latin typeface="Futura Bk"/>
            </a:endParaRPr>
          </a:p>
        </p:txBody>
      </p:sp>
    </p:spTree>
  </p:cSld>
  <p:clrMapOvr>
    <a:masterClrMapping/>
  </p:clrMapOvr>
  <p:transition advTm="5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61444"/>
                                        </p:tgtEl>
                                        <p:attrNameLst>
                                          <p:attrName>style.visibility</p:attrName>
                                        </p:attrNameLst>
                                      </p:cBhvr>
                                      <p:to>
                                        <p:strVal val="visible"/>
                                      </p:to>
                                    </p:set>
                                    <p:animEffect transition="in" filter="wipe(up)">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a:extLst>
              <a:ext uri="{FF2B5EF4-FFF2-40B4-BE49-F238E27FC236}">
                <a16:creationId xmlns:a16="http://schemas.microsoft.com/office/drawing/2014/main" id="{995C623B-8E8C-498E-A02C-420B98730170}"/>
              </a:ext>
            </a:extLst>
          </p:cNvPr>
          <p:cNvSpPr>
            <a:spLocks noGrp="1"/>
          </p:cNvSpPr>
          <p:nvPr>
            <p:ph type="title"/>
          </p:nvPr>
        </p:nvSpPr>
        <p:spPr/>
        <p:txBody>
          <a:bodyPr/>
          <a:lstStyle/>
          <a:p>
            <a:pPr>
              <a:defRPr/>
            </a:pPr>
            <a:r>
              <a:rPr lang="en-US">
                <a:latin typeface="Arial" charset="0"/>
                <a:cs typeface="ＭＳ Ｐゴシック" charset="0"/>
              </a:rPr>
              <a:t>Status</a:t>
            </a:r>
          </a:p>
        </p:txBody>
      </p:sp>
      <p:sp>
        <p:nvSpPr>
          <p:cNvPr id="12290" name="Content Placeholder 2">
            <a:extLst>
              <a:ext uri="{FF2B5EF4-FFF2-40B4-BE49-F238E27FC236}">
                <a16:creationId xmlns:a16="http://schemas.microsoft.com/office/drawing/2014/main" id="{8352080E-4EA6-44DF-930A-FEC23B7252B7}"/>
              </a:ext>
            </a:extLst>
          </p:cNvPr>
          <p:cNvSpPr>
            <a:spLocks noGrp="1"/>
          </p:cNvSpPr>
          <p:nvPr>
            <p:ph idx="1"/>
          </p:nvPr>
        </p:nvSpPr>
        <p:spPr>
          <a:xfrm>
            <a:off x="1752600" y="1155546"/>
            <a:ext cx="9392322" cy="2133600"/>
          </a:xfrm>
        </p:spPr>
        <p:txBody>
          <a:bodyPr/>
          <a:lstStyle/>
          <a:p>
            <a:pPr>
              <a:defRPr/>
            </a:pPr>
            <a:r>
              <a:rPr lang="en-US" dirty="0">
                <a:latin typeface="Arial" charset="0"/>
                <a:cs typeface="ＭＳ Ｐゴシック" charset="0"/>
              </a:rPr>
              <a:t>Current Version</a:t>
            </a:r>
            <a:r>
              <a:rPr lang="ja-JP" altLang="en-US" dirty="0">
                <a:latin typeface="Arial" charset="0"/>
                <a:cs typeface="ＭＳ Ｐゴシック" charset="0"/>
              </a:rPr>
              <a:t>（現在のバージョン）</a:t>
            </a:r>
            <a:r>
              <a:rPr lang="en-US" dirty="0">
                <a:latin typeface="Arial" charset="0"/>
                <a:cs typeface="ＭＳ Ｐゴシック" charset="0"/>
              </a:rPr>
              <a:t> 2.0– Q1 2015</a:t>
            </a:r>
          </a:p>
          <a:p>
            <a:pPr lvl="1">
              <a:defRPr/>
            </a:pPr>
            <a:r>
              <a:rPr lang="en-US" dirty="0">
                <a:latin typeface="Arial" charset="0"/>
                <a:ea typeface="ＭＳ Ｐゴシック" charset="0"/>
                <a:cs typeface="ＭＳ Ｐゴシック" charset="0"/>
              </a:rPr>
              <a:t>Extended to include relationships like package hierarchy</a:t>
            </a:r>
            <a:r>
              <a:rPr lang="ja-JP" altLang="en-US" dirty="0">
                <a:latin typeface="Arial" charset="0"/>
                <a:ea typeface="ＭＳ Ｐゴシック" charset="0"/>
                <a:cs typeface="ＭＳ Ｐゴシック" charset="0"/>
              </a:rPr>
              <a:t>（</a:t>
            </a:r>
            <a:r>
              <a:rPr lang="ja-JP" altLang="ja-JP" sz="3200" dirty="0">
                <a:solidFill>
                  <a:schemeClr val="tx1"/>
                </a:solidFill>
                <a:latin typeface="Arial Unicode MS"/>
              </a:rPr>
              <a:t>パッケージ階層のような関係を含むように拡張</a:t>
            </a:r>
            <a:r>
              <a:rPr lang="ja-JP" altLang="en-US" dirty="0">
                <a:latin typeface="Arial" charset="0"/>
                <a:ea typeface="ＭＳ Ｐゴシック" charset="0"/>
                <a:cs typeface="ＭＳ Ｐゴシック" charset="0"/>
              </a:rPr>
              <a:t>）</a:t>
            </a:r>
            <a:endParaRPr lang="en-US" dirty="0">
              <a:latin typeface="Arial" charset="0"/>
              <a:ea typeface="ＭＳ Ｐゴシック" charset="0"/>
              <a:cs typeface="ＭＳ Ｐゴシック" charset="0"/>
            </a:endParaRPr>
          </a:p>
          <a:p>
            <a:pPr>
              <a:defRPr/>
            </a:pPr>
            <a:endParaRPr lang="en-US" dirty="0">
              <a:latin typeface="Arial" charset="0"/>
              <a:cs typeface="ＭＳ Ｐゴシック" charset="0"/>
            </a:endParaRPr>
          </a:p>
          <a:p>
            <a:pPr>
              <a:defRPr/>
            </a:pPr>
            <a:endParaRPr lang="en-US" dirty="0">
              <a:latin typeface="Arial" charset="0"/>
              <a:cs typeface="ＭＳ Ｐゴシック" charset="0"/>
            </a:endParaRPr>
          </a:p>
          <a:p>
            <a:pPr>
              <a:defRPr/>
            </a:pPr>
            <a:endParaRPr lang="en-US" dirty="0">
              <a:latin typeface="Arial" charset="0"/>
              <a:cs typeface="ＭＳ Ｐゴシック" charset="0"/>
            </a:endParaRPr>
          </a:p>
        </p:txBody>
      </p:sp>
      <p:sp>
        <p:nvSpPr>
          <p:cNvPr id="18437" name="Slide Number Placeholder 4">
            <a:extLst>
              <a:ext uri="{FF2B5EF4-FFF2-40B4-BE49-F238E27FC236}">
                <a16:creationId xmlns:a16="http://schemas.microsoft.com/office/drawing/2014/main" id="{D1E02EBA-62BC-495A-B804-3C34DFFC198C}"/>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CDE1723D-8DBD-42AB-910B-82430FAB199B}" type="slidenum">
              <a:rPr lang="en-US" altLang="ja-JP">
                <a:solidFill>
                  <a:srgbClr val="898989"/>
                </a:solidFill>
                <a:latin typeface="Arial" panose="020B0604020202020204" pitchFamily="34" charset="0"/>
              </a:rPr>
              <a:pPr eaLnBrk="1" hangingPunct="1"/>
              <a:t>10</a:t>
            </a:fld>
            <a:endParaRPr lang="en-US" altLang="ja-JP">
              <a:solidFill>
                <a:srgbClr val="898989"/>
              </a:solidFill>
              <a:latin typeface="Arial" panose="020B0604020202020204" pitchFamily="34" charset="0"/>
            </a:endParaRPr>
          </a:p>
        </p:txBody>
      </p:sp>
      <p:sp>
        <p:nvSpPr>
          <p:cNvPr id="2" name="Rectangle 1">
            <a:extLst>
              <a:ext uri="{FF2B5EF4-FFF2-40B4-BE49-F238E27FC236}">
                <a16:creationId xmlns:a16="http://schemas.microsoft.com/office/drawing/2014/main" id="{61179E3E-AB8E-4252-A601-B4ACF743AF58}"/>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8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7" name="Picture 3">
            <a:extLst>
              <a:ext uri="{FF2B5EF4-FFF2-40B4-BE49-F238E27FC236}">
                <a16:creationId xmlns:a16="http://schemas.microsoft.com/office/drawing/2014/main" id="{CF9E7160-E20C-469A-A564-6D0DB5E1CAB7}"/>
              </a:ext>
            </a:extLst>
          </p:cNvPr>
          <p:cNvPicPr>
            <a:picLocks noChangeAspect="1"/>
          </p:cNvPicPr>
          <p:nvPr/>
        </p:nvPicPr>
        <p:blipFill>
          <a:blip r:embed="rId2"/>
          <a:stretch>
            <a:fillRect/>
          </a:stretch>
        </p:blipFill>
        <p:spPr>
          <a:xfrm>
            <a:off x="3170388" y="3249763"/>
            <a:ext cx="4889500" cy="2679700"/>
          </a:xfrm>
          <a:prstGeom prst="rect">
            <a:avLst/>
          </a:prstGeom>
          <a:ln>
            <a:solidFill>
              <a:schemeClr val="accent1">
                <a:lumMod val="50000"/>
                <a:lumOff val="50000"/>
              </a:schemeClr>
            </a:solidFill>
          </a:ln>
        </p:spPr>
      </p:pic>
    </p:spTree>
  </p:cSld>
  <p:clrMapOvr>
    <a:masterClrMapping/>
  </p:clrMapOvr>
  <p:transition advTm="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159">
            <a:extLst>
              <a:ext uri="{FF2B5EF4-FFF2-40B4-BE49-F238E27FC236}">
                <a16:creationId xmlns:a16="http://schemas.microsoft.com/office/drawing/2014/main" id="{D2CFA6DC-6C77-4AC3-A2F4-44DC0E1900E8}"/>
              </a:ext>
            </a:extLst>
          </p:cNvPr>
          <p:cNvSpPr/>
          <p:nvPr/>
        </p:nvSpPr>
        <p:spPr bwMode="auto">
          <a:xfrm>
            <a:off x="1752600" y="4462463"/>
            <a:ext cx="8534400" cy="1371600"/>
          </a:xfrm>
          <a:prstGeom prst="rect">
            <a:avLst/>
          </a:prstGeom>
          <a:solidFill>
            <a:schemeClr val="tx2">
              <a:lumMod val="50000"/>
              <a:lumOff val="50000"/>
            </a:schemeClr>
          </a:solidFill>
          <a:ln w="9525" cap="flat" cmpd="sng" algn="ctr">
            <a:noFill/>
            <a:prstDash val="solid"/>
            <a:round/>
            <a:headEnd type="none" w="med" len="med"/>
            <a:tailEnd type="none" w="med" len="med"/>
          </a:ln>
          <a:effectLst/>
        </p:spPr>
        <p:txBody>
          <a:bodyPr/>
          <a:lstStyle/>
          <a:p>
            <a:pPr eaLnBrk="0" hangingPunct="0">
              <a:defRPr/>
            </a:pPr>
            <a:endParaRPr lang="en-US">
              <a:latin typeface="Calibri" charset="0"/>
              <a:ea typeface="ＭＳ Ｐゴシック" pitchFamily="-107" charset="-128"/>
              <a:cs typeface="ＭＳ Ｐゴシック" pitchFamily="-107" charset="-128"/>
            </a:endParaRPr>
          </a:p>
        </p:txBody>
      </p:sp>
      <p:sp>
        <p:nvSpPr>
          <p:cNvPr id="159" name="Rectangle 158">
            <a:extLst>
              <a:ext uri="{FF2B5EF4-FFF2-40B4-BE49-F238E27FC236}">
                <a16:creationId xmlns:a16="http://schemas.microsoft.com/office/drawing/2014/main" id="{DB5A78C8-9A97-41D9-9E36-079C5ED05020}"/>
              </a:ext>
            </a:extLst>
          </p:cNvPr>
          <p:cNvSpPr/>
          <p:nvPr/>
        </p:nvSpPr>
        <p:spPr bwMode="auto">
          <a:xfrm>
            <a:off x="1752600" y="2928938"/>
            <a:ext cx="8534400" cy="1371600"/>
          </a:xfrm>
          <a:prstGeom prst="rect">
            <a:avLst/>
          </a:prstGeom>
          <a:solidFill>
            <a:schemeClr val="tx2">
              <a:lumMod val="50000"/>
              <a:lumOff val="50000"/>
            </a:schemeClr>
          </a:solidFill>
          <a:ln w="9525" cap="flat" cmpd="sng" algn="ctr">
            <a:noFill/>
            <a:prstDash val="solid"/>
            <a:round/>
            <a:headEnd type="none" w="med" len="med"/>
            <a:tailEnd type="none" w="med" len="med"/>
          </a:ln>
          <a:effectLst/>
        </p:spPr>
        <p:txBody>
          <a:bodyPr/>
          <a:lstStyle/>
          <a:p>
            <a:pPr eaLnBrk="0" hangingPunct="0">
              <a:defRPr/>
            </a:pPr>
            <a:endParaRPr lang="en-US">
              <a:latin typeface="Calibri" charset="0"/>
              <a:ea typeface="ＭＳ Ｐゴシック" pitchFamily="-107" charset="-128"/>
              <a:cs typeface="ＭＳ Ｐゴシック" pitchFamily="-107" charset="-128"/>
            </a:endParaRPr>
          </a:p>
        </p:txBody>
      </p:sp>
      <p:sp>
        <p:nvSpPr>
          <p:cNvPr id="157" name="Rectangle 156">
            <a:extLst>
              <a:ext uri="{FF2B5EF4-FFF2-40B4-BE49-F238E27FC236}">
                <a16:creationId xmlns:a16="http://schemas.microsoft.com/office/drawing/2014/main" id="{F63D23E9-B2BD-4ACA-99B8-E34CC46EF766}"/>
              </a:ext>
            </a:extLst>
          </p:cNvPr>
          <p:cNvSpPr/>
          <p:nvPr/>
        </p:nvSpPr>
        <p:spPr bwMode="auto">
          <a:xfrm>
            <a:off x="1752600" y="1524000"/>
            <a:ext cx="8534400" cy="1219200"/>
          </a:xfrm>
          <a:prstGeom prst="rect">
            <a:avLst/>
          </a:prstGeom>
          <a:solidFill>
            <a:schemeClr val="tx2">
              <a:lumMod val="50000"/>
              <a:lumOff val="50000"/>
            </a:schemeClr>
          </a:solidFill>
          <a:ln w="9525" cap="flat" cmpd="sng" algn="ctr">
            <a:noFill/>
            <a:prstDash val="solid"/>
            <a:round/>
            <a:headEnd type="none" w="med" len="med"/>
            <a:tailEnd type="none" w="med" len="med"/>
          </a:ln>
          <a:effectLst/>
        </p:spPr>
        <p:txBody>
          <a:bodyPr/>
          <a:lstStyle/>
          <a:p>
            <a:pPr eaLnBrk="0" hangingPunct="0">
              <a:defRPr/>
            </a:pPr>
            <a:endParaRPr lang="en-US">
              <a:latin typeface="Calibri" charset="0"/>
              <a:ea typeface="ＭＳ Ｐゴシック" pitchFamily="-107" charset="-128"/>
              <a:cs typeface="ＭＳ Ｐゴシック" pitchFamily="-107" charset="-128"/>
            </a:endParaRPr>
          </a:p>
        </p:txBody>
      </p:sp>
      <p:sp>
        <p:nvSpPr>
          <p:cNvPr id="13316" name="Title 1">
            <a:extLst>
              <a:ext uri="{FF2B5EF4-FFF2-40B4-BE49-F238E27FC236}">
                <a16:creationId xmlns:a16="http://schemas.microsoft.com/office/drawing/2014/main" id="{3F05F52E-6EBE-4F09-9519-C98E268DCD1F}"/>
              </a:ext>
            </a:extLst>
          </p:cNvPr>
          <p:cNvSpPr>
            <a:spLocks noGrp="1"/>
          </p:cNvSpPr>
          <p:nvPr>
            <p:ph type="title"/>
          </p:nvPr>
        </p:nvSpPr>
        <p:spPr/>
        <p:txBody>
          <a:bodyPr/>
          <a:lstStyle/>
          <a:p>
            <a:pPr>
              <a:defRPr/>
            </a:pPr>
            <a:r>
              <a:rPr lang="en-US" dirty="0">
                <a:latin typeface="Arial" charset="0"/>
                <a:cs typeface="ＭＳ Ｐゴシック" charset="0"/>
              </a:rPr>
              <a:t>What it Means to You</a:t>
            </a:r>
          </a:p>
        </p:txBody>
      </p:sp>
      <p:sp>
        <p:nvSpPr>
          <p:cNvPr id="19473" name="Slide Number Placeholder 1">
            <a:extLst>
              <a:ext uri="{FF2B5EF4-FFF2-40B4-BE49-F238E27FC236}">
                <a16:creationId xmlns:a16="http://schemas.microsoft.com/office/drawing/2014/main" id="{F5095F3D-75E3-479D-874F-A30B30E38060}"/>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6C7814A8-1B41-49EA-B207-6B395FCCFE76}" type="slidenum">
              <a:rPr lang="en-US" altLang="ja-JP">
                <a:solidFill>
                  <a:srgbClr val="898989"/>
                </a:solidFill>
                <a:latin typeface="Arial" panose="020B0604020202020204" pitchFamily="34" charset="0"/>
              </a:rPr>
              <a:pPr eaLnBrk="1" hangingPunct="1"/>
              <a:t>11</a:t>
            </a:fld>
            <a:endParaRPr lang="en-US" altLang="ja-JP">
              <a:solidFill>
                <a:srgbClr val="898989"/>
              </a:solidFill>
              <a:latin typeface="Arial" panose="020B0604020202020204" pitchFamily="34" charset="0"/>
            </a:endParaRPr>
          </a:p>
        </p:txBody>
      </p:sp>
      <p:sp>
        <p:nvSpPr>
          <p:cNvPr id="19462" name="Cube 3">
            <a:extLst>
              <a:ext uri="{FF2B5EF4-FFF2-40B4-BE49-F238E27FC236}">
                <a16:creationId xmlns:a16="http://schemas.microsoft.com/office/drawing/2014/main" id="{4BCC8F49-2B1E-4CDF-93E2-69B303767058}"/>
              </a:ext>
            </a:extLst>
          </p:cNvPr>
          <p:cNvSpPr>
            <a:spLocks noChangeArrowheads="1"/>
          </p:cNvSpPr>
          <p:nvPr/>
        </p:nvSpPr>
        <p:spPr bwMode="auto">
          <a:xfrm>
            <a:off x="4648200" y="2743200"/>
            <a:ext cx="2209800" cy="1371600"/>
          </a:xfrm>
          <a:prstGeom prst="cube">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endParaRPr lang="ja-JP" altLang="ja-JP"/>
          </a:p>
        </p:txBody>
      </p:sp>
      <p:sp>
        <p:nvSpPr>
          <p:cNvPr id="19463" name="TextBox 29">
            <a:extLst>
              <a:ext uri="{FF2B5EF4-FFF2-40B4-BE49-F238E27FC236}">
                <a16:creationId xmlns:a16="http://schemas.microsoft.com/office/drawing/2014/main" id="{D936B6F3-811F-4C54-BE67-DD9F4CCF7A21}"/>
              </a:ext>
            </a:extLst>
          </p:cNvPr>
          <p:cNvSpPr txBox="1">
            <a:spLocks noChangeArrowheads="1"/>
          </p:cNvSpPr>
          <p:nvPr/>
        </p:nvSpPr>
        <p:spPr bwMode="auto">
          <a:xfrm>
            <a:off x="3079750" y="1676400"/>
            <a:ext cx="31559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2800" b="1">
                <a:solidFill>
                  <a:schemeClr val="bg2"/>
                </a:solidFill>
              </a:rPr>
              <a:t>Embedded &amp; SW </a:t>
            </a:r>
          </a:p>
          <a:p>
            <a:pPr eaLnBrk="1" hangingPunct="1">
              <a:spcBef>
                <a:spcPct val="0"/>
              </a:spcBef>
              <a:buSzTx/>
              <a:buFontTx/>
              <a:buNone/>
            </a:pPr>
            <a:r>
              <a:rPr lang="en-US" altLang="ja-JP" sz="2800" b="1">
                <a:solidFill>
                  <a:schemeClr val="bg2"/>
                </a:solidFill>
              </a:rPr>
              <a:t>Supply Chains</a:t>
            </a:r>
          </a:p>
        </p:txBody>
      </p:sp>
      <p:sp>
        <p:nvSpPr>
          <p:cNvPr id="19465" name="TextBox 126">
            <a:extLst>
              <a:ext uri="{FF2B5EF4-FFF2-40B4-BE49-F238E27FC236}">
                <a16:creationId xmlns:a16="http://schemas.microsoft.com/office/drawing/2014/main" id="{8D16366E-976B-449A-8301-8F0657993F77}"/>
              </a:ext>
            </a:extLst>
          </p:cNvPr>
          <p:cNvSpPr txBox="1">
            <a:spLocks noChangeArrowheads="1"/>
          </p:cNvSpPr>
          <p:nvPr/>
        </p:nvSpPr>
        <p:spPr bwMode="auto">
          <a:xfrm>
            <a:off x="6324600" y="1676400"/>
            <a:ext cx="31384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2800">
                <a:solidFill>
                  <a:schemeClr val="bg2"/>
                </a:solidFill>
              </a:rPr>
              <a:t>Save Time/Money</a:t>
            </a:r>
          </a:p>
          <a:p>
            <a:pPr eaLnBrk="1" hangingPunct="1">
              <a:spcBef>
                <a:spcPct val="0"/>
              </a:spcBef>
              <a:buSzTx/>
              <a:buFontTx/>
              <a:buNone/>
            </a:pPr>
            <a:r>
              <a:rPr lang="en-US" altLang="ja-JP" sz="2800">
                <a:solidFill>
                  <a:schemeClr val="bg2"/>
                </a:solidFill>
              </a:rPr>
              <a:t>Better Compliance</a:t>
            </a:r>
          </a:p>
        </p:txBody>
      </p:sp>
      <p:sp>
        <p:nvSpPr>
          <p:cNvPr id="19466" name="TextBox 127">
            <a:extLst>
              <a:ext uri="{FF2B5EF4-FFF2-40B4-BE49-F238E27FC236}">
                <a16:creationId xmlns:a16="http://schemas.microsoft.com/office/drawing/2014/main" id="{3CC88BD5-3B86-4C24-BAB6-5D33CADDDE3A}"/>
              </a:ext>
            </a:extLst>
          </p:cNvPr>
          <p:cNvSpPr txBox="1">
            <a:spLocks noChangeArrowheads="1"/>
          </p:cNvSpPr>
          <p:nvPr/>
        </p:nvSpPr>
        <p:spPr bwMode="auto">
          <a:xfrm>
            <a:off x="3094038" y="3117850"/>
            <a:ext cx="24193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2800" b="1">
                <a:solidFill>
                  <a:schemeClr val="bg2"/>
                </a:solidFill>
              </a:rPr>
              <a:t>Open Source</a:t>
            </a:r>
          </a:p>
          <a:p>
            <a:pPr eaLnBrk="1" hangingPunct="1">
              <a:spcBef>
                <a:spcPct val="0"/>
              </a:spcBef>
              <a:buSzTx/>
              <a:buFontTx/>
              <a:buNone/>
            </a:pPr>
            <a:r>
              <a:rPr lang="en-US" altLang="ja-JP" sz="2800" b="1">
                <a:solidFill>
                  <a:schemeClr val="bg2"/>
                </a:solidFill>
              </a:rPr>
              <a:t>Developers</a:t>
            </a:r>
          </a:p>
        </p:txBody>
      </p:sp>
      <p:sp>
        <p:nvSpPr>
          <p:cNvPr id="19467" name="TextBox 140">
            <a:extLst>
              <a:ext uri="{FF2B5EF4-FFF2-40B4-BE49-F238E27FC236}">
                <a16:creationId xmlns:a16="http://schemas.microsoft.com/office/drawing/2014/main" id="{CB6B9861-964E-47E0-ACB1-A3F152BBDF1E}"/>
              </a:ext>
            </a:extLst>
          </p:cNvPr>
          <p:cNvSpPr txBox="1">
            <a:spLocks noChangeArrowheads="1"/>
          </p:cNvSpPr>
          <p:nvPr/>
        </p:nvSpPr>
        <p:spPr bwMode="auto">
          <a:xfrm>
            <a:off x="6324600" y="3117850"/>
            <a:ext cx="32781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2800">
                <a:solidFill>
                  <a:schemeClr val="bg2"/>
                </a:solidFill>
              </a:rPr>
              <a:t>Help Users Comply</a:t>
            </a:r>
          </a:p>
          <a:p>
            <a:pPr eaLnBrk="1" hangingPunct="1">
              <a:spcBef>
                <a:spcPct val="0"/>
              </a:spcBef>
              <a:buSzTx/>
              <a:buFontTx/>
              <a:buNone/>
            </a:pPr>
            <a:r>
              <a:rPr lang="en-US" altLang="ja-JP" sz="2800">
                <a:solidFill>
                  <a:schemeClr val="bg2"/>
                </a:solidFill>
              </a:rPr>
              <a:t>With Your Licenses</a:t>
            </a:r>
          </a:p>
        </p:txBody>
      </p:sp>
      <p:sp>
        <p:nvSpPr>
          <p:cNvPr id="19469" name="Cube 148">
            <a:extLst>
              <a:ext uri="{FF2B5EF4-FFF2-40B4-BE49-F238E27FC236}">
                <a16:creationId xmlns:a16="http://schemas.microsoft.com/office/drawing/2014/main" id="{92DD5805-8768-4224-9782-90923078AB41}"/>
              </a:ext>
            </a:extLst>
          </p:cNvPr>
          <p:cNvSpPr>
            <a:spLocks noChangeArrowheads="1"/>
          </p:cNvSpPr>
          <p:nvPr/>
        </p:nvSpPr>
        <p:spPr bwMode="auto">
          <a:xfrm>
            <a:off x="4648200" y="4081463"/>
            <a:ext cx="2209800" cy="1371600"/>
          </a:xfrm>
          <a:prstGeom prst="cube">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endParaRPr lang="ja-JP" altLang="ja-JP"/>
          </a:p>
        </p:txBody>
      </p:sp>
      <p:sp>
        <p:nvSpPr>
          <p:cNvPr id="19470" name="TextBox 149">
            <a:extLst>
              <a:ext uri="{FF2B5EF4-FFF2-40B4-BE49-F238E27FC236}">
                <a16:creationId xmlns:a16="http://schemas.microsoft.com/office/drawing/2014/main" id="{9E2DE3EC-2FDE-4463-9306-FA91A901A46F}"/>
              </a:ext>
            </a:extLst>
          </p:cNvPr>
          <p:cNvSpPr txBox="1">
            <a:spLocks noChangeArrowheads="1"/>
          </p:cNvSpPr>
          <p:nvPr/>
        </p:nvSpPr>
        <p:spPr bwMode="auto">
          <a:xfrm>
            <a:off x="3094038" y="4605338"/>
            <a:ext cx="27019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2800" b="1">
                <a:solidFill>
                  <a:schemeClr val="bg2"/>
                </a:solidFill>
              </a:rPr>
              <a:t>Consumers of </a:t>
            </a:r>
          </a:p>
          <a:p>
            <a:pPr eaLnBrk="1" hangingPunct="1">
              <a:spcBef>
                <a:spcPct val="0"/>
              </a:spcBef>
              <a:buSzTx/>
              <a:buFontTx/>
              <a:buNone/>
            </a:pPr>
            <a:r>
              <a:rPr lang="en-US" altLang="ja-JP" sz="2800" b="1">
                <a:solidFill>
                  <a:schemeClr val="bg2"/>
                </a:solidFill>
              </a:rPr>
              <a:t>SW &amp; OSS</a:t>
            </a:r>
          </a:p>
        </p:txBody>
      </p:sp>
      <p:sp>
        <p:nvSpPr>
          <p:cNvPr id="19471" name="TextBox 150">
            <a:extLst>
              <a:ext uri="{FF2B5EF4-FFF2-40B4-BE49-F238E27FC236}">
                <a16:creationId xmlns:a16="http://schemas.microsoft.com/office/drawing/2014/main" id="{224A227C-BEEF-4FD6-9D17-4ACF60B12299}"/>
              </a:ext>
            </a:extLst>
          </p:cNvPr>
          <p:cNvSpPr txBox="1">
            <a:spLocks noChangeArrowheads="1"/>
          </p:cNvSpPr>
          <p:nvPr/>
        </p:nvSpPr>
        <p:spPr bwMode="auto">
          <a:xfrm>
            <a:off x="6324600" y="4605338"/>
            <a:ext cx="3657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2800">
                <a:solidFill>
                  <a:schemeClr val="bg2"/>
                </a:solidFill>
              </a:rPr>
              <a:t>Understand Licensing</a:t>
            </a:r>
          </a:p>
          <a:p>
            <a:pPr eaLnBrk="1" hangingPunct="1">
              <a:spcBef>
                <a:spcPct val="0"/>
              </a:spcBef>
              <a:buSzTx/>
              <a:buFontTx/>
              <a:buNone/>
            </a:pPr>
            <a:r>
              <a:rPr lang="en-US" altLang="ja-JP" sz="2800">
                <a:solidFill>
                  <a:schemeClr val="bg2"/>
                </a:solidFill>
              </a:rPr>
              <a:t>of the Code You Use</a:t>
            </a:r>
          </a:p>
        </p:txBody>
      </p:sp>
      <p:sp>
        <p:nvSpPr>
          <p:cNvPr id="2" name="テキスト ボックス 1">
            <a:extLst>
              <a:ext uri="{FF2B5EF4-FFF2-40B4-BE49-F238E27FC236}">
                <a16:creationId xmlns:a16="http://schemas.microsoft.com/office/drawing/2014/main" id="{138A0E27-52F0-42D4-826F-7E11189E86AF}"/>
              </a:ext>
            </a:extLst>
          </p:cNvPr>
          <p:cNvSpPr txBox="1"/>
          <p:nvPr/>
        </p:nvSpPr>
        <p:spPr>
          <a:xfrm>
            <a:off x="9424408" y="1753861"/>
            <a:ext cx="2549096" cy="646331"/>
          </a:xfrm>
          <a:prstGeom prst="rect">
            <a:avLst/>
          </a:prstGeom>
          <a:noFill/>
        </p:spPr>
        <p:txBody>
          <a:bodyPr wrap="none" rtlCol="0">
            <a:spAutoFit/>
          </a:bodyPr>
          <a:lstStyle/>
          <a:p>
            <a:r>
              <a:rPr kumimoji="1" lang="ja-JP" altLang="en-US" dirty="0"/>
              <a:t>時間、お金の節約</a:t>
            </a:r>
            <a:endParaRPr kumimoji="1" lang="en-US" altLang="ja-JP" dirty="0"/>
          </a:p>
          <a:p>
            <a:r>
              <a:rPr kumimoji="1" lang="ja-JP" altLang="en-US" dirty="0"/>
              <a:t>よりよいコンプライアンス</a:t>
            </a:r>
          </a:p>
        </p:txBody>
      </p:sp>
      <p:sp>
        <p:nvSpPr>
          <p:cNvPr id="23" name="テキスト ボックス 22">
            <a:extLst>
              <a:ext uri="{FF2B5EF4-FFF2-40B4-BE49-F238E27FC236}">
                <a16:creationId xmlns:a16="http://schemas.microsoft.com/office/drawing/2014/main" id="{740C5282-71FC-4E64-B278-8B2899E1F9F3}"/>
              </a:ext>
            </a:extLst>
          </p:cNvPr>
          <p:cNvSpPr txBox="1"/>
          <p:nvPr/>
        </p:nvSpPr>
        <p:spPr>
          <a:xfrm>
            <a:off x="9602788" y="3271728"/>
            <a:ext cx="2305439" cy="646331"/>
          </a:xfrm>
          <a:prstGeom prst="rect">
            <a:avLst/>
          </a:prstGeom>
          <a:noFill/>
        </p:spPr>
        <p:txBody>
          <a:bodyPr wrap="none" rtlCol="0">
            <a:spAutoFit/>
          </a:bodyPr>
          <a:lstStyle/>
          <a:p>
            <a:r>
              <a:rPr kumimoji="1" lang="ja-JP" altLang="en-US" dirty="0"/>
              <a:t>ユーザーのライセンス</a:t>
            </a:r>
            <a:endParaRPr kumimoji="1" lang="en-US" altLang="ja-JP" dirty="0"/>
          </a:p>
          <a:p>
            <a:r>
              <a:rPr kumimoji="1" lang="ja-JP" altLang="en-US" dirty="0"/>
              <a:t>対応への助力</a:t>
            </a:r>
            <a:endParaRPr kumimoji="1" lang="en-US" altLang="ja-JP" dirty="0"/>
          </a:p>
        </p:txBody>
      </p:sp>
      <p:sp>
        <p:nvSpPr>
          <p:cNvPr id="24" name="テキスト ボックス 23">
            <a:extLst>
              <a:ext uri="{FF2B5EF4-FFF2-40B4-BE49-F238E27FC236}">
                <a16:creationId xmlns:a16="http://schemas.microsoft.com/office/drawing/2014/main" id="{ED1EB90E-FD71-47F6-8CED-00E9D8809282}"/>
              </a:ext>
            </a:extLst>
          </p:cNvPr>
          <p:cNvSpPr txBox="1"/>
          <p:nvPr/>
        </p:nvSpPr>
        <p:spPr>
          <a:xfrm>
            <a:off x="9886561" y="4691801"/>
            <a:ext cx="2334293" cy="646331"/>
          </a:xfrm>
          <a:prstGeom prst="rect">
            <a:avLst/>
          </a:prstGeom>
          <a:noFill/>
        </p:spPr>
        <p:txBody>
          <a:bodyPr wrap="none" rtlCol="0">
            <a:spAutoFit/>
          </a:bodyPr>
          <a:lstStyle/>
          <a:p>
            <a:r>
              <a:rPr kumimoji="1" lang="ja-JP" altLang="en-US" dirty="0"/>
              <a:t>使用しているコード</a:t>
            </a:r>
            <a:endParaRPr kumimoji="1" lang="en-US" altLang="ja-JP" dirty="0"/>
          </a:p>
          <a:p>
            <a:r>
              <a:rPr kumimoji="1" lang="ja-JP" altLang="en-US" dirty="0"/>
              <a:t>のライセンスへの理解</a:t>
            </a:r>
            <a:endParaRPr kumimoji="1" lang="en-US" altLang="ja-JP" dirty="0"/>
          </a:p>
        </p:txBody>
      </p:sp>
      <p:sp>
        <p:nvSpPr>
          <p:cNvPr id="25" name="テキスト ボックス 24">
            <a:extLst>
              <a:ext uri="{FF2B5EF4-FFF2-40B4-BE49-F238E27FC236}">
                <a16:creationId xmlns:a16="http://schemas.microsoft.com/office/drawing/2014/main" id="{C48B78D8-ED66-41DF-B094-937F21B61CAD}"/>
              </a:ext>
            </a:extLst>
          </p:cNvPr>
          <p:cNvSpPr txBox="1"/>
          <p:nvPr/>
        </p:nvSpPr>
        <p:spPr>
          <a:xfrm>
            <a:off x="3742881" y="5550199"/>
            <a:ext cx="2073003" cy="646331"/>
          </a:xfrm>
          <a:prstGeom prst="rect">
            <a:avLst/>
          </a:prstGeom>
          <a:noFill/>
        </p:spPr>
        <p:txBody>
          <a:bodyPr wrap="none" rtlCol="0">
            <a:spAutoFit/>
          </a:bodyPr>
          <a:lstStyle/>
          <a:p>
            <a:r>
              <a:rPr kumimoji="1" lang="ja-JP" altLang="en-US" dirty="0"/>
              <a:t>ソフトウェアと</a:t>
            </a:r>
            <a:r>
              <a:rPr kumimoji="1" lang="en-US" altLang="ja-JP" dirty="0"/>
              <a:t>OSS</a:t>
            </a:r>
            <a:r>
              <a:rPr kumimoji="1" lang="ja-JP" altLang="en-US" dirty="0"/>
              <a:t>の</a:t>
            </a:r>
            <a:endParaRPr kumimoji="1" lang="en-US" altLang="ja-JP" dirty="0"/>
          </a:p>
          <a:p>
            <a:r>
              <a:rPr kumimoji="1" lang="ja-JP" altLang="en-US" dirty="0"/>
              <a:t>使用者</a:t>
            </a:r>
            <a:endParaRPr kumimoji="1" lang="en-US" altLang="ja-JP" dirty="0"/>
          </a:p>
        </p:txBody>
      </p:sp>
      <p:sp>
        <p:nvSpPr>
          <p:cNvPr id="26" name="テキスト ボックス 25">
            <a:extLst>
              <a:ext uri="{FF2B5EF4-FFF2-40B4-BE49-F238E27FC236}">
                <a16:creationId xmlns:a16="http://schemas.microsoft.com/office/drawing/2014/main" id="{175D60FA-BCAD-45EF-BBA1-6A0174431DA5}"/>
              </a:ext>
            </a:extLst>
          </p:cNvPr>
          <p:cNvSpPr txBox="1"/>
          <p:nvPr/>
        </p:nvSpPr>
        <p:spPr>
          <a:xfrm>
            <a:off x="3680097" y="3892217"/>
            <a:ext cx="1638590" cy="646331"/>
          </a:xfrm>
          <a:prstGeom prst="rect">
            <a:avLst/>
          </a:prstGeom>
          <a:noFill/>
        </p:spPr>
        <p:txBody>
          <a:bodyPr wrap="none" rtlCol="0">
            <a:spAutoFit/>
          </a:bodyPr>
          <a:lstStyle/>
          <a:p>
            <a:r>
              <a:rPr kumimoji="1" lang="ja-JP" altLang="en-US" dirty="0"/>
              <a:t>オープンソース</a:t>
            </a:r>
            <a:endParaRPr kumimoji="1" lang="en-US" altLang="ja-JP" dirty="0"/>
          </a:p>
          <a:p>
            <a:r>
              <a:rPr kumimoji="1" lang="ja-JP" altLang="en-US" dirty="0"/>
              <a:t>開発者</a:t>
            </a:r>
            <a:endParaRPr kumimoji="1" lang="en-US" altLang="ja-JP" dirty="0"/>
          </a:p>
        </p:txBody>
      </p:sp>
      <p:sp>
        <p:nvSpPr>
          <p:cNvPr id="27" name="テキスト ボックス 26">
            <a:extLst>
              <a:ext uri="{FF2B5EF4-FFF2-40B4-BE49-F238E27FC236}">
                <a16:creationId xmlns:a16="http://schemas.microsoft.com/office/drawing/2014/main" id="{F24D9E3F-DA90-4C4C-BF06-0E7C166F34B5}"/>
              </a:ext>
            </a:extLst>
          </p:cNvPr>
          <p:cNvSpPr txBox="1"/>
          <p:nvPr/>
        </p:nvSpPr>
        <p:spPr>
          <a:xfrm>
            <a:off x="4499392" y="2496234"/>
            <a:ext cx="2456122" cy="646331"/>
          </a:xfrm>
          <a:prstGeom prst="rect">
            <a:avLst/>
          </a:prstGeom>
          <a:noFill/>
        </p:spPr>
        <p:txBody>
          <a:bodyPr wrap="none" rtlCol="0">
            <a:spAutoFit/>
          </a:bodyPr>
          <a:lstStyle/>
          <a:p>
            <a:r>
              <a:rPr kumimoji="1" lang="ja-JP" altLang="en-US" dirty="0"/>
              <a:t>組み込み＆ソフトウェア</a:t>
            </a:r>
            <a:endParaRPr kumimoji="1" lang="en-US" altLang="ja-JP" dirty="0"/>
          </a:p>
          <a:p>
            <a:r>
              <a:rPr kumimoji="1" lang="ja-JP" altLang="en-US" dirty="0"/>
              <a:t>サプライチェーン</a:t>
            </a:r>
            <a:endParaRPr kumimoji="1" lang="en-US" altLang="ja-JP" dirty="0"/>
          </a:p>
        </p:txBody>
      </p:sp>
      <p:pic>
        <p:nvPicPr>
          <p:cNvPr id="28" name="Picture 22">
            <a:extLst>
              <a:ext uri="{FF2B5EF4-FFF2-40B4-BE49-F238E27FC236}">
                <a16:creationId xmlns:a16="http://schemas.microsoft.com/office/drawing/2014/main" id="{96DB5A52-5963-4D09-860E-3D1387E5E7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708674"/>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160">
            <a:extLst>
              <a:ext uri="{FF2B5EF4-FFF2-40B4-BE49-F238E27FC236}">
                <a16:creationId xmlns:a16="http://schemas.microsoft.com/office/drawing/2014/main" id="{3BC93508-FFC0-4A1B-953F-4104F9FAAE21}"/>
              </a:ext>
            </a:extLst>
          </p:cNvPr>
          <p:cNvGrpSpPr>
            <a:grpSpLocks/>
          </p:cNvGrpSpPr>
          <p:nvPr/>
        </p:nvGrpSpPr>
        <p:grpSpPr bwMode="auto">
          <a:xfrm>
            <a:off x="1828800" y="3134249"/>
            <a:ext cx="1219200" cy="969963"/>
            <a:chOff x="304800" y="3276600"/>
            <a:chExt cx="1219200" cy="969963"/>
          </a:xfrm>
        </p:grpSpPr>
        <p:pic>
          <p:nvPicPr>
            <p:cNvPr id="30" name="Picture 25" descr="people">
              <a:extLst>
                <a:ext uri="{FF2B5EF4-FFF2-40B4-BE49-F238E27FC236}">
                  <a16:creationId xmlns:a16="http://schemas.microsoft.com/office/drawing/2014/main" id="{8BCDA3BE-A7A3-45FE-84BC-ADAD35ED9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000" t="75302" r="37000" b="-603"/>
            <a:stretch>
              <a:fillRect/>
            </a:stretch>
          </p:blipFill>
          <p:spPr bwMode="auto">
            <a:xfrm>
              <a:off x="304800" y="3276600"/>
              <a:ext cx="6096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5" descr="people">
              <a:extLst>
                <a:ext uri="{FF2B5EF4-FFF2-40B4-BE49-F238E27FC236}">
                  <a16:creationId xmlns:a16="http://schemas.microsoft.com/office/drawing/2014/main" id="{5743A342-4896-405F-9AB8-23C51580A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000" t="75302" r="37000" b="-603"/>
            <a:stretch>
              <a:fillRect/>
            </a:stretch>
          </p:blipFill>
          <p:spPr bwMode="auto">
            <a:xfrm>
              <a:off x="914400" y="3276600"/>
              <a:ext cx="6096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5" descr="people">
              <a:extLst>
                <a:ext uri="{FF2B5EF4-FFF2-40B4-BE49-F238E27FC236}">
                  <a16:creationId xmlns:a16="http://schemas.microsoft.com/office/drawing/2014/main" id="{4508E806-D56A-406A-95F6-394AA1038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000" t="75302" r="37000" b="-603"/>
            <a:stretch>
              <a:fillRect/>
            </a:stretch>
          </p:blipFill>
          <p:spPr bwMode="auto">
            <a:xfrm>
              <a:off x="304800" y="3733800"/>
              <a:ext cx="6096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5" descr="people">
              <a:extLst>
                <a:ext uri="{FF2B5EF4-FFF2-40B4-BE49-F238E27FC236}">
                  <a16:creationId xmlns:a16="http://schemas.microsoft.com/office/drawing/2014/main" id="{C564F8D2-71DE-4D40-9CF0-BE8ED0556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000" t="75302" r="37000" b="-603"/>
            <a:stretch>
              <a:fillRect/>
            </a:stretch>
          </p:blipFill>
          <p:spPr bwMode="auto">
            <a:xfrm>
              <a:off x="914400" y="3733800"/>
              <a:ext cx="6096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 name="Picture 155">
            <a:extLst>
              <a:ext uri="{FF2B5EF4-FFF2-40B4-BE49-F238E27FC236}">
                <a16:creationId xmlns:a16="http://schemas.microsoft.com/office/drawing/2014/main" id="{41B926D3-0ACE-4E6B-89D3-F5E5E958322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570937"/>
            <a:ext cx="863600"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67AB1-B5A7-4F6A-A697-2094AAAAFE5F}"/>
              </a:ext>
            </a:extLst>
          </p:cNvPr>
          <p:cNvSpPr>
            <a:spLocks noGrp="1"/>
          </p:cNvSpPr>
          <p:nvPr>
            <p:ph type="title"/>
          </p:nvPr>
        </p:nvSpPr>
        <p:spPr/>
        <p:txBody>
          <a:bodyPr/>
          <a:lstStyle/>
          <a:p>
            <a:pPr>
              <a:defRPr/>
            </a:pPr>
            <a:r>
              <a:rPr lang="en-US" dirty="0"/>
              <a:t>Want to help?</a:t>
            </a:r>
          </a:p>
        </p:txBody>
      </p:sp>
      <p:sp>
        <p:nvSpPr>
          <p:cNvPr id="3" name="Content Placeholder 2">
            <a:extLst>
              <a:ext uri="{FF2B5EF4-FFF2-40B4-BE49-F238E27FC236}">
                <a16:creationId xmlns:a16="http://schemas.microsoft.com/office/drawing/2014/main" id="{55739AA1-8038-45FE-A7DC-065A9BEEE0DB}"/>
              </a:ext>
            </a:extLst>
          </p:cNvPr>
          <p:cNvSpPr>
            <a:spLocks noGrp="1"/>
          </p:cNvSpPr>
          <p:nvPr>
            <p:ph idx="1"/>
          </p:nvPr>
        </p:nvSpPr>
        <p:spPr/>
        <p:txBody>
          <a:bodyPr>
            <a:normAutofit fontScale="70000" lnSpcReduction="20000"/>
          </a:bodyPr>
          <a:lstStyle/>
          <a:p>
            <a:pPr>
              <a:defRPr/>
            </a:pPr>
            <a:r>
              <a:rPr lang="en-US" dirty="0"/>
              <a:t>If your analysis tool doesn’t provide or consume SPDX documents – ask your vendor for it!</a:t>
            </a:r>
            <a:r>
              <a:rPr lang="ja-JP" altLang="en-US" dirty="0"/>
              <a:t>（もしあなたの解析ツールが</a:t>
            </a:r>
            <a:r>
              <a:rPr lang="en-US" altLang="ja-JP" dirty="0"/>
              <a:t>SPDX</a:t>
            </a:r>
            <a:r>
              <a:rPr lang="ja-JP" altLang="en-US" dirty="0"/>
              <a:t>を提供もしくは使用しない場合、ベンダーに問い合わせてください！）</a:t>
            </a:r>
            <a:endParaRPr lang="en-US" dirty="0"/>
          </a:p>
          <a:p>
            <a:pPr>
              <a:defRPr/>
            </a:pPr>
            <a:endParaRPr lang="en-US" dirty="0"/>
          </a:p>
          <a:p>
            <a:pPr>
              <a:defRPr/>
            </a:pPr>
            <a:r>
              <a:rPr lang="en-US" dirty="0"/>
              <a:t>Encourage your Developers, Testers and Writers to help with the Open Source based tools working with SPDX.</a:t>
            </a:r>
            <a:r>
              <a:rPr lang="ja-JP" altLang="en-US" dirty="0"/>
              <a:t>（</a:t>
            </a:r>
            <a:r>
              <a:rPr lang="ja-JP" altLang="ja-JP" sz="3200" dirty="0">
                <a:solidFill>
                  <a:schemeClr val="tx1"/>
                </a:solidFill>
                <a:latin typeface="Arial Unicode MS"/>
              </a:rPr>
              <a:t>開発者、テスト担当者、</a:t>
            </a:r>
            <a:r>
              <a:rPr lang="ja-JP" altLang="en-US" sz="3200" dirty="0">
                <a:solidFill>
                  <a:schemeClr val="tx1"/>
                </a:solidFill>
                <a:latin typeface="Arial Unicode MS"/>
              </a:rPr>
              <a:t>ライター</a:t>
            </a:r>
            <a:r>
              <a:rPr lang="ja-JP" altLang="ja-JP" sz="3200" dirty="0">
                <a:solidFill>
                  <a:schemeClr val="tx1"/>
                </a:solidFill>
                <a:latin typeface="Arial Unicode MS"/>
              </a:rPr>
              <a:t>にSPDXで動作するオープンソースベースのツールをサポートするように奨励する</a:t>
            </a:r>
            <a:r>
              <a:rPr lang="ja-JP" altLang="en-US" sz="3200" dirty="0">
                <a:solidFill>
                  <a:schemeClr val="tx1"/>
                </a:solidFill>
                <a:latin typeface="Arial Unicode MS"/>
              </a:rPr>
              <a:t>）</a:t>
            </a:r>
            <a:endParaRPr lang="en-US" dirty="0"/>
          </a:p>
          <a:p>
            <a:pPr lvl="1">
              <a:defRPr/>
            </a:pPr>
            <a:r>
              <a:rPr lang="en-US" dirty="0"/>
              <a:t>Adding SPDX </a:t>
            </a:r>
            <a:r>
              <a:rPr lang="en-US" dirty="0" err="1"/>
              <a:t>tag:value</a:t>
            </a:r>
            <a:r>
              <a:rPr lang="en-US" dirty="0"/>
              <a:t> format to </a:t>
            </a:r>
            <a:r>
              <a:rPr lang="en-US" dirty="0" err="1"/>
              <a:t>FOSSology</a:t>
            </a:r>
            <a:r>
              <a:rPr lang="en-US" dirty="0"/>
              <a:t>, SPDX tools, and other open source projects</a:t>
            </a:r>
            <a:r>
              <a:rPr lang="ja-JP" altLang="en-US" dirty="0"/>
              <a:t>（</a:t>
            </a:r>
            <a:r>
              <a:rPr lang="en-US" altLang="ja-JP" dirty="0"/>
              <a:t> SPDX </a:t>
            </a:r>
            <a:r>
              <a:rPr lang="en-US" altLang="ja-JP" dirty="0" err="1"/>
              <a:t>tag:value</a:t>
            </a:r>
            <a:r>
              <a:rPr lang="en-US" altLang="ja-JP" dirty="0"/>
              <a:t> </a:t>
            </a:r>
            <a:r>
              <a:rPr lang="ja-JP" altLang="en-US" dirty="0"/>
              <a:t>フォーマットの</a:t>
            </a:r>
            <a:r>
              <a:rPr lang="en-US" altLang="ja-JP" dirty="0" err="1"/>
              <a:t>FOSSology</a:t>
            </a:r>
            <a:r>
              <a:rPr lang="ja-JP" altLang="ja-JP" dirty="0" err="1"/>
              <a:t>、</a:t>
            </a:r>
            <a:r>
              <a:rPr lang="en-US" altLang="ja-JP" dirty="0"/>
              <a:t>SPDX</a:t>
            </a:r>
            <a:r>
              <a:rPr lang="ja-JP" altLang="ja-JP" dirty="0"/>
              <a:t>ツール、およびその他のオープンソースプロジェクトへの</a:t>
            </a:r>
            <a:r>
              <a:rPr lang="ja-JP" altLang="en-US" dirty="0"/>
              <a:t>追加</a:t>
            </a:r>
            <a:endParaRPr lang="en-US" dirty="0"/>
          </a:p>
          <a:p>
            <a:pPr lvl="1">
              <a:defRPr/>
            </a:pPr>
            <a:r>
              <a:rPr lang="en-US" dirty="0"/>
              <a:t>Extend the open source based tools to implement with the use cases </a:t>
            </a:r>
            <a:r>
              <a:rPr lang="en-US" u="sng" dirty="0"/>
              <a:t>you</a:t>
            </a:r>
            <a:r>
              <a:rPr lang="en-US" dirty="0"/>
              <a:t> care about.</a:t>
            </a:r>
            <a:r>
              <a:rPr lang="ja-JP" altLang="en-US" dirty="0"/>
              <a:t>（</a:t>
            </a:r>
            <a:r>
              <a:rPr lang="ja-JP" altLang="en-US" sz="3200" dirty="0">
                <a:solidFill>
                  <a:schemeClr val="tx1"/>
                </a:solidFill>
                <a:latin typeface="Arial Unicode MS"/>
              </a:rPr>
              <a:t>注意する</a:t>
            </a:r>
            <a:r>
              <a:rPr lang="ja-JP" altLang="ja-JP" sz="3200" dirty="0">
                <a:solidFill>
                  <a:schemeClr val="tx1"/>
                </a:solidFill>
                <a:latin typeface="Arial Unicode MS"/>
              </a:rPr>
              <a:t>ユースケース</a:t>
            </a:r>
            <a:r>
              <a:rPr lang="ja-JP" altLang="en-US" sz="3200" dirty="0">
                <a:solidFill>
                  <a:schemeClr val="tx1"/>
                </a:solidFill>
                <a:latin typeface="Arial Unicode MS"/>
              </a:rPr>
              <a:t>へ使用のため</a:t>
            </a:r>
            <a:r>
              <a:rPr lang="ja-JP" altLang="ja-JP" sz="3200" dirty="0">
                <a:solidFill>
                  <a:schemeClr val="tx1"/>
                </a:solidFill>
                <a:latin typeface="Arial Unicode MS"/>
              </a:rPr>
              <a:t>オープンソースのツールを拡張する</a:t>
            </a:r>
            <a:r>
              <a:rPr lang="ja-JP" altLang="en-US" dirty="0"/>
              <a:t>）</a:t>
            </a:r>
            <a:endParaRPr lang="en-US" dirty="0"/>
          </a:p>
          <a:p>
            <a:pPr lvl="1">
              <a:defRPr/>
            </a:pPr>
            <a:endParaRPr lang="en-US" sz="1000" dirty="0"/>
          </a:p>
          <a:p>
            <a:pPr>
              <a:defRPr/>
            </a:pPr>
            <a:r>
              <a:rPr lang="en-US" dirty="0"/>
              <a:t>Join one of the SPDX teams</a:t>
            </a:r>
            <a:r>
              <a:rPr lang="is-IS" dirty="0"/>
              <a:t>…</a:t>
            </a:r>
            <a:r>
              <a:rPr lang="ja-JP" altLang="en-US" dirty="0"/>
              <a:t>（いずれかの</a:t>
            </a:r>
            <a:r>
              <a:rPr lang="en-US" altLang="ja-JP" dirty="0"/>
              <a:t>SPDX</a:t>
            </a:r>
            <a:r>
              <a:rPr lang="ja-JP" altLang="en-US" dirty="0"/>
              <a:t>のチームへ参加）</a:t>
            </a:r>
            <a:endParaRPr lang="en-US" sz="1100" dirty="0"/>
          </a:p>
          <a:p>
            <a:pPr lvl="1">
              <a:defRPr/>
            </a:pPr>
            <a:endParaRPr lang="en-US" dirty="0"/>
          </a:p>
          <a:p>
            <a:pPr lvl="1">
              <a:defRPr/>
            </a:pPr>
            <a:endParaRPr lang="en-US" dirty="0"/>
          </a:p>
          <a:p>
            <a:pPr>
              <a:defRPr/>
            </a:pPr>
            <a:endParaRPr lang="en-US" dirty="0"/>
          </a:p>
        </p:txBody>
      </p:sp>
      <p:sp>
        <p:nvSpPr>
          <p:cNvPr id="20484" name="Slide Number Placeholder 4">
            <a:extLst>
              <a:ext uri="{FF2B5EF4-FFF2-40B4-BE49-F238E27FC236}">
                <a16:creationId xmlns:a16="http://schemas.microsoft.com/office/drawing/2014/main" id="{85E33C35-4A45-44F4-A1F6-DF79DB4A514F}"/>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CAA23C52-79B6-427A-A909-E3AF4B380145}" type="slidenum">
              <a:rPr lang="en-US" altLang="ja-JP">
                <a:solidFill>
                  <a:srgbClr val="898989"/>
                </a:solidFill>
                <a:latin typeface="Arial" panose="020B0604020202020204" pitchFamily="34" charset="0"/>
              </a:rPr>
              <a:pPr eaLnBrk="1" hangingPunct="1"/>
              <a:t>12</a:t>
            </a:fld>
            <a:endParaRPr lang="en-US" altLang="ja-JP">
              <a:solidFill>
                <a:srgbClr val="898989"/>
              </a:solidFill>
              <a:latin typeface="Arial" panose="020B0604020202020204" pitchFamily="34" charset="0"/>
            </a:endParaRPr>
          </a:p>
        </p:txBody>
      </p:sp>
      <p:sp>
        <p:nvSpPr>
          <p:cNvPr id="4" name="Rectangle 1">
            <a:extLst>
              <a:ext uri="{FF2B5EF4-FFF2-40B4-BE49-F238E27FC236}">
                <a16:creationId xmlns:a16="http://schemas.microsoft.com/office/drawing/2014/main" id="{035EE844-7527-4271-AA27-C6B694D0DEBA}"/>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8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FE67BA10-6EDA-402A-A619-654AC5AC7570}"/>
              </a:ext>
            </a:extLst>
          </p:cNvPr>
          <p:cNvSpPr>
            <a:spLocks noGrp="1"/>
          </p:cNvSpPr>
          <p:nvPr>
            <p:ph type="title"/>
          </p:nvPr>
        </p:nvSpPr>
        <p:spPr/>
        <p:txBody>
          <a:bodyPr/>
          <a:lstStyle/>
          <a:p>
            <a:pPr>
              <a:defRPr/>
            </a:pPr>
            <a:r>
              <a:rPr lang="en-US" dirty="0">
                <a:latin typeface="Arial" charset="0"/>
                <a:cs typeface="ＭＳ Ｐゴシック" charset="0"/>
              </a:rPr>
              <a:t>Contact Info</a:t>
            </a:r>
            <a:r>
              <a:rPr lang="ja-JP" altLang="en-US" dirty="0">
                <a:latin typeface="Arial" charset="0"/>
                <a:cs typeface="ＭＳ Ｐゴシック" charset="0"/>
              </a:rPr>
              <a:t>（連絡先情報）</a:t>
            </a:r>
            <a:endParaRPr lang="en-US" dirty="0">
              <a:latin typeface="Arial" charset="0"/>
              <a:cs typeface="ＭＳ Ｐゴシック" charset="0"/>
            </a:endParaRPr>
          </a:p>
        </p:txBody>
      </p:sp>
      <p:sp>
        <p:nvSpPr>
          <p:cNvPr id="14338" name="Content Placeholder 2">
            <a:extLst>
              <a:ext uri="{FF2B5EF4-FFF2-40B4-BE49-F238E27FC236}">
                <a16:creationId xmlns:a16="http://schemas.microsoft.com/office/drawing/2014/main" id="{4EE7B523-A9F5-4AA2-BD79-387F4DB3004B}"/>
              </a:ext>
            </a:extLst>
          </p:cNvPr>
          <p:cNvSpPr>
            <a:spLocks noGrp="1"/>
          </p:cNvSpPr>
          <p:nvPr>
            <p:ph idx="1"/>
          </p:nvPr>
        </p:nvSpPr>
        <p:spPr/>
        <p:txBody>
          <a:bodyPr/>
          <a:lstStyle/>
          <a:p>
            <a:pPr>
              <a:lnSpc>
                <a:spcPct val="80000"/>
              </a:lnSpc>
              <a:buFont typeface="Wingdings" panose="05000000000000000000" pitchFamily="2" charset="2"/>
              <a:buChar char="§"/>
            </a:pPr>
            <a:r>
              <a:rPr lang="en-US" altLang="ja-JP" sz="2600">
                <a:solidFill>
                  <a:srgbClr val="262626"/>
                </a:solidFill>
                <a:latin typeface="Arial" panose="020B0604020202020204" pitchFamily="34" charset="0"/>
                <a:ea typeface="ＭＳ Ｐゴシック" panose="020B0600070205080204" pitchFamily="50" charset="-128"/>
                <a:cs typeface="Arial" panose="020B0604020202020204" pitchFamily="34" charset="0"/>
              </a:rPr>
              <a:t>See: </a:t>
            </a:r>
          </a:p>
          <a:p>
            <a:pPr lvl="1">
              <a:lnSpc>
                <a:spcPct val="80000"/>
              </a:lnSpc>
            </a:pPr>
            <a:r>
              <a:rPr lang="en-US" altLang="ja-JP" sz="2600">
                <a:solidFill>
                  <a:srgbClr val="262626"/>
                </a:solidFill>
                <a:latin typeface="Arial" panose="020B0604020202020204" pitchFamily="34" charset="0"/>
                <a:ea typeface="ＭＳ Ｐゴシック" panose="020B0600070205080204" pitchFamily="50" charset="-128"/>
                <a:cs typeface="Arial" panose="020B0604020202020204" pitchFamily="34" charset="0"/>
                <a:hlinkClick r:id="rId2"/>
              </a:rPr>
              <a:t>http://www.spdx.org</a:t>
            </a:r>
            <a:r>
              <a:rPr lang="en-US" altLang="ja-JP" sz="2600">
                <a:solidFill>
                  <a:srgbClr val="262626"/>
                </a:solidFill>
                <a:latin typeface="Arial" panose="020B0604020202020204" pitchFamily="34" charset="0"/>
                <a:ea typeface="ＭＳ Ｐゴシック" panose="020B0600070205080204" pitchFamily="50" charset="-128"/>
                <a:cs typeface="Arial" panose="020B0604020202020204" pitchFamily="34" charset="0"/>
              </a:rPr>
              <a:t> </a:t>
            </a:r>
          </a:p>
          <a:p>
            <a:pPr lvl="1">
              <a:lnSpc>
                <a:spcPct val="80000"/>
              </a:lnSpc>
            </a:pPr>
            <a:r>
              <a:rPr lang="en-US" altLang="ja-JP" sz="2600">
                <a:solidFill>
                  <a:srgbClr val="262626"/>
                </a:solidFill>
                <a:latin typeface="Arial" panose="020B0604020202020204" pitchFamily="34" charset="0"/>
                <a:ea typeface="ＭＳ Ｐゴシック" panose="020B0600070205080204" pitchFamily="50" charset="-128"/>
                <a:cs typeface="Arial" panose="020B0604020202020204" pitchFamily="34" charset="0"/>
              </a:rPr>
              <a:t>Mailing lists, meetings, wiki</a:t>
            </a:r>
          </a:p>
          <a:p>
            <a:pPr>
              <a:lnSpc>
                <a:spcPct val="80000"/>
              </a:lnSpc>
              <a:buFont typeface="Wingdings" panose="05000000000000000000" pitchFamily="2" charset="2"/>
              <a:buChar char="§"/>
            </a:pPr>
            <a:r>
              <a:rPr lang="en-US" altLang="ja-JP" sz="2600">
                <a:solidFill>
                  <a:srgbClr val="262626"/>
                </a:solidFill>
                <a:latin typeface="Arial" panose="020B0604020202020204" pitchFamily="34" charset="0"/>
                <a:ea typeface="ＭＳ Ｐゴシック" panose="020B0600070205080204" pitchFamily="50" charset="-128"/>
                <a:cs typeface="Arial" panose="020B0604020202020204" pitchFamily="34" charset="0"/>
              </a:rPr>
              <a:t>Contact:</a:t>
            </a:r>
          </a:p>
          <a:p>
            <a:pPr lvl="1">
              <a:lnSpc>
                <a:spcPct val="80000"/>
              </a:lnSpc>
            </a:pPr>
            <a:r>
              <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rPr>
              <a:t>Phil Odence (Chair) - </a:t>
            </a:r>
            <a:r>
              <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hlinkClick r:id="rId3"/>
              </a:rPr>
              <a:t>podence@blackducksoftware.com</a:t>
            </a:r>
            <a:endPar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endParaRPr>
          </a:p>
          <a:p>
            <a:pPr lvl="1">
              <a:lnSpc>
                <a:spcPct val="80000"/>
              </a:lnSpc>
            </a:pPr>
            <a:r>
              <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rPr>
              <a:t>Kate Stewart (Tech Team Co-Chair) - </a:t>
            </a:r>
            <a:r>
              <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hlinkClick r:id="rId4"/>
              </a:rPr>
              <a:t>stewart@linux.com</a:t>
            </a:r>
            <a:r>
              <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rPr>
              <a:t> </a:t>
            </a:r>
          </a:p>
          <a:p>
            <a:pPr lvl="1">
              <a:lnSpc>
                <a:spcPct val="80000"/>
              </a:lnSpc>
            </a:pPr>
            <a:r>
              <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rPr>
              <a:t>Gary O’Neall (Tech Team Co-Chair) - </a:t>
            </a:r>
            <a:r>
              <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hlinkClick r:id="rId5"/>
              </a:rPr>
              <a:t>gary@sourceauditor.com</a:t>
            </a:r>
            <a:r>
              <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rPr>
              <a:t> </a:t>
            </a:r>
          </a:p>
          <a:p>
            <a:pPr lvl="1">
              <a:lnSpc>
                <a:spcPct val="80000"/>
              </a:lnSpc>
            </a:pPr>
            <a:r>
              <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rPr>
              <a:t>Jilayne Lovejoy (Legal Team Co-Chair) - </a:t>
            </a:r>
            <a:r>
              <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hlinkClick r:id="rId6"/>
              </a:rPr>
              <a:t>opensource@jilayne.com</a:t>
            </a:r>
            <a:endPar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endParaRPr>
          </a:p>
          <a:p>
            <a:pPr lvl="1">
              <a:lnSpc>
                <a:spcPct val="80000"/>
              </a:lnSpc>
            </a:pPr>
            <a:r>
              <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rPr>
              <a:t>Paul Maddick, (Legal Team Co-Chair) - </a:t>
            </a:r>
            <a:r>
              <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hlinkClick r:id="rId7"/>
              </a:rPr>
              <a:t>paul.madick@hp.com</a:t>
            </a:r>
            <a:r>
              <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rPr>
              <a:t> </a:t>
            </a:r>
          </a:p>
          <a:p>
            <a:pPr lvl="1">
              <a:lnSpc>
                <a:spcPct val="80000"/>
              </a:lnSpc>
            </a:pPr>
            <a:r>
              <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rPr>
              <a:t>Jack Manbeck (Business Team Co-Chair) - </a:t>
            </a:r>
            <a:r>
              <a:rPr lang="en-US" altLang="ja-JP" sz="2600">
                <a:solidFill>
                  <a:srgbClr val="262626"/>
                </a:solidFill>
                <a:latin typeface="Arial" panose="020B0604020202020204" pitchFamily="34" charset="0"/>
                <a:ea typeface="Arial" panose="020B0604020202020204" pitchFamily="34" charset="0"/>
                <a:cs typeface="Arial" panose="020B0604020202020204" pitchFamily="34" charset="0"/>
                <a:hlinkClick r:id="rId8"/>
              </a:rPr>
              <a:t>j-</a:t>
            </a:r>
            <a:r>
              <a:rPr lang="en-US" altLang="ja-JP" sz="2600">
                <a:solidFill>
                  <a:srgbClr val="262626"/>
                </a:solidFill>
                <a:latin typeface="Arial" panose="020B0604020202020204" pitchFamily="34" charset="0"/>
                <a:ea typeface="ＭＳ Ｐゴシック" panose="020B0600070205080204" pitchFamily="50" charset="-128"/>
                <a:cs typeface="Arial" panose="020B0604020202020204" pitchFamily="34" charset="0"/>
                <a:hlinkClick r:id="rId8"/>
              </a:rPr>
              <a:t>manbeck2@ti.com</a:t>
            </a:r>
            <a:endParaRPr lang="en-US" altLang="ja-JP" sz="260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lvl="1">
              <a:lnSpc>
                <a:spcPct val="80000"/>
              </a:lnSpc>
            </a:pPr>
            <a:endParaRPr lang="en-US" altLang="ja-JP" sz="260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lvl="1">
              <a:lnSpc>
                <a:spcPct val="80000"/>
              </a:lnSpc>
              <a:buFont typeface="Arial" panose="020B0604020202020204" pitchFamily="34" charset="0"/>
              <a:buNone/>
            </a:pPr>
            <a:endParaRPr lang="en-US" altLang="ja-JP" sz="260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21508" name="Slide Number Placeholder 1">
            <a:extLst>
              <a:ext uri="{FF2B5EF4-FFF2-40B4-BE49-F238E27FC236}">
                <a16:creationId xmlns:a16="http://schemas.microsoft.com/office/drawing/2014/main" id="{34A6FC16-CF35-4886-9C35-905244C0C0AB}"/>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A314EDF0-FB84-4F7A-A697-096B5616BF1A}" type="slidenum">
              <a:rPr lang="en-US" altLang="ja-JP">
                <a:solidFill>
                  <a:srgbClr val="898989"/>
                </a:solidFill>
                <a:latin typeface="Arial" panose="020B0604020202020204" pitchFamily="34" charset="0"/>
              </a:rPr>
              <a:pPr eaLnBrk="1" hangingPunct="1"/>
              <a:t>13</a:t>
            </a:fld>
            <a:endParaRPr lang="en-US" altLang="ja-JP">
              <a:solidFill>
                <a:srgbClr val="898989"/>
              </a:solidFill>
              <a:latin typeface="Arial" panose="020B0604020202020204" pitchFamily="34" charset="0"/>
            </a:endParaRPr>
          </a:p>
        </p:txBody>
      </p:sp>
    </p:spTree>
  </p:cSld>
  <p:clrMapOvr>
    <a:masterClrMapping/>
  </p:clrMapOvr>
  <p:transition advTm="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a:extLst>
              <a:ext uri="{FF2B5EF4-FFF2-40B4-BE49-F238E27FC236}">
                <a16:creationId xmlns:a16="http://schemas.microsoft.com/office/drawing/2014/main" id="{49395A7C-E328-4814-8DD2-D623020B449A}"/>
              </a:ext>
            </a:extLst>
          </p:cNvPr>
          <p:cNvSpPr>
            <a:spLocks noGrp="1"/>
          </p:cNvSpPr>
          <p:nvPr>
            <p:ph type="ctrTitle"/>
          </p:nvPr>
        </p:nvSpPr>
        <p:spPr/>
        <p:txBody>
          <a:bodyPr/>
          <a:lstStyle/>
          <a:p>
            <a:r>
              <a:rPr lang="en-US" altLang="ja-JP">
                <a:latin typeface="Arial" panose="020B0604020202020204" pitchFamily="34" charset="0"/>
                <a:ea typeface="ＭＳ Ｐゴシック" panose="020B0600070205080204" pitchFamily="50" charset="-128"/>
                <a:cs typeface="Arial" panose="020B0604020202020204" pitchFamily="34" charset="0"/>
              </a:rPr>
              <a:t>Thank you!</a:t>
            </a:r>
          </a:p>
        </p:txBody>
      </p:sp>
      <p:sp>
        <p:nvSpPr>
          <p:cNvPr id="6" name="Subtitle 5">
            <a:extLst>
              <a:ext uri="{FF2B5EF4-FFF2-40B4-BE49-F238E27FC236}">
                <a16:creationId xmlns:a16="http://schemas.microsoft.com/office/drawing/2014/main" id="{C3782AD6-14E5-47F1-863A-6C6F1433FDF1}"/>
              </a:ext>
            </a:extLst>
          </p:cNvPr>
          <p:cNvSpPr>
            <a:spLocks noGrp="1"/>
          </p:cNvSpPr>
          <p:nvPr>
            <p:ph type="subTitle" idx="1"/>
          </p:nvPr>
        </p:nvSpPr>
        <p:spPr/>
        <p:txBody>
          <a:bodyPr/>
          <a:lstStyle/>
          <a:p>
            <a:pPr>
              <a:buFont typeface="Wingdings" charset="0"/>
              <a:buNone/>
              <a:defRPr/>
            </a:pPr>
            <a:r>
              <a:rPr lang="en-US" dirty="0">
                <a:solidFill>
                  <a:schemeClr val="accent2">
                    <a:lumMod val="20000"/>
                    <a:lumOff val="80000"/>
                  </a:schemeClr>
                </a:solidFill>
              </a:rPr>
              <a:t>Questions?</a:t>
            </a:r>
          </a:p>
          <a:p>
            <a:pPr>
              <a:buFont typeface="Wingdings" charset="0"/>
              <a:buNone/>
              <a:defRPr/>
            </a:pPr>
            <a:endParaRPr lang="en-US" dirty="0">
              <a:solidFill>
                <a:schemeClr val="accent2">
                  <a:lumMod val="20000"/>
                  <a:lumOff val="80000"/>
                </a:schemeClr>
              </a:solidFill>
            </a:endParaRPr>
          </a:p>
          <a:p>
            <a:pPr>
              <a:buFont typeface="Wingdings" charset="0"/>
              <a:buNone/>
              <a:defRPr/>
            </a:pPr>
            <a:endParaRPr lang="en-US" dirty="0">
              <a:solidFill>
                <a:schemeClr val="accent2">
                  <a:lumMod val="20000"/>
                  <a:lumOff val="80000"/>
                </a:schemeClr>
              </a:solidFill>
            </a:endParaRPr>
          </a:p>
        </p:txBody>
      </p:sp>
      <p:sp>
        <p:nvSpPr>
          <p:cNvPr id="22532" name="Slide Number Placeholder 3">
            <a:extLst>
              <a:ext uri="{FF2B5EF4-FFF2-40B4-BE49-F238E27FC236}">
                <a16:creationId xmlns:a16="http://schemas.microsoft.com/office/drawing/2014/main" id="{7E880FBF-1D94-441E-A4C5-19DEE5E7DA53}"/>
              </a:ext>
            </a:extLst>
          </p:cNvPr>
          <p:cNvSpPr>
            <a:spLocks noGrp="1"/>
          </p:cNvSpPr>
          <p:nvPr>
            <p:ph type="sldNum" sz="quarter" idx="4294967295"/>
          </p:nvPr>
        </p:nvSpPr>
        <p:spPr bwMode="auto">
          <a:xfrm>
            <a:off x="11506200" y="6111875"/>
            <a:ext cx="685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fld id="{1B6E61F1-4654-4311-8B1F-C85716FC9A26}" type="slidenum">
              <a:rPr lang="en-US" altLang="ja-JP" sz="1200">
                <a:solidFill>
                  <a:srgbClr val="898989"/>
                </a:solidFill>
              </a:rPr>
              <a:pPr eaLnBrk="1" hangingPunct="1">
                <a:spcBef>
                  <a:spcPct val="0"/>
                </a:spcBef>
                <a:buSzTx/>
                <a:buFontTx/>
                <a:buNone/>
              </a:pPr>
              <a:t>14</a:t>
            </a:fld>
            <a:endParaRPr lang="en-US" altLang="ja-JP" sz="1200">
              <a:solidFill>
                <a:srgbClr val="898989"/>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1D80D9E-87D0-4996-9236-8D442087A617}"/>
              </a:ext>
            </a:extLst>
          </p:cNvPr>
          <p:cNvSpPr>
            <a:spLocks noGrp="1"/>
          </p:cNvSpPr>
          <p:nvPr>
            <p:ph type="ctrTitle"/>
          </p:nvPr>
        </p:nvSpPr>
        <p:spPr/>
        <p:txBody>
          <a:bodyPr/>
          <a:lstStyle/>
          <a:p>
            <a:r>
              <a:rPr lang="en-US" altLang="ja-JP">
                <a:latin typeface="Arial" panose="020B0604020202020204" pitchFamily="34" charset="0"/>
                <a:ea typeface="ＭＳ Ｐゴシック" panose="020B0600070205080204" pitchFamily="50" charset="-128"/>
                <a:cs typeface="Arial" panose="020B0604020202020204" pitchFamily="34" charset="0"/>
              </a:rPr>
              <a:t>Back Up Modules </a:t>
            </a:r>
          </a:p>
        </p:txBody>
      </p:sp>
      <p:sp>
        <p:nvSpPr>
          <p:cNvPr id="23555" name="Content Placeholder 3">
            <a:extLst>
              <a:ext uri="{FF2B5EF4-FFF2-40B4-BE49-F238E27FC236}">
                <a16:creationId xmlns:a16="http://schemas.microsoft.com/office/drawing/2014/main" id="{2C663BCD-BC6F-4FEB-9DC8-EE05CC30B20A}"/>
              </a:ext>
            </a:extLst>
          </p:cNvPr>
          <p:cNvSpPr>
            <a:spLocks noGrp="1"/>
          </p:cNvSpPr>
          <p:nvPr>
            <p:ph type="subTitle" idx="1"/>
          </p:nvPr>
        </p:nvSpPr>
        <p:spPr/>
        <p:txBody>
          <a:bodyPr/>
          <a:lstStyle/>
          <a:p>
            <a:r>
              <a:rPr lang="en-US" altLang="ja-JP">
                <a:latin typeface="Arial" panose="020B0604020202020204" pitchFamily="34" charset="0"/>
                <a:ea typeface="ＭＳ Ｐゴシック" panose="020B0600070205080204" pitchFamily="50" charset="-128"/>
                <a:cs typeface="Arial" panose="020B0604020202020204" pitchFamily="34" charset="0"/>
              </a:rPr>
              <a:t>More Detail</a:t>
            </a:r>
          </a:p>
          <a:p>
            <a:endParaRPr lang="en-US" altLang="ja-JP">
              <a:latin typeface="Arial" panose="020B0604020202020204" pitchFamily="34" charset="0"/>
              <a:ea typeface="ＭＳ Ｐゴシック" panose="020B0600070205080204" pitchFamily="50" charset="-128"/>
              <a:cs typeface="Arial" panose="020B0604020202020204" pitchFamily="34" charset="0"/>
            </a:endParaRPr>
          </a:p>
          <a:p>
            <a:endParaRPr lang="en-US" altLang="ja-JP">
              <a:latin typeface="Arial" panose="020B0604020202020204" pitchFamily="34" charset="0"/>
              <a:ea typeface="ＭＳ Ｐゴシック" panose="020B0600070205080204" pitchFamily="50" charset="-128"/>
              <a:cs typeface="Arial" panose="020B0604020202020204" pitchFamily="34" charset="0"/>
            </a:endParaRPr>
          </a:p>
        </p:txBody>
      </p:sp>
      <p:sp>
        <p:nvSpPr>
          <p:cNvPr id="23556" name="Slide Number Placeholder 2">
            <a:extLst>
              <a:ext uri="{FF2B5EF4-FFF2-40B4-BE49-F238E27FC236}">
                <a16:creationId xmlns:a16="http://schemas.microsoft.com/office/drawing/2014/main" id="{521BEA37-9335-4F0F-9230-A9CF2A6FF002}"/>
              </a:ext>
            </a:extLst>
          </p:cNvPr>
          <p:cNvSpPr>
            <a:spLocks noGrp="1"/>
          </p:cNvSpPr>
          <p:nvPr>
            <p:ph type="sldNum" sz="quarter" idx="4294967295"/>
          </p:nvPr>
        </p:nvSpPr>
        <p:spPr bwMode="auto">
          <a:xfrm>
            <a:off x="11506200" y="6111875"/>
            <a:ext cx="685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183F3197-CC77-4042-9DAA-4EBB46FFCD69}" type="slidenum">
              <a:rPr lang="en-US" altLang="ja-JP">
                <a:solidFill>
                  <a:srgbClr val="898989"/>
                </a:solidFill>
                <a:latin typeface="Arial" panose="020B0604020202020204" pitchFamily="34" charset="0"/>
              </a:rPr>
              <a:pPr eaLnBrk="1" hangingPunct="1"/>
              <a:t>15</a:t>
            </a:fld>
            <a:endParaRPr lang="en-US" altLang="ja-JP">
              <a:solidFill>
                <a:srgbClr val="898989"/>
              </a:solidFill>
              <a:latin typeface="Arial" panose="020B060402020202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857789-3388-47F6-8404-B75A780E2FCA}"/>
              </a:ext>
            </a:extLst>
          </p:cNvPr>
          <p:cNvSpPr>
            <a:spLocks noGrp="1"/>
          </p:cNvSpPr>
          <p:nvPr>
            <p:ph idx="13"/>
          </p:nvPr>
        </p:nvSpPr>
        <p:spPr/>
        <p:txBody>
          <a:bodyPr/>
          <a:lstStyle/>
          <a:p>
            <a:pPr>
              <a:defRPr/>
            </a:pPr>
            <a:r>
              <a:rPr lang="en-US" dirty="0"/>
              <a:t>Details of the Specification</a:t>
            </a:r>
            <a:r>
              <a:rPr lang="ja-JP" altLang="en-US" dirty="0"/>
              <a:t>（仕様詳細）</a:t>
            </a:r>
            <a:endParaRPr lang="en-US" dirty="0"/>
          </a:p>
          <a:p>
            <a:pPr>
              <a:defRPr/>
            </a:pPr>
            <a:endParaRPr lang="en-US" dirty="0"/>
          </a:p>
          <a:p>
            <a:pPr>
              <a:defRPr/>
            </a:pPr>
            <a:endParaRPr lang="en-US" dirty="0"/>
          </a:p>
          <a:p>
            <a:pPr>
              <a:defRPr/>
            </a:pPr>
            <a:r>
              <a:rPr lang="en-US" sz="2400" dirty="0">
                <a:latin typeface="Arial" charset="0"/>
                <a:cs typeface="ＭＳ Ｐゴシック" charset="0"/>
              </a:rPr>
              <a:t>NOTE: Any information in these slides describing the spec is superseded by the actual spec</a:t>
            </a:r>
            <a:r>
              <a:rPr lang="ja-JP" altLang="en-US" sz="2400" dirty="0">
                <a:latin typeface="Arial" charset="0"/>
                <a:cs typeface="ＭＳ Ｐゴシック" charset="0"/>
              </a:rPr>
              <a:t>（仕様を記述するこれらのスライド内の情報は、実際の仕様が優先します。）</a:t>
            </a:r>
            <a:endParaRPr lang="en-US" sz="2400" dirty="0">
              <a:latin typeface="Arial" charset="0"/>
              <a:cs typeface="ＭＳ Ｐゴシック" charset="0"/>
            </a:endParaRPr>
          </a:p>
          <a:p>
            <a:pPr>
              <a:defRPr/>
            </a:pPr>
            <a:endParaRPr lang="en-US" dirty="0"/>
          </a:p>
        </p:txBody>
      </p:sp>
      <p:sp>
        <p:nvSpPr>
          <p:cNvPr id="24579" name="Slide Number Placeholder 1">
            <a:extLst>
              <a:ext uri="{FF2B5EF4-FFF2-40B4-BE49-F238E27FC236}">
                <a16:creationId xmlns:a16="http://schemas.microsoft.com/office/drawing/2014/main" id="{A7B4051A-3AF9-419A-B711-7AB066C1E2C8}"/>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1301BC77-7F1C-4F59-85D5-5478ADFA53FA}" type="slidenum">
              <a:rPr lang="en-US" altLang="ja-JP">
                <a:solidFill>
                  <a:srgbClr val="898989"/>
                </a:solidFill>
                <a:latin typeface="Arial" panose="020B0604020202020204" pitchFamily="34" charset="0"/>
              </a:rPr>
              <a:pPr eaLnBrk="1" hangingPunct="1"/>
              <a:t>16</a:t>
            </a:fld>
            <a:endParaRPr lang="en-US" altLang="ja-JP">
              <a:solidFill>
                <a:srgbClr val="898989"/>
              </a:solidFill>
              <a:latin typeface="Arial" panose="020B060402020202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929FE9A0-1508-4B65-9558-5EEBE57991F5}"/>
              </a:ext>
            </a:extLst>
          </p:cNvPr>
          <p:cNvSpPr>
            <a:spLocks noGrp="1"/>
          </p:cNvSpPr>
          <p:nvPr>
            <p:ph type="title"/>
          </p:nvPr>
        </p:nvSpPr>
        <p:spPr/>
        <p:txBody>
          <a:bodyPr/>
          <a:lstStyle/>
          <a:p>
            <a:pPr>
              <a:defRPr/>
            </a:pPr>
            <a:r>
              <a:rPr lang="en-US" dirty="0">
                <a:latin typeface="Arial" charset="0"/>
                <a:cs typeface="ＭＳ Ｐゴシック" charset="0"/>
              </a:rPr>
              <a:t>Specification Elements</a:t>
            </a:r>
            <a:r>
              <a:rPr lang="ja-JP" altLang="en-US" dirty="0">
                <a:latin typeface="Arial" charset="0"/>
                <a:cs typeface="ＭＳ Ｐゴシック" charset="0"/>
              </a:rPr>
              <a:t>（仕様の要素）</a:t>
            </a:r>
            <a:endParaRPr lang="en-US" dirty="0">
              <a:latin typeface="Arial" charset="0"/>
              <a:cs typeface="ＭＳ Ｐゴシック" charset="0"/>
            </a:endParaRPr>
          </a:p>
        </p:txBody>
      </p:sp>
      <p:sp>
        <p:nvSpPr>
          <p:cNvPr id="2" name="Content Placeholder 1">
            <a:extLst>
              <a:ext uri="{FF2B5EF4-FFF2-40B4-BE49-F238E27FC236}">
                <a16:creationId xmlns:a16="http://schemas.microsoft.com/office/drawing/2014/main" id="{5C17DB69-6F15-4D6E-B2C5-59928D1C1405}"/>
              </a:ext>
            </a:extLst>
          </p:cNvPr>
          <p:cNvSpPr>
            <a:spLocks noGrp="1"/>
          </p:cNvSpPr>
          <p:nvPr>
            <p:ph idx="1"/>
          </p:nvPr>
        </p:nvSpPr>
        <p:spPr/>
        <p:txBody>
          <a:bodyPr>
            <a:normAutofit fontScale="77500" lnSpcReduction="20000"/>
          </a:bodyPr>
          <a:lstStyle/>
          <a:p>
            <a:pPr>
              <a:defRPr/>
            </a:pPr>
            <a:r>
              <a:rPr lang="en-US" dirty="0"/>
              <a:t>License List: </a:t>
            </a:r>
            <a:r>
              <a:rPr lang="ja-JP" altLang="en-US" dirty="0"/>
              <a:t>（ライセンスリスト）</a:t>
            </a:r>
            <a:endParaRPr lang="en-US" dirty="0"/>
          </a:p>
          <a:p>
            <a:pPr lvl="1">
              <a:defRPr/>
            </a:pPr>
            <a:r>
              <a:rPr lang="en-US" dirty="0"/>
              <a:t>A standardized short form to refer to common licenses</a:t>
            </a:r>
            <a:r>
              <a:rPr lang="ja-JP" altLang="en-US" dirty="0"/>
              <a:t>（一般的なライセンスを参照するための標準化された短縮形式）</a:t>
            </a:r>
            <a:endParaRPr lang="en-US" dirty="0"/>
          </a:p>
          <a:p>
            <a:pPr lvl="1">
              <a:defRPr/>
            </a:pPr>
            <a:r>
              <a:rPr lang="en-US" dirty="0"/>
              <a:t>Common license exceptions</a:t>
            </a:r>
            <a:r>
              <a:rPr lang="ja-JP" altLang="en-US" dirty="0"/>
              <a:t>（標準的なライセンスの例外）</a:t>
            </a:r>
            <a:endParaRPr lang="en-US" dirty="0"/>
          </a:p>
          <a:p>
            <a:pPr>
              <a:defRPr/>
            </a:pPr>
            <a:endParaRPr lang="en-US" dirty="0"/>
          </a:p>
          <a:p>
            <a:pPr>
              <a:defRPr/>
            </a:pPr>
            <a:r>
              <a:rPr lang="en-US" dirty="0"/>
              <a:t>File Format</a:t>
            </a:r>
            <a:r>
              <a:rPr lang="en-US" dirty="0">
                <a:sym typeface="Wingdings" panose="05000000000000000000" pitchFamily="2" charset="2"/>
              </a:rPr>
              <a:t>:(</a:t>
            </a:r>
            <a:r>
              <a:rPr lang="ja-JP" altLang="en-US" dirty="0">
                <a:sym typeface="Wingdings" panose="05000000000000000000" pitchFamily="2" charset="2"/>
              </a:rPr>
              <a:t>ファイル形式）</a:t>
            </a:r>
            <a:r>
              <a:rPr lang="en-US" dirty="0"/>
              <a:t> </a:t>
            </a:r>
          </a:p>
          <a:p>
            <a:pPr lvl="1">
              <a:defRPr/>
            </a:pPr>
            <a:r>
              <a:rPr lang="en-US" dirty="0"/>
              <a:t>For license and copyright information to accompany packages</a:t>
            </a:r>
            <a:r>
              <a:rPr lang="ja-JP" altLang="en-US" dirty="0"/>
              <a:t>（パッケージに付与されるライセンスおよび著作権情報）</a:t>
            </a:r>
            <a:endParaRPr lang="en-US" dirty="0"/>
          </a:p>
          <a:p>
            <a:pPr lvl="1">
              <a:defRPr/>
            </a:pPr>
            <a:r>
              <a:rPr lang="en-US" dirty="0"/>
              <a:t>Can reflect package hierarchy through relationships</a:t>
            </a:r>
            <a:r>
              <a:rPr lang="ja-JP" altLang="en-US" dirty="0"/>
              <a:t>（関係を通じてパッケージ階層を反映できる）</a:t>
            </a:r>
            <a:endParaRPr lang="en-US" dirty="0"/>
          </a:p>
          <a:p>
            <a:pPr lvl="1">
              <a:defRPr/>
            </a:pPr>
            <a:r>
              <a:rPr lang="en-US" dirty="0"/>
              <a:t>Guiding Principle: Focus on capturing facts; avoid interpretations.</a:t>
            </a:r>
            <a:r>
              <a:rPr lang="ja-JP" altLang="en-US" dirty="0"/>
              <a:t>（基本原則：事実の捕捉にフォーカスし解釈を避ける）</a:t>
            </a:r>
            <a:endParaRPr lang="en-US" dirty="0"/>
          </a:p>
          <a:p>
            <a:pPr>
              <a:defRPr/>
            </a:pPr>
            <a:endParaRPr lang="en-US" dirty="0"/>
          </a:p>
        </p:txBody>
      </p:sp>
      <p:sp>
        <p:nvSpPr>
          <p:cNvPr id="25604" name="Slide Number Placeholder 2">
            <a:extLst>
              <a:ext uri="{FF2B5EF4-FFF2-40B4-BE49-F238E27FC236}">
                <a16:creationId xmlns:a16="http://schemas.microsoft.com/office/drawing/2014/main" id="{B446462F-22C6-49EE-9764-BE24D40A4B75}"/>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7D389101-AA6B-4BE8-BD61-0544443E6C07}" type="slidenum">
              <a:rPr lang="en-US" altLang="ja-JP">
                <a:solidFill>
                  <a:srgbClr val="898989"/>
                </a:solidFill>
                <a:latin typeface="Arial" panose="020B0604020202020204" pitchFamily="34" charset="0"/>
              </a:rPr>
              <a:pPr eaLnBrk="1" hangingPunct="1"/>
              <a:t>17</a:t>
            </a:fld>
            <a:endParaRPr lang="en-US" altLang="ja-JP">
              <a:solidFill>
                <a:srgbClr val="898989"/>
              </a:solidFill>
              <a:latin typeface="Arial" panose="020B0604020202020204" pitchFamily="34" charset="0"/>
            </a:endParaRPr>
          </a:p>
        </p:txBody>
      </p:sp>
    </p:spTree>
  </p:cSld>
  <p:clrMapOvr>
    <a:masterClrMapping/>
  </p:clrMapOvr>
  <p:transition advTm="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B4B6FE48-876E-420C-97D4-E9EB08E4486D}"/>
              </a:ext>
            </a:extLst>
          </p:cNvPr>
          <p:cNvSpPr>
            <a:spLocks noGrp="1"/>
          </p:cNvSpPr>
          <p:nvPr>
            <p:ph type="title"/>
          </p:nvPr>
        </p:nvSpPr>
        <p:spPr/>
        <p:txBody>
          <a:bodyPr/>
          <a:lstStyle/>
          <a:p>
            <a:r>
              <a:rPr lang="en-US" altLang="ja-JP">
                <a:solidFill>
                  <a:srgbClr val="262626"/>
                </a:solidFill>
                <a:latin typeface="Arial" panose="020B0604020202020204" pitchFamily="34" charset="0"/>
                <a:ea typeface="ＭＳ Ｐゴシック" panose="020B0600070205080204" pitchFamily="50" charset="-128"/>
                <a:cs typeface="Arial" panose="020B0604020202020204" pitchFamily="34" charset="0"/>
              </a:rPr>
              <a:t>License List </a:t>
            </a:r>
          </a:p>
        </p:txBody>
      </p:sp>
      <p:sp>
        <p:nvSpPr>
          <p:cNvPr id="10" name="Content Placeholder 4">
            <a:extLst>
              <a:ext uri="{FF2B5EF4-FFF2-40B4-BE49-F238E27FC236}">
                <a16:creationId xmlns:a16="http://schemas.microsoft.com/office/drawing/2014/main" id="{8810F9D5-08BA-4175-AD78-ABD6FCB9C646}"/>
              </a:ext>
            </a:extLst>
          </p:cNvPr>
          <p:cNvSpPr>
            <a:spLocks noGrp="1"/>
          </p:cNvSpPr>
          <p:nvPr>
            <p:ph idx="1"/>
          </p:nvPr>
        </p:nvSpPr>
        <p:spPr>
          <a:xfrm>
            <a:off x="7078663" y="1008063"/>
            <a:ext cx="4384675" cy="4835525"/>
          </a:xfrm>
        </p:spPr>
        <p:txBody>
          <a:bodyPr>
            <a:normAutofit fontScale="92500" lnSpcReduction="20000"/>
          </a:bodyPr>
          <a:lstStyle/>
          <a:p>
            <a:pPr>
              <a:defRPr/>
            </a:pPr>
            <a:r>
              <a:rPr lang="en-US" sz="1400" dirty="0"/>
              <a:t>~300 Licenses </a:t>
            </a:r>
            <a:r>
              <a:rPr lang="ja-JP" altLang="en-US" sz="1400" dirty="0"/>
              <a:t>（</a:t>
            </a:r>
            <a:r>
              <a:rPr lang="en-US" altLang="ja-JP" sz="1400" dirty="0"/>
              <a:t>300</a:t>
            </a:r>
            <a:r>
              <a:rPr lang="ja-JP" altLang="en-US" sz="1400" dirty="0" err="1"/>
              <a:t>までの</a:t>
            </a:r>
            <a:r>
              <a:rPr lang="ja-JP" altLang="en-US" sz="1400" dirty="0"/>
              <a:t>ライセンス）</a:t>
            </a:r>
            <a:endParaRPr lang="en-US" sz="1400" dirty="0"/>
          </a:p>
          <a:p>
            <a:pPr lvl="1">
              <a:defRPr/>
            </a:pPr>
            <a:r>
              <a:rPr lang="en-US" sz="1400" dirty="0"/>
              <a:t>Short IDs for easy reference</a:t>
            </a:r>
            <a:r>
              <a:rPr lang="ja-JP" altLang="en-US" sz="1400" dirty="0"/>
              <a:t>（参照な容易な短い</a:t>
            </a:r>
            <a:r>
              <a:rPr lang="en-US" altLang="ja-JP" sz="1400" dirty="0"/>
              <a:t>ID)</a:t>
            </a:r>
            <a:endParaRPr lang="en-US" sz="1400" dirty="0"/>
          </a:p>
          <a:p>
            <a:pPr lvl="1">
              <a:defRPr/>
            </a:pPr>
            <a:r>
              <a:rPr lang="en-US" sz="1400" dirty="0"/>
              <a:t>Exact text of licenses</a:t>
            </a:r>
            <a:r>
              <a:rPr lang="ja-JP" altLang="en-US" sz="1400" dirty="0"/>
              <a:t>（正確なライセンステキスト）</a:t>
            </a:r>
            <a:endParaRPr lang="en-US" sz="1400" dirty="0"/>
          </a:p>
          <a:p>
            <a:pPr lvl="1">
              <a:defRPr/>
            </a:pPr>
            <a:r>
              <a:rPr lang="en-US" sz="1400" dirty="0"/>
              <a:t>Available on SPDX® website – URLs won’t change</a:t>
            </a:r>
            <a:r>
              <a:rPr lang="ja-JP" altLang="en-US" sz="1400" dirty="0"/>
              <a:t>（</a:t>
            </a:r>
            <a:r>
              <a:rPr lang="en-US" altLang="ja-JP" sz="1400" dirty="0"/>
              <a:t>SPDX®</a:t>
            </a:r>
            <a:r>
              <a:rPr lang="ja-JP" altLang="en-US" sz="1400" dirty="0"/>
              <a:t>ウェブサイトで入手可能</a:t>
            </a:r>
            <a:r>
              <a:rPr lang="en-US" altLang="ja-JP" sz="1400" dirty="0"/>
              <a:t>-URL</a:t>
            </a:r>
            <a:r>
              <a:rPr lang="ja-JP" altLang="en-US" sz="1400" dirty="0"/>
              <a:t>は不変）</a:t>
            </a:r>
            <a:endParaRPr lang="en-US" sz="1400" dirty="0"/>
          </a:p>
          <a:p>
            <a:pPr>
              <a:defRPr/>
            </a:pPr>
            <a:r>
              <a:rPr lang="en-US" sz="1400" dirty="0"/>
              <a:t>License Matching Guidelines</a:t>
            </a:r>
            <a:r>
              <a:rPr lang="ja-JP" altLang="en-US" sz="1400" dirty="0"/>
              <a:t>（ライセンスマッチングガイドライン）</a:t>
            </a:r>
            <a:endParaRPr lang="en-US" sz="1400" dirty="0"/>
          </a:p>
          <a:p>
            <a:pPr lvl="1">
              <a:defRPr/>
            </a:pPr>
            <a:r>
              <a:rPr lang="en-US" sz="1400" dirty="0"/>
              <a:t>For matching licenses against those included on the SPDX License List</a:t>
            </a:r>
            <a:r>
              <a:rPr lang="ja-JP" altLang="en-US" sz="1400" dirty="0"/>
              <a:t> （ライセンスを</a:t>
            </a:r>
            <a:r>
              <a:rPr lang="en-US" altLang="ja-JP" sz="1400" dirty="0"/>
              <a:t>SPDX</a:t>
            </a:r>
            <a:endParaRPr lang="en-US" sz="1400" dirty="0"/>
          </a:p>
          <a:p>
            <a:pPr>
              <a:defRPr/>
            </a:pPr>
            <a:r>
              <a:rPr lang="en-US" sz="1400" dirty="0"/>
              <a:t>License Templates</a:t>
            </a:r>
            <a:r>
              <a:rPr lang="ja-JP" altLang="en-US" sz="1400" dirty="0"/>
              <a:t>（ライセンステンプレート）</a:t>
            </a:r>
            <a:endParaRPr lang="en-US" sz="1400" dirty="0"/>
          </a:p>
          <a:p>
            <a:pPr lvl="1">
              <a:defRPr/>
            </a:pPr>
            <a:r>
              <a:rPr lang="en-US" sz="1400" dirty="0"/>
              <a:t>Denote license text which is optional or replaceable per the license matching guidelines</a:t>
            </a:r>
            <a:r>
              <a:rPr lang="ja-JP" altLang="en-US" sz="1400" dirty="0"/>
              <a:t>（ライセンスマッチングガイドラインに従って、オプションまたは置換可能なライセンステキストを示します）</a:t>
            </a:r>
            <a:endParaRPr lang="en-US" sz="1400" dirty="0"/>
          </a:p>
          <a:p>
            <a:pPr>
              <a:defRPr/>
            </a:pPr>
            <a:r>
              <a:rPr lang="en-US" sz="1400" dirty="0"/>
              <a:t>Exceptions List</a:t>
            </a:r>
            <a:r>
              <a:rPr lang="ja-JP" altLang="en-US" sz="1400" dirty="0"/>
              <a:t>（例外リスト）</a:t>
            </a:r>
            <a:endParaRPr lang="en-US" sz="1400" dirty="0"/>
          </a:p>
          <a:p>
            <a:pPr lvl="1">
              <a:defRPr/>
            </a:pPr>
            <a:r>
              <a:rPr lang="en-US" sz="1400" dirty="0"/>
              <a:t>Common modifications to some licenses</a:t>
            </a:r>
            <a:r>
              <a:rPr lang="ja-JP" altLang="en-US" sz="1400" dirty="0"/>
              <a:t>（いくつかのライセンスに対する一般的な変更）</a:t>
            </a:r>
            <a:endParaRPr lang="en-US" sz="1400" dirty="0"/>
          </a:p>
          <a:p>
            <a:pPr lvl="1">
              <a:defRPr/>
            </a:pPr>
            <a:r>
              <a:rPr lang="en-US" sz="1400" dirty="0"/>
              <a:t>Simple expression language for expressing</a:t>
            </a:r>
            <a:r>
              <a:rPr lang="ja-JP" altLang="en-US" sz="1400" dirty="0"/>
              <a:t>（表現のための簡潔な表現言語）</a:t>
            </a:r>
            <a:endParaRPr lang="en-US" sz="1400" dirty="0"/>
          </a:p>
          <a:p>
            <a:pPr>
              <a:defRPr/>
            </a:pPr>
            <a:r>
              <a:rPr lang="en-US" sz="1400" dirty="0"/>
              <a:t>Actively maintained by SPDX Legal Team</a:t>
            </a:r>
            <a:r>
              <a:rPr lang="ja-JP" altLang="en-US" sz="1400" dirty="0"/>
              <a:t>（</a:t>
            </a:r>
            <a:r>
              <a:rPr lang="en-US" altLang="ja-JP" sz="1400" dirty="0"/>
              <a:t>SPDX Legal</a:t>
            </a:r>
            <a:r>
              <a:rPr lang="ja-JP" altLang="en-US" sz="1400" dirty="0"/>
              <a:t>チームによる活発なアップデート）</a:t>
            </a:r>
            <a:endParaRPr lang="en-US" sz="1400" dirty="0"/>
          </a:p>
          <a:p>
            <a:pPr>
              <a:defRPr/>
            </a:pPr>
            <a:endParaRPr lang="en-US" sz="1400" dirty="0"/>
          </a:p>
        </p:txBody>
      </p:sp>
      <p:sp>
        <p:nvSpPr>
          <p:cNvPr id="26630" name="Slide Number Placeholder 1">
            <a:extLst>
              <a:ext uri="{FF2B5EF4-FFF2-40B4-BE49-F238E27FC236}">
                <a16:creationId xmlns:a16="http://schemas.microsoft.com/office/drawing/2014/main" id="{E0FB29F8-3175-4E58-B44D-954B35199791}"/>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43EF586C-7CA3-4523-ADAC-A54A60E3E963}" type="slidenum">
              <a:rPr lang="en-US" altLang="ja-JP">
                <a:solidFill>
                  <a:srgbClr val="898989"/>
                </a:solidFill>
                <a:latin typeface="Arial" panose="020B0604020202020204" pitchFamily="34" charset="0"/>
              </a:rPr>
              <a:pPr eaLnBrk="1" hangingPunct="1"/>
              <a:t>18</a:t>
            </a:fld>
            <a:endParaRPr lang="en-US" altLang="ja-JP">
              <a:solidFill>
                <a:srgbClr val="898989"/>
              </a:solidFill>
              <a:latin typeface="Arial" panose="020B0604020202020204" pitchFamily="34" charset="0"/>
            </a:endParaRPr>
          </a:p>
        </p:txBody>
      </p:sp>
      <p:pic>
        <p:nvPicPr>
          <p:cNvPr id="7" name="Picture 16">
            <a:extLst>
              <a:ext uri="{FF2B5EF4-FFF2-40B4-BE49-F238E27FC236}">
                <a16:creationId xmlns:a16="http://schemas.microsoft.com/office/drawing/2014/main" id="{D5A234A8-BA33-409F-BF5E-17249779A9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2563" y="1417638"/>
            <a:ext cx="5083175" cy="3865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C75F6F1B-4524-4940-9DA2-06AA3C7E2B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5925" y="5476875"/>
            <a:ext cx="75247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F6404F-0023-465B-AD2C-92F685D6F6C0}"/>
              </a:ext>
            </a:extLst>
          </p:cNvPr>
          <p:cNvSpPr>
            <a:spLocks noGrp="1"/>
          </p:cNvSpPr>
          <p:nvPr>
            <p:ph type="title"/>
          </p:nvPr>
        </p:nvSpPr>
        <p:spPr/>
        <p:txBody>
          <a:bodyPr>
            <a:normAutofit fontScale="90000"/>
          </a:bodyPr>
          <a:lstStyle/>
          <a:p>
            <a:pPr>
              <a:defRPr/>
            </a:pPr>
            <a:r>
              <a:rPr lang="en-US" dirty="0"/>
              <a:t>SPDX short license identifiers in Files</a:t>
            </a:r>
            <a:br>
              <a:rPr lang="en-US" dirty="0"/>
            </a:br>
            <a:r>
              <a:rPr lang="ja-JP" altLang="en-US" dirty="0"/>
              <a:t>（</a:t>
            </a:r>
            <a:r>
              <a:rPr lang="en-US" altLang="ja-JP" dirty="0"/>
              <a:t>SPDX</a:t>
            </a:r>
            <a:r>
              <a:rPr lang="ja-JP" altLang="en-US" dirty="0"/>
              <a:t> ファイル中の短縮ライセンス識別子）</a:t>
            </a:r>
            <a:endParaRPr lang="en-US" dirty="0"/>
          </a:p>
        </p:txBody>
      </p:sp>
      <p:sp>
        <p:nvSpPr>
          <p:cNvPr id="5" name="Content Placeholder 4">
            <a:extLst>
              <a:ext uri="{FF2B5EF4-FFF2-40B4-BE49-F238E27FC236}">
                <a16:creationId xmlns:a16="http://schemas.microsoft.com/office/drawing/2014/main" id="{824711FD-97C3-49B2-9429-3052166BCCA2}"/>
              </a:ext>
            </a:extLst>
          </p:cNvPr>
          <p:cNvSpPr>
            <a:spLocks noGrp="1"/>
          </p:cNvSpPr>
          <p:nvPr>
            <p:ph idx="1"/>
          </p:nvPr>
        </p:nvSpPr>
        <p:spPr>
          <a:xfrm>
            <a:off x="935038" y="1600200"/>
            <a:ext cx="10647362" cy="4259263"/>
          </a:xfrm>
        </p:spPr>
        <p:txBody>
          <a:bodyPr>
            <a:normAutofit fontScale="70000" lnSpcReduction="20000"/>
          </a:bodyPr>
          <a:lstStyle/>
          <a:p>
            <a:pPr>
              <a:defRPr/>
            </a:pPr>
            <a:r>
              <a:rPr lang="en-US" dirty="0"/>
              <a:t>Easy to use, concise format and easy to read</a:t>
            </a:r>
            <a:r>
              <a:rPr lang="ja-JP" altLang="en-US" dirty="0"/>
              <a:t>（使いやすく簡潔な形式で読みやすい）</a:t>
            </a:r>
            <a:endParaRPr lang="en-US" dirty="0"/>
          </a:p>
          <a:p>
            <a:pPr lvl="1">
              <a:defRPr/>
            </a:pPr>
            <a:r>
              <a:rPr lang="en-US" dirty="0"/>
              <a:t>Developers detest needing to put 50 lines of boiler plate license before 10 lines of code that implements a function</a:t>
            </a:r>
            <a:r>
              <a:rPr lang="ja-JP" altLang="en-US" dirty="0"/>
              <a:t>（開発者は、機能を実装する</a:t>
            </a:r>
            <a:r>
              <a:rPr lang="en-US" altLang="ja-JP" dirty="0"/>
              <a:t>10</a:t>
            </a:r>
            <a:r>
              <a:rPr lang="ja-JP" altLang="en-US" dirty="0"/>
              <a:t>行のコードの前に</a:t>
            </a:r>
            <a:r>
              <a:rPr lang="en-US" altLang="ja-JP" dirty="0"/>
              <a:t>50</a:t>
            </a:r>
            <a:r>
              <a:rPr lang="ja-JP" altLang="en-US" dirty="0"/>
              <a:t>行の定型ライセンスを置く必要性を嫌う）</a:t>
            </a:r>
            <a:endParaRPr lang="en-US" dirty="0"/>
          </a:p>
          <a:p>
            <a:pPr>
              <a:defRPr/>
            </a:pPr>
            <a:r>
              <a:rPr lang="en-US" dirty="0"/>
              <a:t>Reliable</a:t>
            </a:r>
            <a:r>
              <a:rPr lang="ja-JP" altLang="en-US" dirty="0"/>
              <a:t>（信頼できる）</a:t>
            </a:r>
            <a:endParaRPr lang="en-US" dirty="0"/>
          </a:p>
          <a:p>
            <a:pPr lvl="1">
              <a:defRPr/>
            </a:pPr>
            <a:r>
              <a:rPr lang="en-US" dirty="0"/>
              <a:t>Use matching guidelines</a:t>
            </a:r>
            <a:r>
              <a:rPr lang="ja-JP" altLang="en-US" dirty="0"/>
              <a:t>（マッチングガイドラインの使用）</a:t>
            </a:r>
            <a:endParaRPr lang="en-US" dirty="0"/>
          </a:p>
          <a:p>
            <a:pPr>
              <a:defRPr/>
            </a:pPr>
            <a:r>
              <a:rPr lang="en-US" dirty="0"/>
              <a:t>Machine-readable</a:t>
            </a:r>
            <a:r>
              <a:rPr lang="ja-JP" altLang="en-US" dirty="0"/>
              <a:t>（</a:t>
            </a:r>
            <a:r>
              <a:rPr lang="ja-JP" altLang="en-US" sz="3200" dirty="0"/>
              <a:t>コンピュータが理解可能な形式）</a:t>
            </a:r>
            <a:endParaRPr lang="en-US" dirty="0"/>
          </a:p>
          <a:p>
            <a:pPr lvl="1">
              <a:defRPr/>
            </a:pPr>
            <a:r>
              <a:rPr lang="en-US" dirty="0"/>
              <a:t>Makes it easy to produce an SPDX document</a:t>
            </a:r>
            <a:r>
              <a:rPr lang="ja-JP" altLang="en-US" dirty="0"/>
              <a:t>（</a:t>
            </a:r>
            <a:r>
              <a:rPr lang="en-US" altLang="ja-JP" dirty="0"/>
              <a:t>SPDX</a:t>
            </a:r>
            <a:r>
              <a:rPr lang="ja-JP" altLang="en-US" dirty="0"/>
              <a:t>ドキュメントの作成を容易化）</a:t>
            </a:r>
            <a:endParaRPr lang="en-US" dirty="0"/>
          </a:p>
          <a:p>
            <a:pPr>
              <a:defRPr/>
            </a:pPr>
            <a:r>
              <a:rPr lang="en-US" dirty="0"/>
              <a:t>Guidance on how to use:</a:t>
            </a:r>
            <a:r>
              <a:rPr lang="ja-JP" altLang="en-US" dirty="0"/>
              <a:t>（使い方のガイダンス）</a:t>
            </a:r>
            <a:endParaRPr lang="en-US" dirty="0"/>
          </a:p>
          <a:p>
            <a:pPr lvl="1">
              <a:defRPr/>
            </a:pPr>
            <a:r>
              <a:rPr lang="en-US" dirty="0">
                <a:hlinkClick r:id="rId3"/>
              </a:rPr>
              <a:t>http://wiki.spdx.org/view/Technical_Team/SPDX_Meta_Tags</a:t>
            </a:r>
            <a:endParaRPr lang="en-US" dirty="0"/>
          </a:p>
          <a:p>
            <a:pPr lvl="1">
              <a:defRPr/>
            </a:pPr>
            <a:r>
              <a:rPr lang="en-US" dirty="0"/>
              <a:t>Formally included as part of SPDX 2.1</a:t>
            </a:r>
            <a:r>
              <a:rPr lang="ja-JP" altLang="en-US" dirty="0"/>
              <a:t>（</a:t>
            </a:r>
            <a:r>
              <a:rPr lang="en-US" altLang="ja-JP" dirty="0"/>
              <a:t>SPDX2,1</a:t>
            </a:r>
            <a:r>
              <a:rPr lang="ja-JP" altLang="en-US" dirty="0"/>
              <a:t>の一部として正式に包含）</a:t>
            </a:r>
            <a:endParaRPr lang="en-US" dirty="0"/>
          </a:p>
        </p:txBody>
      </p:sp>
      <p:sp>
        <p:nvSpPr>
          <p:cNvPr id="27652" name="Slide Number Placeholder 1">
            <a:extLst>
              <a:ext uri="{FF2B5EF4-FFF2-40B4-BE49-F238E27FC236}">
                <a16:creationId xmlns:a16="http://schemas.microsoft.com/office/drawing/2014/main" id="{3E75C3D2-8A10-4501-BFAC-5E0B74F8A34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9A8671A9-9575-4105-A928-B849C5BF9DE5}" type="slidenum">
              <a:rPr lang="en-US" altLang="ja-JP">
                <a:solidFill>
                  <a:srgbClr val="898989"/>
                </a:solidFill>
                <a:latin typeface="Arial" panose="020B0604020202020204" pitchFamily="34" charset="0"/>
              </a:rPr>
              <a:pPr eaLnBrk="1" hangingPunct="1"/>
              <a:t>19</a:t>
            </a:fld>
            <a:endParaRPr lang="en-US" altLang="ja-JP">
              <a:solidFill>
                <a:srgbClr val="898989"/>
              </a:solidFill>
              <a:latin typeface="Arial" panose="020B0604020202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D738E7FD-A9A0-42F4-B574-1C621883A013}"/>
              </a:ext>
            </a:extLst>
          </p:cNvPr>
          <p:cNvSpPr>
            <a:spLocks noGrp="1"/>
          </p:cNvSpPr>
          <p:nvPr>
            <p:ph type="title"/>
          </p:nvPr>
        </p:nvSpPr>
        <p:spPr/>
        <p:txBody>
          <a:bodyPr>
            <a:normAutofit fontScale="90000"/>
          </a:bodyPr>
          <a:lstStyle/>
          <a:p>
            <a:pPr>
              <a:defRPr/>
            </a:pPr>
            <a:r>
              <a:rPr lang="en-US" dirty="0">
                <a:latin typeface="Arial" charset="0"/>
                <a:cs typeface="ＭＳ Ｐゴシック" charset="0"/>
              </a:rPr>
              <a:t>Software Package Data Exchange® (SPDX®)</a:t>
            </a:r>
          </a:p>
        </p:txBody>
      </p:sp>
      <p:sp>
        <p:nvSpPr>
          <p:cNvPr id="6146" name="Content Placeholder 2">
            <a:extLst>
              <a:ext uri="{FF2B5EF4-FFF2-40B4-BE49-F238E27FC236}">
                <a16:creationId xmlns:a16="http://schemas.microsoft.com/office/drawing/2014/main" id="{29410E79-DDE9-4BEF-86E0-5A3428F053D0}"/>
              </a:ext>
            </a:extLst>
          </p:cNvPr>
          <p:cNvSpPr>
            <a:spLocks noGrp="1"/>
          </p:cNvSpPr>
          <p:nvPr>
            <p:ph idx="1"/>
          </p:nvPr>
        </p:nvSpPr>
        <p:spPr>
          <a:xfrm>
            <a:off x="815975" y="1503378"/>
            <a:ext cx="10647363" cy="4259263"/>
          </a:xfrm>
        </p:spPr>
        <p:txBody>
          <a:bodyPr>
            <a:normAutofit fontScale="85000" lnSpcReduction="20000"/>
          </a:bodyPr>
          <a:lstStyle/>
          <a:p>
            <a:pPr>
              <a:defRPr/>
            </a:pPr>
            <a:r>
              <a:rPr lang="en-US" sz="2600" dirty="0">
                <a:latin typeface="Arial" charset="0"/>
                <a:cs typeface="ＭＳ Ｐゴシック" charset="0"/>
              </a:rPr>
              <a:t>Standard</a:t>
            </a:r>
            <a:r>
              <a:rPr lang="ja-JP" altLang="en-US" sz="2600" dirty="0">
                <a:latin typeface="Arial" charset="0"/>
                <a:cs typeface="ＭＳ Ｐゴシック" charset="0"/>
              </a:rPr>
              <a:t>（標準）</a:t>
            </a:r>
            <a:r>
              <a:rPr lang="en-US" sz="2600" dirty="0">
                <a:latin typeface="Arial" charset="0"/>
                <a:cs typeface="ＭＳ Ｐゴシック" charset="0"/>
              </a:rPr>
              <a:t>:</a:t>
            </a:r>
          </a:p>
          <a:p>
            <a:pPr lvl="1">
              <a:defRPr/>
            </a:pPr>
            <a:r>
              <a:rPr lang="en-US" sz="2200" dirty="0">
                <a:latin typeface="Arial" charset="0"/>
                <a:ea typeface="ＭＳ Ｐゴシック" charset="0"/>
              </a:rPr>
              <a:t>A standard format for communicating the components, licenses and copyrights associated with a software package.</a:t>
            </a:r>
            <a:r>
              <a:rPr lang="ja-JP" altLang="en-US" sz="2200" dirty="0">
                <a:latin typeface="Arial" charset="0"/>
                <a:ea typeface="ＭＳ Ｐゴシック" charset="0"/>
              </a:rPr>
              <a:t>（ソフトウェアのパッケージに使用された部品、ライセンス及び著作権をやりとりするための標準形式）</a:t>
            </a:r>
            <a:r>
              <a:rPr lang="en-US" sz="2200" dirty="0">
                <a:latin typeface="Arial" charset="0"/>
                <a:ea typeface="ＭＳ Ｐゴシック" charset="0"/>
              </a:rPr>
              <a:t> </a:t>
            </a:r>
          </a:p>
          <a:p>
            <a:pPr lvl="1">
              <a:defRPr/>
            </a:pPr>
            <a:r>
              <a:rPr lang="en-US" sz="2200" dirty="0">
                <a:latin typeface="Arial" charset="0"/>
                <a:ea typeface="ＭＳ Ｐゴシック" charset="0"/>
              </a:rPr>
              <a:t>Key pillar in Linux Foundation</a:t>
            </a:r>
            <a:r>
              <a:rPr lang="ja-JP" altLang="en-US" sz="2200" dirty="0">
                <a:latin typeface="Arial" charset="0"/>
                <a:ea typeface="ＭＳ Ｐゴシック" charset="0"/>
              </a:rPr>
              <a:t>’</a:t>
            </a:r>
            <a:r>
              <a:rPr lang="en-US" altLang="ja-JP" sz="2200" dirty="0">
                <a:latin typeface="Arial" charset="0"/>
                <a:ea typeface="ＭＳ Ｐゴシック" charset="0"/>
              </a:rPr>
              <a:t>s Open Compliance Program</a:t>
            </a:r>
            <a:r>
              <a:rPr lang="ja-JP" altLang="en-US" sz="2200" dirty="0">
                <a:latin typeface="Arial" charset="0"/>
                <a:ea typeface="ＭＳ Ｐゴシック" charset="0"/>
              </a:rPr>
              <a:t>（</a:t>
            </a:r>
            <a:r>
              <a:rPr lang="en-US" altLang="ja-JP" sz="2200" dirty="0">
                <a:latin typeface="Arial" charset="0"/>
                <a:ea typeface="ＭＳ Ｐゴシック" charset="0"/>
              </a:rPr>
              <a:t>Linux</a:t>
            </a:r>
            <a:r>
              <a:rPr lang="ja-JP" altLang="en-US" sz="2200" dirty="0">
                <a:latin typeface="Arial" charset="0"/>
                <a:ea typeface="ＭＳ Ｐゴシック" charset="0"/>
              </a:rPr>
              <a:t> </a:t>
            </a:r>
            <a:r>
              <a:rPr lang="en-US" altLang="ja-JP" sz="2200" dirty="0">
                <a:latin typeface="Arial" charset="0"/>
                <a:ea typeface="ＭＳ Ｐゴシック" charset="0"/>
              </a:rPr>
              <a:t>Foundation</a:t>
            </a:r>
            <a:r>
              <a:rPr lang="ja-JP" altLang="en-US" sz="2200" dirty="0">
                <a:latin typeface="Arial" charset="0"/>
                <a:ea typeface="ＭＳ Ｐゴシック" charset="0"/>
              </a:rPr>
              <a:t>の</a:t>
            </a:r>
            <a:r>
              <a:rPr lang="en-US" altLang="ja-JP" sz="2200" dirty="0">
                <a:latin typeface="Arial" charset="0"/>
                <a:ea typeface="ＭＳ Ｐゴシック" charset="0"/>
              </a:rPr>
              <a:t>Open</a:t>
            </a:r>
            <a:r>
              <a:rPr lang="ja-JP" altLang="en-US" sz="2200" dirty="0">
                <a:latin typeface="Arial" charset="0"/>
                <a:ea typeface="ＭＳ Ｐゴシック" charset="0"/>
              </a:rPr>
              <a:t> </a:t>
            </a:r>
            <a:r>
              <a:rPr lang="en-US" altLang="ja-JP" sz="2200" dirty="0">
                <a:latin typeface="Arial" charset="0"/>
                <a:ea typeface="ＭＳ Ｐゴシック" charset="0"/>
              </a:rPr>
              <a:t>Compliance</a:t>
            </a:r>
            <a:r>
              <a:rPr lang="ja-JP" altLang="en-US" sz="2200" dirty="0">
                <a:latin typeface="Arial" charset="0"/>
                <a:ea typeface="ＭＳ Ｐゴシック" charset="0"/>
              </a:rPr>
              <a:t> </a:t>
            </a:r>
            <a:r>
              <a:rPr lang="en-US" altLang="ja-JP" sz="2200" dirty="0">
                <a:latin typeface="Arial" charset="0"/>
                <a:ea typeface="ＭＳ Ｐゴシック" charset="0"/>
              </a:rPr>
              <a:t>Program</a:t>
            </a:r>
            <a:r>
              <a:rPr lang="ja-JP" altLang="en-US" sz="2200" dirty="0">
                <a:latin typeface="Arial" charset="0"/>
                <a:ea typeface="ＭＳ Ｐゴシック" charset="0"/>
              </a:rPr>
              <a:t>の重要な柱）</a:t>
            </a:r>
            <a:endParaRPr lang="en-US" altLang="ja-JP" sz="2200" dirty="0">
              <a:latin typeface="Arial" charset="0"/>
              <a:ea typeface="ＭＳ Ｐゴシック" charset="0"/>
            </a:endParaRPr>
          </a:p>
          <a:p>
            <a:pPr>
              <a:defRPr/>
            </a:pPr>
            <a:r>
              <a:rPr lang="en-US" sz="2600" dirty="0">
                <a:latin typeface="Arial" charset="0"/>
                <a:cs typeface="ＭＳ Ｐゴシック" charset="0"/>
              </a:rPr>
              <a:t>SPDX Group:</a:t>
            </a:r>
          </a:p>
          <a:p>
            <a:pPr lvl="1">
              <a:defRPr/>
            </a:pPr>
            <a:r>
              <a:rPr lang="en-US" sz="2200" dirty="0">
                <a:latin typeface="Arial" charset="0"/>
                <a:ea typeface="ＭＳ Ｐゴシック" charset="0"/>
              </a:rPr>
              <a:t>Workgroup of Linux Foundation</a:t>
            </a:r>
            <a:r>
              <a:rPr lang="ja-JP" altLang="en-US" sz="2200" dirty="0">
                <a:latin typeface="Arial" charset="0"/>
                <a:ea typeface="ＭＳ Ｐゴシック" charset="0"/>
              </a:rPr>
              <a:t>（</a:t>
            </a:r>
            <a:r>
              <a:rPr lang="en-US" altLang="ja-JP" sz="2200" dirty="0">
                <a:latin typeface="Arial" charset="0"/>
                <a:ea typeface="ＭＳ Ｐゴシック" charset="0"/>
              </a:rPr>
              <a:t>Linux</a:t>
            </a:r>
            <a:r>
              <a:rPr lang="ja-JP" altLang="en-US" sz="2200" dirty="0">
                <a:latin typeface="Arial" charset="0"/>
                <a:ea typeface="ＭＳ Ｐゴシック" charset="0"/>
              </a:rPr>
              <a:t> </a:t>
            </a:r>
            <a:r>
              <a:rPr lang="en-US" altLang="ja-JP" sz="2200" dirty="0">
                <a:latin typeface="Arial" charset="0"/>
                <a:ea typeface="ＭＳ Ｐゴシック" charset="0"/>
              </a:rPr>
              <a:t>Foundation</a:t>
            </a:r>
            <a:r>
              <a:rPr lang="ja-JP" altLang="en-US" sz="2200" dirty="0">
                <a:latin typeface="Arial" charset="0"/>
                <a:ea typeface="ＭＳ Ｐゴシック" charset="0"/>
              </a:rPr>
              <a:t>のワークグループ）</a:t>
            </a:r>
            <a:endParaRPr lang="en-US" sz="2200" dirty="0">
              <a:latin typeface="Arial" charset="0"/>
              <a:ea typeface="ＭＳ Ｐゴシック" charset="0"/>
            </a:endParaRPr>
          </a:p>
          <a:p>
            <a:pPr lvl="1">
              <a:defRPr/>
            </a:pPr>
            <a:r>
              <a:rPr lang="en-US" sz="2200" dirty="0">
                <a:latin typeface="Arial" charset="0"/>
                <a:ea typeface="ＭＳ Ｐゴシック" charset="0"/>
              </a:rPr>
              <a:t>Participation from over 20 organizations including software, systems and tool vendors, consultants and foundations</a:t>
            </a:r>
            <a:r>
              <a:rPr lang="ja-JP" altLang="en-US" sz="2200" dirty="0">
                <a:latin typeface="Arial" charset="0"/>
                <a:ea typeface="ＭＳ Ｐゴシック" charset="0"/>
              </a:rPr>
              <a:t>（ソフトウェア、システム及びツール供給者、コンサルタント及び基金を含む</a:t>
            </a:r>
            <a:r>
              <a:rPr lang="en-US" altLang="ja-JP" sz="2200" dirty="0">
                <a:latin typeface="Arial" charset="0"/>
                <a:ea typeface="ＭＳ Ｐゴシック" charset="0"/>
              </a:rPr>
              <a:t>20</a:t>
            </a:r>
            <a:r>
              <a:rPr lang="ja-JP" altLang="en-US" sz="2200" dirty="0">
                <a:latin typeface="Arial" charset="0"/>
                <a:ea typeface="ＭＳ Ｐゴシック" charset="0"/>
              </a:rPr>
              <a:t>を超える組織からの参加）</a:t>
            </a:r>
            <a:endParaRPr lang="en-US" sz="2200" dirty="0">
              <a:latin typeface="Arial" charset="0"/>
              <a:ea typeface="ＭＳ Ｐゴシック" charset="0"/>
            </a:endParaRPr>
          </a:p>
          <a:p>
            <a:pPr>
              <a:defRPr/>
            </a:pPr>
            <a:r>
              <a:rPr lang="en-US" sz="2600" dirty="0">
                <a:latin typeface="Arial" charset="0"/>
                <a:cs typeface="ＭＳ Ｐゴシック" charset="0"/>
              </a:rPr>
              <a:t>Vision: </a:t>
            </a:r>
          </a:p>
          <a:p>
            <a:pPr lvl="1">
              <a:defRPr/>
            </a:pPr>
            <a:r>
              <a:rPr lang="en-US" sz="2200" dirty="0">
                <a:latin typeface="Arial" charset="0"/>
                <a:ea typeface="ＭＳ Ｐゴシック" charset="0"/>
                <a:cs typeface="ＭＳ Ｐゴシック" charset="0"/>
              </a:rPr>
              <a:t>To help reduce redundant work in determining software license information and facilitate compliance</a:t>
            </a:r>
            <a:r>
              <a:rPr lang="ja-JP" altLang="en-US" sz="2200" dirty="0">
                <a:latin typeface="Arial" charset="0"/>
                <a:ea typeface="ＭＳ Ｐゴシック" charset="0"/>
                <a:cs typeface="ＭＳ Ｐゴシック" charset="0"/>
              </a:rPr>
              <a:t>（ソフトウェアライセンス情報の調査やコンプライアンス促進のための冗長な作業の低減）</a:t>
            </a:r>
            <a:endParaRPr lang="en-US" sz="2200" dirty="0">
              <a:latin typeface="Arial" charset="0"/>
              <a:ea typeface="ＭＳ Ｐゴシック" charset="0"/>
              <a:cs typeface="ＭＳ Ｐゴシック" charset="0"/>
            </a:endParaRPr>
          </a:p>
          <a:p>
            <a:pPr>
              <a:defRPr/>
            </a:pPr>
            <a:endParaRPr lang="en-US" sz="2600" dirty="0">
              <a:latin typeface="Arial" charset="0"/>
              <a:cs typeface="ＭＳ Ｐゴシック" charset="0"/>
            </a:endParaRPr>
          </a:p>
        </p:txBody>
      </p:sp>
      <p:sp>
        <p:nvSpPr>
          <p:cNvPr id="10244" name="Slide Number Placeholder 1">
            <a:extLst>
              <a:ext uri="{FF2B5EF4-FFF2-40B4-BE49-F238E27FC236}">
                <a16:creationId xmlns:a16="http://schemas.microsoft.com/office/drawing/2014/main" id="{1AC2EF27-0407-4D9E-A540-6599B497EA68}"/>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A9D7FDEF-1080-4A75-B6F8-368450AD618D}" type="slidenum">
              <a:rPr lang="en-US" altLang="ja-JP">
                <a:solidFill>
                  <a:srgbClr val="898989"/>
                </a:solidFill>
                <a:latin typeface="Arial" panose="020B0604020202020204" pitchFamily="34" charset="0"/>
              </a:rPr>
              <a:pPr eaLnBrk="1" hangingPunct="1"/>
              <a:t>2</a:t>
            </a:fld>
            <a:endParaRPr lang="en-US" altLang="ja-JP">
              <a:solidFill>
                <a:srgbClr val="898989"/>
              </a:solidFill>
              <a:latin typeface="Arial" panose="020B0604020202020204" pitchFamily="34" charset="0"/>
            </a:endParaRPr>
          </a:p>
        </p:txBody>
      </p:sp>
    </p:spTree>
  </p:cSld>
  <p:clrMapOvr>
    <a:masterClrMapping/>
  </p:clrMapOvr>
  <p:transition advTm="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341D-4536-4B9E-9567-572E3BF1ACB2}"/>
              </a:ext>
            </a:extLst>
          </p:cNvPr>
          <p:cNvSpPr>
            <a:spLocks noGrp="1"/>
          </p:cNvSpPr>
          <p:nvPr>
            <p:ph type="title"/>
          </p:nvPr>
        </p:nvSpPr>
        <p:spPr>
          <a:xfrm>
            <a:off x="679450" y="274638"/>
            <a:ext cx="10647363" cy="1143000"/>
          </a:xfrm>
        </p:spPr>
        <p:txBody>
          <a:bodyPr>
            <a:noAutofit/>
          </a:bodyPr>
          <a:lstStyle/>
          <a:p>
            <a:pPr>
              <a:defRPr/>
            </a:pPr>
            <a:r>
              <a:rPr lang="en-US" sz="3200" dirty="0"/>
              <a:t>Use SPDX License List short identifiers</a:t>
            </a:r>
            <a:r>
              <a:rPr lang="ja-JP" altLang="en-US" sz="3200" dirty="0"/>
              <a:t>（</a:t>
            </a:r>
            <a:r>
              <a:rPr lang="en-US" altLang="ja-JP" sz="3200" dirty="0"/>
              <a:t>SPDX</a:t>
            </a:r>
            <a:r>
              <a:rPr lang="ja-JP" altLang="en-US" sz="3200" dirty="0"/>
              <a:t>の短縮ライセンス識別子の使用）</a:t>
            </a:r>
            <a:br>
              <a:rPr lang="en-US" sz="3200" dirty="0"/>
            </a:br>
            <a:endParaRPr lang="en-US" sz="3200" dirty="0"/>
          </a:p>
        </p:txBody>
      </p:sp>
      <p:sp>
        <p:nvSpPr>
          <p:cNvPr id="28678" name="Slide Number Placeholder 2">
            <a:extLst>
              <a:ext uri="{FF2B5EF4-FFF2-40B4-BE49-F238E27FC236}">
                <a16:creationId xmlns:a16="http://schemas.microsoft.com/office/drawing/2014/main" id="{7FE645E6-AEE9-4798-A1F7-8C543352C602}"/>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D8123F4A-ED0B-45C3-9271-7CC6DA916B4B}" type="slidenum">
              <a:rPr lang="en-US" altLang="ja-JP">
                <a:solidFill>
                  <a:srgbClr val="898989"/>
                </a:solidFill>
                <a:latin typeface="Arial" panose="020B0604020202020204" pitchFamily="34" charset="0"/>
              </a:rPr>
              <a:pPr eaLnBrk="1" hangingPunct="1"/>
              <a:t>20</a:t>
            </a:fld>
            <a:endParaRPr lang="en-US" altLang="ja-JP">
              <a:solidFill>
                <a:srgbClr val="898989"/>
              </a:solidFill>
              <a:latin typeface="Arial" panose="020B0604020202020204" pitchFamily="34" charset="0"/>
            </a:endParaRPr>
          </a:p>
        </p:txBody>
      </p:sp>
      <p:sp>
        <p:nvSpPr>
          <p:cNvPr id="7" name="Content Placeholder 4">
            <a:extLst>
              <a:ext uri="{FF2B5EF4-FFF2-40B4-BE49-F238E27FC236}">
                <a16:creationId xmlns:a16="http://schemas.microsoft.com/office/drawing/2014/main" id="{E7C4F49C-95BF-4860-B84B-E73FD7E31E23}"/>
              </a:ext>
            </a:extLst>
          </p:cNvPr>
          <p:cNvSpPr>
            <a:spLocks noGrp="1"/>
          </p:cNvSpPr>
          <p:nvPr>
            <p:ph idx="1"/>
          </p:nvPr>
        </p:nvSpPr>
        <p:spPr>
          <a:xfrm>
            <a:off x="785813" y="1358900"/>
            <a:ext cx="10647362" cy="5031142"/>
          </a:xfrm>
        </p:spPr>
        <p:txBody>
          <a:bodyPr>
            <a:normAutofit fontScale="62500" lnSpcReduction="20000"/>
          </a:bodyPr>
          <a:lstStyle/>
          <a:p>
            <a:pPr marL="0" indent="0">
              <a:buFont typeface="Wingdings" charset="2"/>
              <a:buNone/>
              <a:defRPr/>
            </a:pPr>
            <a:r>
              <a:rPr lang="en-US" sz="2800" dirty="0" err="1"/>
              <a:t>tag:value</a:t>
            </a:r>
            <a:endParaRPr lang="en-US" sz="2800" dirty="0"/>
          </a:p>
          <a:p>
            <a:pPr marL="0" indent="0">
              <a:buFont typeface="Wingdings" charset="2"/>
              <a:buNone/>
              <a:defRPr/>
            </a:pPr>
            <a:r>
              <a:rPr lang="ja-JP" altLang="en-US" sz="2800" dirty="0"/>
              <a:t>タグ：値</a:t>
            </a: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r>
              <a:rPr lang="en-US" sz="2800" dirty="0"/>
              <a:t>Tool consumable </a:t>
            </a:r>
            <a:r>
              <a:rPr lang="en-US" sz="2800" dirty="0" err="1"/>
              <a:t>RDFa</a:t>
            </a:r>
            <a:endParaRPr lang="en-US" sz="2800" dirty="0"/>
          </a:p>
          <a:p>
            <a:pPr marL="0" indent="0">
              <a:buFont typeface="Wingdings" charset="2"/>
              <a:buNone/>
              <a:defRPr/>
            </a:pPr>
            <a:r>
              <a:rPr lang="ja-JP" altLang="en-US" sz="2800" dirty="0"/>
              <a:t>ツールが使用可能な</a:t>
            </a:r>
            <a:r>
              <a:rPr lang="en-US" altLang="ja-JP" sz="2800" dirty="0" err="1"/>
              <a:t>RDFa</a:t>
            </a:r>
            <a:endParaRPr lang="en-US" sz="2800" dirty="0"/>
          </a:p>
          <a:p>
            <a:pPr marL="0" indent="0">
              <a:buFont typeface="Wingdings" charset="2"/>
              <a:buNone/>
              <a:defRPr/>
            </a:pPr>
            <a:endParaRPr lang="en-US" sz="2800" dirty="0"/>
          </a:p>
          <a:p>
            <a:pPr marL="0" indent="0">
              <a:buFont typeface="Wingdings" charset="2"/>
              <a:buNone/>
              <a:defRPr/>
            </a:pPr>
            <a:r>
              <a:rPr lang="en-US" sz="2800" dirty="0"/>
              <a:t>                           Translate to spreadsheets</a:t>
            </a:r>
          </a:p>
          <a:p>
            <a:pPr marL="0" indent="0">
              <a:buFont typeface="Wingdings" charset="2"/>
              <a:buNone/>
              <a:defRPr/>
            </a:pPr>
            <a:r>
              <a:rPr lang="en-US" sz="2800" dirty="0"/>
              <a:t>					</a:t>
            </a:r>
            <a:r>
              <a:rPr lang="ja-JP" altLang="en-US" sz="2800" dirty="0"/>
              <a:t>スプレッドシートへの変換</a:t>
            </a:r>
            <a:endParaRPr lang="en-US" sz="2800" dirty="0"/>
          </a:p>
        </p:txBody>
      </p:sp>
      <p:pic>
        <p:nvPicPr>
          <p:cNvPr id="8" name="Shape 174">
            <a:extLst>
              <a:ext uri="{FF2B5EF4-FFF2-40B4-BE49-F238E27FC236}">
                <a16:creationId xmlns:a16="http://schemas.microsoft.com/office/drawing/2014/main" id="{873A87EE-40D5-4069-939B-3413932AF571}"/>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1298575"/>
            <a:ext cx="6197600" cy="3225800"/>
          </a:xfrm>
          <a:prstGeom prst="rect">
            <a:avLst/>
          </a:prstGeom>
          <a:noFill/>
          <a:ln w="9525">
            <a:solidFill>
              <a:srgbClr val="BFBFBF"/>
            </a:solidFill>
            <a:round/>
            <a:headEnd/>
            <a:tailEnd/>
          </a:ln>
          <a:extLst>
            <a:ext uri="{909E8E84-426E-40DD-AFC4-6F175D3DCCD1}">
              <a14:hiddenFill xmlns:a14="http://schemas.microsoft.com/office/drawing/2010/main">
                <a:solidFill>
                  <a:srgbClr val="FFFFFF"/>
                </a:solidFill>
              </a14:hiddenFill>
            </a:ext>
          </a:extLst>
        </p:spPr>
      </p:pic>
      <p:pic>
        <p:nvPicPr>
          <p:cNvPr id="9" name="Shape 173">
            <a:extLst>
              <a:ext uri="{FF2B5EF4-FFF2-40B4-BE49-F238E27FC236}">
                <a16:creationId xmlns:a16="http://schemas.microsoft.com/office/drawing/2014/main" id="{E94C97D8-B5EB-413E-B93E-669754B40EC0}"/>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2938" y="2446338"/>
            <a:ext cx="4641850" cy="2722562"/>
          </a:xfrm>
          <a:prstGeom prst="rect">
            <a:avLst/>
          </a:prstGeom>
          <a:noFill/>
          <a:ln w="9525">
            <a:solidFill>
              <a:srgbClr val="BFBFBF"/>
            </a:solidFill>
            <a:round/>
            <a:headEnd/>
            <a:tailEnd/>
          </a:ln>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a16="http://schemas.microsoft.com/office/drawing/2014/main" id="{34636F15-3533-4F35-8665-FB2E993D7062}"/>
              </a:ext>
            </a:extLst>
          </p:cNvPr>
          <p:cNvPicPr>
            <a:picLocks noChangeAspect="1"/>
          </p:cNvPicPr>
          <p:nvPr/>
        </p:nvPicPr>
        <p:blipFill>
          <a:blip r:embed="rId5"/>
          <a:stretch>
            <a:fillRect/>
          </a:stretch>
        </p:blipFill>
        <p:spPr>
          <a:xfrm>
            <a:off x="6978650" y="2608263"/>
            <a:ext cx="4433888" cy="3284537"/>
          </a:xfrm>
          <a:prstGeom prst="rect">
            <a:avLst/>
          </a:prstGeom>
          <a:ln>
            <a:solidFill>
              <a:schemeClr val="bg1">
                <a:lumMod val="75000"/>
              </a:schemeClr>
            </a:solidFill>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6EDD-18F8-4677-A2F3-6F79FEC27C47}"/>
              </a:ext>
            </a:extLst>
          </p:cNvPr>
          <p:cNvSpPr>
            <a:spLocks noGrp="1"/>
          </p:cNvSpPr>
          <p:nvPr>
            <p:ph type="title"/>
          </p:nvPr>
        </p:nvSpPr>
        <p:spPr/>
        <p:txBody>
          <a:bodyPr>
            <a:normAutofit fontScale="90000"/>
          </a:bodyPr>
          <a:lstStyle/>
          <a:p>
            <a:pPr>
              <a:defRPr/>
            </a:pPr>
            <a:r>
              <a:rPr lang="en-US" dirty="0"/>
              <a:t>License expression syntax</a:t>
            </a:r>
            <a:r>
              <a:rPr lang="ja-JP" altLang="en-US" dirty="0"/>
              <a:t>（ライセンス記述文法）</a:t>
            </a:r>
            <a:endParaRPr lang="en-US" dirty="0"/>
          </a:p>
        </p:txBody>
      </p:sp>
      <p:sp>
        <p:nvSpPr>
          <p:cNvPr id="29700" name="Slide Number Placeholder 2">
            <a:extLst>
              <a:ext uri="{FF2B5EF4-FFF2-40B4-BE49-F238E27FC236}">
                <a16:creationId xmlns:a16="http://schemas.microsoft.com/office/drawing/2014/main" id="{B37FC53A-D65C-40D4-A76B-D50764199096}"/>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782A333A-72EA-45BB-92F7-D9DF5A9F8974}" type="slidenum">
              <a:rPr lang="en-US" altLang="ja-JP">
                <a:solidFill>
                  <a:srgbClr val="898989"/>
                </a:solidFill>
                <a:latin typeface="Arial" panose="020B0604020202020204" pitchFamily="34" charset="0"/>
              </a:rPr>
              <a:pPr eaLnBrk="1" hangingPunct="1"/>
              <a:t>21</a:t>
            </a:fld>
            <a:endParaRPr lang="en-US" altLang="ja-JP">
              <a:solidFill>
                <a:srgbClr val="898989"/>
              </a:solidFill>
              <a:latin typeface="Arial" panose="020B0604020202020204" pitchFamily="34" charset="0"/>
            </a:endParaRPr>
          </a:p>
        </p:txBody>
      </p:sp>
      <p:graphicFrame>
        <p:nvGraphicFramePr>
          <p:cNvPr id="6" name="Table 5">
            <a:extLst>
              <a:ext uri="{FF2B5EF4-FFF2-40B4-BE49-F238E27FC236}">
                <a16:creationId xmlns:a16="http://schemas.microsoft.com/office/drawing/2014/main" id="{7B45813F-6A7E-43FB-8BFF-E63D375DCB57}"/>
              </a:ext>
            </a:extLst>
          </p:cNvPr>
          <p:cNvGraphicFramePr>
            <a:graphicFrameLocks noGrp="1"/>
          </p:cNvGraphicFramePr>
          <p:nvPr>
            <p:extLst>
              <p:ext uri="{D42A27DB-BD31-4B8C-83A1-F6EECF244321}">
                <p14:modId xmlns:p14="http://schemas.microsoft.com/office/powerpoint/2010/main" val="3032616916"/>
              </p:ext>
            </p:extLst>
          </p:nvPr>
        </p:nvGraphicFramePr>
        <p:xfrm>
          <a:off x="1030941" y="1750607"/>
          <a:ext cx="9980706" cy="4023360"/>
        </p:xfrm>
        <a:graphic>
          <a:graphicData uri="http://schemas.openxmlformats.org/drawingml/2006/table">
            <a:tbl>
              <a:tblPr bandRow="1">
                <a:effectLst>
                  <a:outerShdw blurRad="50800" dist="38100" dir="2700000" algn="tl" rotWithShape="0">
                    <a:srgbClr val="000000">
                      <a:alpha val="43000"/>
                    </a:srgbClr>
                  </a:outerShdw>
                </a:effectLst>
                <a:tableStyleId>{5DA37D80-6434-44D0-A028-1B22A696006F}</a:tableStyleId>
              </a:tblPr>
              <a:tblGrid>
                <a:gridCol w="3062941">
                  <a:extLst>
                    <a:ext uri="{9D8B030D-6E8A-4147-A177-3AD203B41FA5}">
                      <a16:colId xmlns:a16="http://schemas.microsoft.com/office/drawing/2014/main" val="20000"/>
                    </a:ext>
                  </a:extLst>
                </a:gridCol>
                <a:gridCol w="6917765">
                  <a:extLst>
                    <a:ext uri="{9D8B030D-6E8A-4147-A177-3AD203B41FA5}">
                      <a16:colId xmlns:a16="http://schemas.microsoft.com/office/drawing/2014/main" val="20001"/>
                    </a:ext>
                  </a:extLst>
                </a:gridCol>
              </a:tblGrid>
              <a:tr h="1072950">
                <a:tc>
                  <a:txBody>
                    <a:bodyPr/>
                    <a:lstStyle/>
                    <a:p>
                      <a:pPr algn="r"/>
                      <a:r>
                        <a:rPr lang="en-US" sz="3600" dirty="0">
                          <a:solidFill>
                            <a:schemeClr val="accent6"/>
                          </a:solidFill>
                          <a:latin typeface="Courier"/>
                          <a:cs typeface="Courier"/>
                        </a:rPr>
                        <a:t>AND</a:t>
                      </a:r>
                    </a:p>
                  </a:txBody>
                  <a:tcPr marR="274320" anchor="ctr">
                    <a:lnL w="38100" cap="flat" cmpd="sng" algn="ctr">
                      <a:solidFill>
                        <a:srgbClr val="0D2957"/>
                      </a:solidFill>
                      <a:prstDash val="solid"/>
                      <a:round/>
                      <a:headEnd type="none" w="med" len="med"/>
                      <a:tailEnd type="none" w="med" len="med"/>
                    </a:lnL>
                    <a:lnT w="38100" cap="flat" cmpd="sng" algn="ctr">
                      <a:solidFill>
                        <a:srgbClr val="0D2957"/>
                      </a:solidFill>
                      <a:prstDash val="solid"/>
                      <a:round/>
                      <a:headEnd type="none" w="med" len="med"/>
                      <a:tailEnd type="none" w="med" len="med"/>
                    </a:lnT>
                  </a:tcPr>
                </a:tc>
                <a:tc>
                  <a:txBody>
                    <a:bodyPr/>
                    <a:lstStyle/>
                    <a:p>
                      <a:r>
                        <a:rPr lang="en-US" sz="2400" dirty="0">
                          <a:latin typeface="Arial"/>
                          <a:cs typeface="Arial"/>
                        </a:rPr>
                        <a:t>Conjunctive licenses</a:t>
                      </a:r>
                      <a:r>
                        <a:rPr lang="ja-JP" altLang="en-US" sz="2400" dirty="0">
                          <a:latin typeface="Arial"/>
                          <a:cs typeface="Arial"/>
                        </a:rPr>
                        <a:t>（結合されたライセンス）</a:t>
                      </a:r>
                      <a:r>
                        <a:rPr lang="en-US" sz="2400" dirty="0">
                          <a:latin typeface="Arial"/>
                          <a:cs typeface="Arial"/>
                        </a:rPr>
                        <a:t> </a:t>
                      </a:r>
                    </a:p>
                    <a:p>
                      <a:r>
                        <a:rPr lang="en-US" sz="2400" dirty="0">
                          <a:latin typeface="Arial"/>
                          <a:cs typeface="Arial"/>
                        </a:rPr>
                        <a:t>(more than 1 license applies)</a:t>
                      </a:r>
                      <a:r>
                        <a:rPr lang="ja-JP" altLang="en-US" sz="2400" dirty="0">
                          <a:latin typeface="Arial"/>
                          <a:cs typeface="Arial"/>
                        </a:rPr>
                        <a:t>（</a:t>
                      </a:r>
                      <a:r>
                        <a:rPr lang="en-US" altLang="ja-JP" sz="2400" dirty="0">
                          <a:latin typeface="Arial"/>
                          <a:cs typeface="Arial"/>
                        </a:rPr>
                        <a:t>1</a:t>
                      </a:r>
                      <a:r>
                        <a:rPr lang="ja-JP" altLang="en-US" sz="2400" dirty="0">
                          <a:latin typeface="Arial"/>
                          <a:cs typeface="Arial"/>
                        </a:rPr>
                        <a:t>つ以上のライセンスが適用）</a:t>
                      </a:r>
                      <a:endParaRPr lang="en-US" sz="2400" dirty="0">
                        <a:latin typeface="Arial"/>
                        <a:cs typeface="Arial"/>
                      </a:endParaRPr>
                    </a:p>
                  </a:txBody>
                  <a:tcPr marL="274320" anchor="ctr">
                    <a:lnR w="38100" cap="flat" cmpd="sng" algn="ctr">
                      <a:solidFill>
                        <a:srgbClr val="0D2957"/>
                      </a:solidFill>
                      <a:prstDash val="solid"/>
                      <a:round/>
                      <a:headEnd type="none" w="med" len="med"/>
                      <a:tailEnd type="none" w="med" len="med"/>
                    </a:lnR>
                    <a:lnT w="38100" cap="flat" cmpd="sng" algn="ctr">
                      <a:solidFill>
                        <a:srgbClr val="0D2957"/>
                      </a:solidFill>
                      <a:prstDash val="solid"/>
                      <a:round/>
                      <a:headEnd type="none" w="med" len="med"/>
                      <a:tailEnd type="none" w="med" len="med"/>
                    </a:lnT>
                  </a:tcPr>
                </a:tc>
                <a:extLst>
                  <a:ext uri="{0D108BD9-81ED-4DB2-BD59-A6C34878D82A}">
                    <a16:rowId xmlns:a16="http://schemas.microsoft.com/office/drawing/2014/main" val="10000"/>
                  </a:ext>
                </a:extLst>
              </a:tr>
              <a:tr h="621629">
                <a:tc>
                  <a:txBody>
                    <a:bodyPr/>
                    <a:lstStyle/>
                    <a:p>
                      <a:pPr algn="r"/>
                      <a:r>
                        <a:rPr lang="en-US" sz="3600" dirty="0">
                          <a:solidFill>
                            <a:schemeClr val="accent6"/>
                          </a:solidFill>
                          <a:latin typeface="Courier"/>
                          <a:cs typeface="Courier"/>
                        </a:rPr>
                        <a:t>OR</a:t>
                      </a:r>
                    </a:p>
                  </a:txBody>
                  <a:tcPr marR="274320" anchor="ctr">
                    <a:lnL w="38100" cap="flat" cmpd="sng" algn="ctr">
                      <a:solidFill>
                        <a:srgbClr val="0D2957"/>
                      </a:solidFill>
                      <a:prstDash val="solid"/>
                      <a:round/>
                      <a:headEnd type="none" w="med" len="med"/>
                      <a:tailEnd type="none" w="med" len="med"/>
                    </a:ln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Arial"/>
                          <a:cs typeface="Arial"/>
                        </a:rPr>
                        <a:t>Disjunctive licenses (choice)</a:t>
                      </a:r>
                      <a:r>
                        <a:rPr lang="ja-JP" altLang="en-US" sz="2400" dirty="0">
                          <a:latin typeface="Arial"/>
                          <a:cs typeface="Arial"/>
                        </a:rPr>
                        <a:t>（非結合ライセンス）（選択）</a:t>
                      </a:r>
                      <a:endParaRPr lang="en-US" sz="2400" dirty="0">
                        <a:latin typeface="Arial"/>
                        <a:cs typeface="Arial"/>
                      </a:endParaRPr>
                    </a:p>
                  </a:txBody>
                  <a:tcPr marL="274320" anchor="ctr">
                    <a:lnR w="38100" cap="flat" cmpd="sng" algn="ctr">
                      <a:solidFill>
                        <a:srgbClr val="0D2957"/>
                      </a:solidFill>
                      <a:prstDash val="solid"/>
                      <a:round/>
                      <a:headEnd type="none" w="med" len="med"/>
                      <a:tailEnd type="none" w="med" len="med"/>
                    </a:lnR>
                  </a:tcPr>
                </a:tc>
                <a:extLst>
                  <a:ext uri="{0D108BD9-81ED-4DB2-BD59-A6C34878D82A}">
                    <a16:rowId xmlns:a16="http://schemas.microsoft.com/office/drawing/2014/main" val="10001"/>
                  </a:ext>
                </a:extLst>
              </a:tr>
              <a:tr h="1072950">
                <a:tc>
                  <a:txBody>
                    <a:bodyPr/>
                    <a:lstStyle/>
                    <a:p>
                      <a:pPr algn="r"/>
                      <a:r>
                        <a:rPr lang="en-US" sz="3600" dirty="0">
                          <a:solidFill>
                            <a:schemeClr val="accent6"/>
                          </a:solidFill>
                          <a:latin typeface="Courier"/>
                          <a:cs typeface="Courier"/>
                        </a:rPr>
                        <a:t>WITH</a:t>
                      </a:r>
                    </a:p>
                  </a:txBody>
                  <a:tcPr marR="274320" anchor="ctr">
                    <a:lnL w="38100" cap="flat" cmpd="sng" algn="ctr">
                      <a:solidFill>
                        <a:srgbClr val="0D2957"/>
                      </a:solidFill>
                      <a:prstDash val="solid"/>
                      <a:round/>
                      <a:headEnd type="none" w="med" len="med"/>
                      <a:tailEnd type="none" w="med" len="med"/>
                    </a:ln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Arial"/>
                          <a:cs typeface="Arial"/>
                        </a:rPr>
                        <a:t>Exceptions </a:t>
                      </a:r>
                      <a:r>
                        <a:rPr lang="ja-JP" altLang="en-US" sz="2400" dirty="0">
                          <a:latin typeface="Arial"/>
                          <a:cs typeface="Arial"/>
                        </a:rPr>
                        <a:t>（例外）</a:t>
                      </a:r>
                      <a:endParaRPr lang="en-US" sz="2400" dirty="0">
                        <a:latin typeface="Arial"/>
                        <a:cs typeface="Aria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Arial"/>
                          <a:cs typeface="Arial"/>
                        </a:rPr>
                        <a:t>(apply an exception to the main license)</a:t>
                      </a:r>
                      <a:r>
                        <a:rPr lang="ja-JP" altLang="en-US" sz="2400" dirty="0">
                          <a:latin typeface="Arial"/>
                          <a:cs typeface="Arial"/>
                        </a:rPr>
                        <a:t>（主たるライセンスに対し適用）</a:t>
                      </a:r>
                      <a:endParaRPr lang="en-US" sz="2400" dirty="0">
                        <a:latin typeface="Arial"/>
                        <a:cs typeface="Arial"/>
                      </a:endParaRPr>
                    </a:p>
                  </a:txBody>
                  <a:tcPr marL="274320" anchor="ctr">
                    <a:lnR w="38100" cap="flat" cmpd="sng" algn="ctr">
                      <a:solidFill>
                        <a:srgbClr val="0D2957"/>
                      </a:solidFill>
                      <a:prstDash val="solid"/>
                      <a:round/>
                      <a:headEnd type="none" w="med" len="med"/>
                      <a:tailEnd type="none" w="med" len="med"/>
                    </a:lnR>
                  </a:tcPr>
                </a:tc>
                <a:extLst>
                  <a:ext uri="{0D108BD9-81ED-4DB2-BD59-A6C34878D82A}">
                    <a16:rowId xmlns:a16="http://schemas.microsoft.com/office/drawing/2014/main" val="10002"/>
                  </a:ext>
                </a:extLst>
              </a:tr>
              <a:tr h="621629">
                <a:tc>
                  <a:txBody>
                    <a:bodyPr/>
                    <a:lstStyle/>
                    <a:p>
                      <a:pPr algn="r"/>
                      <a:r>
                        <a:rPr lang="en-US" sz="3600" dirty="0">
                          <a:solidFill>
                            <a:schemeClr val="accent6"/>
                          </a:solidFill>
                          <a:latin typeface="Courier"/>
                          <a:cs typeface="Courier"/>
                        </a:rPr>
                        <a:t>+</a:t>
                      </a:r>
                    </a:p>
                  </a:txBody>
                  <a:tcPr marR="274320" anchor="ctr">
                    <a:lnL w="38100" cap="flat" cmpd="sng" algn="ctr">
                      <a:solidFill>
                        <a:srgbClr val="0D2957"/>
                      </a:solidFill>
                      <a:prstDash val="solid"/>
                      <a:round/>
                      <a:headEnd type="none" w="med" len="med"/>
                      <a:tailEnd type="none" w="med" len="med"/>
                    </a:lnL>
                    <a:lnB w="38100" cap="flat" cmpd="sng" algn="ctr">
                      <a:solidFill>
                        <a:srgbClr val="0D2957"/>
                      </a:solidFill>
                      <a:prstDash val="solid"/>
                      <a:round/>
                      <a:headEnd type="none" w="med" len="med"/>
                      <a:tailEnd type="none" w="med" len="med"/>
                    </a:lnB>
                  </a:tcPr>
                </a:tc>
                <a:tc>
                  <a:txBody>
                    <a:bodyPr/>
                    <a:lstStyle/>
                    <a:p>
                      <a:r>
                        <a:rPr lang="en-US" sz="2400" dirty="0">
                          <a:latin typeface="Arial"/>
                          <a:cs typeface="Arial"/>
                        </a:rPr>
                        <a:t>Or later versions of license allowed</a:t>
                      </a:r>
                      <a:r>
                        <a:rPr lang="ja-JP" altLang="en-US" sz="2400" dirty="0">
                          <a:latin typeface="Arial"/>
                          <a:cs typeface="Arial"/>
                        </a:rPr>
                        <a:t>（ライセンスの新しいバージョンが許可）</a:t>
                      </a:r>
                      <a:endParaRPr lang="en-US" sz="2400" dirty="0">
                        <a:latin typeface="Arial"/>
                        <a:cs typeface="Arial"/>
                      </a:endParaRPr>
                    </a:p>
                  </a:txBody>
                  <a:tcPr marL="274320" anchor="ctr">
                    <a:lnR w="38100" cap="flat" cmpd="sng" algn="ctr">
                      <a:solidFill>
                        <a:srgbClr val="0D2957"/>
                      </a:solidFill>
                      <a:prstDash val="solid"/>
                      <a:round/>
                      <a:headEnd type="none" w="med" len="med"/>
                      <a:tailEnd type="none" w="med" len="med"/>
                    </a:lnR>
                    <a:lnB w="38100" cap="flat" cmpd="sng" algn="ctr">
                      <a:solidFill>
                        <a:srgbClr val="0D2957"/>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hape 124">
            <a:extLst>
              <a:ext uri="{FF2B5EF4-FFF2-40B4-BE49-F238E27FC236}">
                <a16:creationId xmlns:a16="http://schemas.microsoft.com/office/drawing/2014/main" id="{7108A83C-E4E7-4542-823B-0FFA48420A1D}"/>
              </a:ext>
            </a:extLst>
          </p:cNvPr>
          <p:cNvSpPr>
            <a:spLocks noChangeArrowheads="1"/>
          </p:cNvSpPr>
          <p:nvPr/>
        </p:nvSpPr>
        <p:spPr bwMode="auto">
          <a:xfrm>
            <a:off x="5200650" y="904875"/>
            <a:ext cx="5573713" cy="4976813"/>
          </a:xfrm>
          <a:prstGeom prst="foldedCorner">
            <a:avLst>
              <a:gd name="adj" fmla="val 16667"/>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21897" tIns="60932" rIns="121897" bIns="60932"/>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endParaRPr lang="ja-JP" altLang="ja-JP" sz="5600">
              <a:solidFill>
                <a:srgbClr val="CC0066"/>
              </a:solidFill>
              <a:latin typeface="Arial" panose="020B0604020202020204" pitchFamily="34" charset="0"/>
              <a:cs typeface="Arial" panose="020B0604020202020204" pitchFamily="34" charset="0"/>
              <a:sym typeface="Arial" panose="020B0604020202020204" pitchFamily="34" charset="0"/>
            </a:endParaRPr>
          </a:p>
        </p:txBody>
      </p:sp>
      <p:sp>
        <p:nvSpPr>
          <p:cNvPr id="125" name="Shape 125">
            <a:extLst>
              <a:ext uri="{FF2B5EF4-FFF2-40B4-BE49-F238E27FC236}">
                <a16:creationId xmlns:a16="http://schemas.microsoft.com/office/drawing/2014/main" id="{8DA58863-DE00-4257-B9D1-30CD56B24245}"/>
              </a:ext>
            </a:extLst>
          </p:cNvPr>
          <p:cNvSpPr/>
          <p:nvPr/>
        </p:nvSpPr>
        <p:spPr>
          <a:xfrm>
            <a:off x="5648325" y="2100263"/>
            <a:ext cx="4257675" cy="517525"/>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9050" cap="flat" cmpd="sng">
            <a:solidFill>
              <a:srgbClr val="000000"/>
            </a:solidFill>
            <a:prstDash val="solid"/>
            <a:round/>
            <a:headEnd type="none" w="med" len="med"/>
            <a:tailEnd type="none" w="med" len="med"/>
          </a:ln>
        </p:spPr>
        <p:txBody>
          <a:bodyPr lIns="121897" tIns="121897" rIns="121897" bIns="121897" anchor="ctr"/>
          <a:lstStyle/>
          <a:p>
            <a:pPr algn="ctr" eaLnBrk="0" hangingPunct="0">
              <a:spcBef>
                <a:spcPts val="0"/>
              </a:spcBef>
              <a:defRPr/>
            </a:pPr>
            <a:r>
              <a:rPr lang="en">
                <a:solidFill>
                  <a:srgbClr val="FFFFFF"/>
                </a:solidFill>
                <a:latin typeface="Calibri" charset="0"/>
                <a:ea typeface="ＭＳ Ｐゴシック" charset="0"/>
                <a:cs typeface="ＭＳ Ｐゴシック" charset="0"/>
              </a:rPr>
              <a:t>Package Information</a:t>
            </a:r>
          </a:p>
        </p:txBody>
      </p:sp>
      <p:sp>
        <p:nvSpPr>
          <p:cNvPr id="30724" name="Shape 126">
            <a:extLst>
              <a:ext uri="{FF2B5EF4-FFF2-40B4-BE49-F238E27FC236}">
                <a16:creationId xmlns:a16="http://schemas.microsoft.com/office/drawing/2014/main" id="{8C0A5A6C-CB75-475D-AC0B-F1BAAEB92FF7}"/>
              </a:ext>
            </a:extLst>
          </p:cNvPr>
          <p:cNvSpPr txBox="1">
            <a:spLocks noChangeArrowheads="1"/>
          </p:cNvSpPr>
          <p:nvPr/>
        </p:nvSpPr>
        <p:spPr bwMode="auto">
          <a:xfrm>
            <a:off x="5257800" y="904875"/>
            <a:ext cx="35131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7" tIns="121897" rIns="121897" bIns="121897"/>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r>
              <a:rPr lang="ja-JP" altLang="ja-JP" b="1"/>
              <a:t>SPDX v2.0 </a:t>
            </a:r>
            <a:r>
              <a:rPr lang="en-US" altLang="ja-JP" b="1"/>
              <a:t>Document contains:</a:t>
            </a:r>
            <a:endParaRPr lang="ja-JP" altLang="ja-JP" b="1"/>
          </a:p>
        </p:txBody>
      </p:sp>
      <p:sp>
        <p:nvSpPr>
          <p:cNvPr id="127" name="Shape 127">
            <a:extLst>
              <a:ext uri="{FF2B5EF4-FFF2-40B4-BE49-F238E27FC236}">
                <a16:creationId xmlns:a16="http://schemas.microsoft.com/office/drawing/2014/main" id="{493BB2DD-C67F-4170-AB8D-C0C5B74C73B6}"/>
              </a:ext>
            </a:extLst>
          </p:cNvPr>
          <p:cNvSpPr/>
          <p:nvPr/>
        </p:nvSpPr>
        <p:spPr>
          <a:xfrm>
            <a:off x="5445125" y="1490663"/>
            <a:ext cx="4257675" cy="517525"/>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9050" cap="flat" cmpd="sng">
            <a:solidFill>
              <a:srgbClr val="85200C"/>
            </a:solidFill>
            <a:prstDash val="solid"/>
            <a:round/>
            <a:headEnd type="none" w="med" len="med"/>
            <a:tailEnd type="none" w="med" len="med"/>
          </a:ln>
        </p:spPr>
        <p:txBody>
          <a:bodyPr lIns="121897" tIns="121897" rIns="121897" bIns="121897" anchor="ctr"/>
          <a:lstStyle/>
          <a:p>
            <a:pPr algn="ctr" eaLnBrk="0" hangingPunct="0">
              <a:spcBef>
                <a:spcPts val="0"/>
              </a:spcBef>
              <a:defRPr/>
            </a:pPr>
            <a:r>
              <a:rPr lang="en" dirty="0">
                <a:solidFill>
                  <a:srgbClr val="FFFFFF"/>
                </a:solidFill>
                <a:latin typeface="Calibri" charset="0"/>
                <a:ea typeface="ＭＳ Ｐゴシック" charset="0"/>
                <a:cs typeface="ＭＳ Ｐゴシック" charset="0"/>
              </a:rPr>
              <a:t>Document Creation Information</a:t>
            </a:r>
          </a:p>
        </p:txBody>
      </p:sp>
      <p:sp>
        <p:nvSpPr>
          <p:cNvPr id="128" name="Shape 128">
            <a:extLst>
              <a:ext uri="{FF2B5EF4-FFF2-40B4-BE49-F238E27FC236}">
                <a16:creationId xmlns:a16="http://schemas.microsoft.com/office/drawing/2014/main" id="{7D25B270-BA42-4737-B883-5C8A66C01CD8}"/>
              </a:ext>
            </a:extLst>
          </p:cNvPr>
          <p:cNvSpPr/>
          <p:nvPr/>
        </p:nvSpPr>
        <p:spPr>
          <a:xfrm>
            <a:off x="5445125" y="2190750"/>
            <a:ext cx="4257675" cy="515938"/>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9050" cap="flat" cmpd="sng">
            <a:solidFill>
              <a:srgbClr val="000000"/>
            </a:solidFill>
            <a:prstDash val="solid"/>
            <a:round/>
            <a:headEnd type="none" w="med" len="med"/>
            <a:tailEnd type="none" w="med" len="med"/>
          </a:ln>
        </p:spPr>
        <p:txBody>
          <a:bodyPr lIns="121897" tIns="121897" rIns="121897" bIns="121897" anchor="ctr"/>
          <a:lstStyle/>
          <a:p>
            <a:pPr algn="ctr" eaLnBrk="0" hangingPunct="0">
              <a:spcBef>
                <a:spcPts val="0"/>
              </a:spcBef>
              <a:defRPr/>
            </a:pPr>
            <a:r>
              <a:rPr lang="en">
                <a:solidFill>
                  <a:srgbClr val="FFFFFF"/>
                </a:solidFill>
                <a:latin typeface="Calibri" charset="0"/>
                <a:ea typeface="ＭＳ Ｐゴシック" charset="0"/>
                <a:cs typeface="ＭＳ Ｐゴシック" charset="0"/>
              </a:rPr>
              <a:t>Package Information</a:t>
            </a:r>
          </a:p>
        </p:txBody>
      </p:sp>
      <p:sp>
        <p:nvSpPr>
          <p:cNvPr id="129" name="Shape 129">
            <a:extLst>
              <a:ext uri="{FF2B5EF4-FFF2-40B4-BE49-F238E27FC236}">
                <a16:creationId xmlns:a16="http://schemas.microsoft.com/office/drawing/2014/main" id="{A385D845-F586-42C7-9E01-B36E8FA56BC9}"/>
              </a:ext>
            </a:extLst>
          </p:cNvPr>
          <p:cNvSpPr/>
          <p:nvPr/>
        </p:nvSpPr>
        <p:spPr>
          <a:xfrm>
            <a:off x="5648325" y="3498850"/>
            <a:ext cx="4257675" cy="515938"/>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9050" cap="flat" cmpd="sng">
            <a:solidFill>
              <a:srgbClr val="000000"/>
            </a:solidFill>
            <a:prstDash val="solid"/>
            <a:round/>
            <a:headEnd type="none" w="med" len="med"/>
            <a:tailEnd type="none" w="med" len="med"/>
          </a:ln>
        </p:spPr>
        <p:txBody>
          <a:bodyPr lIns="121897" tIns="121897" rIns="121897" bIns="121897" anchor="ctr"/>
          <a:lstStyle/>
          <a:p>
            <a:pPr algn="ctr" eaLnBrk="0" hangingPunct="0">
              <a:spcBef>
                <a:spcPts val="0"/>
              </a:spcBef>
              <a:defRPr/>
            </a:pPr>
            <a:r>
              <a:rPr lang="en">
                <a:solidFill>
                  <a:srgbClr val="FFFFFF"/>
                </a:solidFill>
                <a:latin typeface="Calibri" charset="0"/>
                <a:ea typeface="ＭＳ Ｐゴシック" charset="0"/>
                <a:cs typeface="ＭＳ Ｐゴシック" charset="0"/>
              </a:rPr>
              <a:t>Other Licensing Information</a:t>
            </a:r>
          </a:p>
        </p:txBody>
      </p:sp>
      <p:sp>
        <p:nvSpPr>
          <p:cNvPr id="130" name="Shape 130">
            <a:extLst>
              <a:ext uri="{FF2B5EF4-FFF2-40B4-BE49-F238E27FC236}">
                <a16:creationId xmlns:a16="http://schemas.microsoft.com/office/drawing/2014/main" id="{38132C4B-12B7-4FE6-B23E-A5456DC2E826}"/>
              </a:ext>
            </a:extLst>
          </p:cNvPr>
          <p:cNvSpPr/>
          <p:nvPr/>
        </p:nvSpPr>
        <p:spPr>
          <a:xfrm>
            <a:off x="5445125" y="3587750"/>
            <a:ext cx="4257675" cy="515938"/>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9050" cap="flat" cmpd="sng">
            <a:solidFill>
              <a:srgbClr val="000000"/>
            </a:solidFill>
            <a:prstDash val="solid"/>
            <a:round/>
            <a:headEnd type="none" w="med" len="med"/>
            <a:tailEnd type="none" w="med" len="med"/>
          </a:ln>
        </p:spPr>
        <p:txBody>
          <a:bodyPr lIns="121897" tIns="121897" rIns="121897" bIns="121897" anchor="ctr"/>
          <a:lstStyle/>
          <a:p>
            <a:pPr algn="ctr" eaLnBrk="0" hangingPunct="0">
              <a:spcBef>
                <a:spcPts val="0"/>
              </a:spcBef>
              <a:defRPr/>
            </a:pPr>
            <a:r>
              <a:rPr lang="en">
                <a:solidFill>
                  <a:srgbClr val="FFFFFF"/>
                </a:solidFill>
                <a:latin typeface="Calibri" charset="0"/>
                <a:ea typeface="ＭＳ Ｐゴシック" charset="0"/>
                <a:cs typeface="ＭＳ Ｐゴシック" charset="0"/>
              </a:rPr>
              <a:t>Other Licensing Information</a:t>
            </a:r>
          </a:p>
        </p:txBody>
      </p:sp>
      <p:sp>
        <p:nvSpPr>
          <p:cNvPr id="131" name="Shape 131">
            <a:extLst>
              <a:ext uri="{FF2B5EF4-FFF2-40B4-BE49-F238E27FC236}">
                <a16:creationId xmlns:a16="http://schemas.microsoft.com/office/drawing/2014/main" id="{00E8D2DF-F623-448E-AF75-57A01D6EFC0E}"/>
              </a:ext>
            </a:extLst>
          </p:cNvPr>
          <p:cNvSpPr/>
          <p:nvPr/>
        </p:nvSpPr>
        <p:spPr>
          <a:xfrm>
            <a:off x="5648325" y="2774950"/>
            <a:ext cx="4257675" cy="515938"/>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9050" cap="flat" cmpd="sng">
            <a:solidFill>
              <a:srgbClr val="000000"/>
            </a:solidFill>
            <a:prstDash val="solid"/>
            <a:round/>
            <a:headEnd type="none" w="med" len="med"/>
            <a:tailEnd type="none" w="med" len="med"/>
          </a:ln>
        </p:spPr>
        <p:txBody>
          <a:bodyPr lIns="121897" tIns="121897" rIns="121897" bIns="121897" anchor="ctr"/>
          <a:lstStyle/>
          <a:p>
            <a:pPr algn="ctr" eaLnBrk="0" hangingPunct="0">
              <a:spcBef>
                <a:spcPts val="0"/>
              </a:spcBef>
              <a:defRPr/>
            </a:pPr>
            <a:r>
              <a:rPr lang="en">
                <a:solidFill>
                  <a:srgbClr val="FFFFFF"/>
                </a:solidFill>
                <a:latin typeface="Calibri" charset="0"/>
                <a:ea typeface="ＭＳ Ｐゴシック" charset="0"/>
                <a:cs typeface="ＭＳ Ｐゴシック" charset="0"/>
              </a:rPr>
              <a:t>Other Licensing Information</a:t>
            </a:r>
          </a:p>
        </p:txBody>
      </p:sp>
      <p:sp>
        <p:nvSpPr>
          <p:cNvPr id="132" name="Shape 132">
            <a:extLst>
              <a:ext uri="{FF2B5EF4-FFF2-40B4-BE49-F238E27FC236}">
                <a16:creationId xmlns:a16="http://schemas.microsoft.com/office/drawing/2014/main" id="{C48F30CD-C696-4162-98A7-5BB848A89E3A}"/>
              </a:ext>
            </a:extLst>
          </p:cNvPr>
          <p:cNvSpPr/>
          <p:nvPr/>
        </p:nvSpPr>
        <p:spPr>
          <a:xfrm>
            <a:off x="5445125" y="2876550"/>
            <a:ext cx="4257675" cy="515938"/>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9050" cap="flat" cmpd="sng">
            <a:solidFill>
              <a:srgbClr val="000000"/>
            </a:solidFill>
            <a:prstDash val="solid"/>
            <a:round/>
            <a:headEnd type="none" w="med" len="med"/>
            <a:tailEnd type="none" w="med" len="med"/>
          </a:ln>
        </p:spPr>
        <p:txBody>
          <a:bodyPr lIns="121897" tIns="121897" rIns="121897" bIns="121897" anchor="ctr"/>
          <a:lstStyle/>
          <a:p>
            <a:pPr algn="ctr" eaLnBrk="0" hangingPunct="0">
              <a:spcBef>
                <a:spcPts val="0"/>
              </a:spcBef>
              <a:defRPr/>
            </a:pPr>
            <a:r>
              <a:rPr lang="en">
                <a:solidFill>
                  <a:srgbClr val="FFFFFF"/>
                </a:solidFill>
                <a:latin typeface="Calibri" charset="0"/>
                <a:ea typeface="ＭＳ Ｐゴシック" charset="0"/>
                <a:cs typeface="ＭＳ Ｐゴシック" charset="0"/>
              </a:rPr>
              <a:t>File Information</a:t>
            </a:r>
          </a:p>
        </p:txBody>
      </p:sp>
      <p:sp>
        <p:nvSpPr>
          <p:cNvPr id="133" name="Shape 133">
            <a:extLst>
              <a:ext uri="{FF2B5EF4-FFF2-40B4-BE49-F238E27FC236}">
                <a16:creationId xmlns:a16="http://schemas.microsoft.com/office/drawing/2014/main" id="{A7B36AEE-F4E2-4718-A7F6-35B17C45403F}"/>
              </a:ext>
            </a:extLst>
          </p:cNvPr>
          <p:cNvSpPr/>
          <p:nvPr/>
        </p:nvSpPr>
        <p:spPr>
          <a:xfrm>
            <a:off x="5661025" y="4932363"/>
            <a:ext cx="4257675" cy="515937"/>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9050" cap="flat" cmpd="sng">
            <a:solidFill>
              <a:srgbClr val="000000"/>
            </a:solidFill>
            <a:prstDash val="solid"/>
            <a:round/>
            <a:headEnd type="none" w="med" len="med"/>
            <a:tailEnd type="none" w="med" len="med"/>
          </a:ln>
        </p:spPr>
        <p:txBody>
          <a:bodyPr lIns="121897" tIns="121897" rIns="121897" bIns="121897" anchor="ctr"/>
          <a:lstStyle/>
          <a:p>
            <a:pPr algn="ctr" eaLnBrk="0" hangingPunct="0">
              <a:spcBef>
                <a:spcPts val="0"/>
              </a:spcBef>
              <a:defRPr/>
            </a:pPr>
            <a:r>
              <a:rPr lang="en">
                <a:solidFill>
                  <a:srgbClr val="FFFFFF"/>
                </a:solidFill>
                <a:latin typeface="Calibri" charset="0"/>
                <a:ea typeface="ＭＳ Ｐゴシック" charset="0"/>
                <a:cs typeface="ＭＳ Ｐゴシック" charset="0"/>
              </a:rPr>
              <a:t>Other Licensing Information</a:t>
            </a:r>
          </a:p>
        </p:txBody>
      </p:sp>
      <p:sp>
        <p:nvSpPr>
          <p:cNvPr id="134" name="Shape 134">
            <a:extLst>
              <a:ext uri="{FF2B5EF4-FFF2-40B4-BE49-F238E27FC236}">
                <a16:creationId xmlns:a16="http://schemas.microsoft.com/office/drawing/2014/main" id="{4396D7D9-1311-43B2-A8D1-7960E35C70A2}"/>
              </a:ext>
            </a:extLst>
          </p:cNvPr>
          <p:cNvSpPr/>
          <p:nvPr/>
        </p:nvSpPr>
        <p:spPr>
          <a:xfrm>
            <a:off x="5457825" y="5084763"/>
            <a:ext cx="4257675" cy="517525"/>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9050" cap="flat" cmpd="sng">
            <a:solidFill>
              <a:srgbClr val="000000"/>
            </a:solidFill>
            <a:prstDash val="solid"/>
            <a:round/>
            <a:headEnd type="none" w="med" len="med"/>
            <a:tailEnd type="none" w="med" len="med"/>
          </a:ln>
        </p:spPr>
        <p:txBody>
          <a:bodyPr lIns="121897" tIns="121897" rIns="121897" bIns="121897" anchor="ctr"/>
          <a:lstStyle/>
          <a:p>
            <a:pPr algn="ctr" eaLnBrk="0" hangingPunct="0">
              <a:spcBef>
                <a:spcPts val="0"/>
              </a:spcBef>
              <a:defRPr/>
            </a:pPr>
            <a:r>
              <a:rPr lang="en">
                <a:solidFill>
                  <a:srgbClr val="FFFFFF"/>
                </a:solidFill>
                <a:latin typeface="Calibri" charset="0"/>
                <a:ea typeface="ＭＳ Ｐゴシック" charset="0"/>
                <a:cs typeface="ＭＳ Ｐゴシック" charset="0"/>
              </a:rPr>
              <a:t>Annotations</a:t>
            </a:r>
          </a:p>
        </p:txBody>
      </p:sp>
      <p:sp>
        <p:nvSpPr>
          <p:cNvPr id="135" name="Shape 135">
            <a:extLst>
              <a:ext uri="{FF2B5EF4-FFF2-40B4-BE49-F238E27FC236}">
                <a16:creationId xmlns:a16="http://schemas.microsoft.com/office/drawing/2014/main" id="{4637C024-3454-4085-B4D9-69C8065DCB60}"/>
              </a:ext>
            </a:extLst>
          </p:cNvPr>
          <p:cNvSpPr/>
          <p:nvPr/>
        </p:nvSpPr>
        <p:spPr>
          <a:xfrm>
            <a:off x="5661025" y="4210050"/>
            <a:ext cx="4257675" cy="515938"/>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9050" cap="flat" cmpd="sng">
            <a:solidFill>
              <a:srgbClr val="000000"/>
            </a:solidFill>
            <a:prstDash val="solid"/>
            <a:round/>
            <a:headEnd type="none" w="med" len="med"/>
            <a:tailEnd type="none" w="med" len="med"/>
          </a:ln>
        </p:spPr>
        <p:txBody>
          <a:bodyPr lIns="121897" tIns="121897" rIns="121897" bIns="121897" anchor="ctr"/>
          <a:lstStyle/>
          <a:p>
            <a:pPr algn="ctr" eaLnBrk="0" hangingPunct="0">
              <a:spcBef>
                <a:spcPts val="0"/>
              </a:spcBef>
              <a:defRPr/>
            </a:pPr>
            <a:r>
              <a:rPr lang="en">
                <a:solidFill>
                  <a:srgbClr val="FFFFFF"/>
                </a:solidFill>
                <a:latin typeface="Calibri" charset="0"/>
                <a:ea typeface="ＭＳ Ｐゴシック" charset="0"/>
                <a:cs typeface="ＭＳ Ｐゴシック" charset="0"/>
              </a:rPr>
              <a:t>Other Licensing Information</a:t>
            </a:r>
          </a:p>
        </p:txBody>
      </p:sp>
      <p:sp>
        <p:nvSpPr>
          <p:cNvPr id="136" name="Shape 136">
            <a:extLst>
              <a:ext uri="{FF2B5EF4-FFF2-40B4-BE49-F238E27FC236}">
                <a16:creationId xmlns:a16="http://schemas.microsoft.com/office/drawing/2014/main" id="{55CE8D04-B621-40D4-AFF7-15E925B21BBB}"/>
              </a:ext>
            </a:extLst>
          </p:cNvPr>
          <p:cNvSpPr/>
          <p:nvPr/>
        </p:nvSpPr>
        <p:spPr>
          <a:xfrm>
            <a:off x="5457825" y="4313238"/>
            <a:ext cx="4257675" cy="515937"/>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9050" cap="flat" cmpd="sng">
            <a:solidFill>
              <a:srgbClr val="000000"/>
            </a:solidFill>
            <a:prstDash val="solid"/>
            <a:round/>
            <a:headEnd type="none" w="med" len="med"/>
            <a:tailEnd type="none" w="med" len="med"/>
          </a:ln>
        </p:spPr>
        <p:txBody>
          <a:bodyPr lIns="121897" tIns="121897" rIns="121897" bIns="121897" anchor="ctr"/>
          <a:lstStyle/>
          <a:p>
            <a:pPr algn="ctr" eaLnBrk="0" hangingPunct="0">
              <a:spcBef>
                <a:spcPts val="0"/>
              </a:spcBef>
              <a:defRPr/>
            </a:pPr>
            <a:r>
              <a:rPr lang="en">
                <a:solidFill>
                  <a:srgbClr val="FFFFFF"/>
                </a:solidFill>
                <a:latin typeface="Calibri" charset="0"/>
                <a:ea typeface="ＭＳ Ｐゴシック" charset="0"/>
                <a:cs typeface="ＭＳ Ｐゴシック" charset="0"/>
              </a:rPr>
              <a:t>Relationships</a:t>
            </a:r>
          </a:p>
        </p:txBody>
      </p:sp>
      <p:sp>
        <p:nvSpPr>
          <p:cNvPr id="2" name="Title 1">
            <a:extLst>
              <a:ext uri="{FF2B5EF4-FFF2-40B4-BE49-F238E27FC236}">
                <a16:creationId xmlns:a16="http://schemas.microsoft.com/office/drawing/2014/main" id="{F0FA694B-3A12-4F8D-8CB3-95F2EDB69B64}"/>
              </a:ext>
            </a:extLst>
          </p:cNvPr>
          <p:cNvSpPr>
            <a:spLocks noGrp="1"/>
          </p:cNvSpPr>
          <p:nvPr>
            <p:ph type="title"/>
          </p:nvPr>
        </p:nvSpPr>
        <p:spPr/>
        <p:txBody>
          <a:bodyPr>
            <a:normAutofit fontScale="90000"/>
          </a:bodyPr>
          <a:lstStyle/>
          <a:p>
            <a:pPr>
              <a:defRPr/>
            </a:pPr>
            <a:r>
              <a:rPr lang="en-US" dirty="0"/>
              <a:t>An SPDX Doc</a:t>
            </a:r>
            <a:br>
              <a:rPr lang="en-US" dirty="0"/>
            </a:br>
            <a:r>
              <a:rPr lang="ja-JP" altLang="en-US" dirty="0"/>
              <a:t>（</a:t>
            </a:r>
            <a:r>
              <a:rPr lang="en-US" altLang="ja-JP" dirty="0"/>
              <a:t>SDPX</a:t>
            </a:r>
            <a:r>
              <a:rPr lang="ja-JP" altLang="en-US" dirty="0"/>
              <a:t>ドキュメント）</a:t>
            </a:r>
            <a:endParaRPr lang="en-US" dirty="0"/>
          </a:p>
        </p:txBody>
      </p:sp>
      <p:sp>
        <p:nvSpPr>
          <p:cNvPr id="30736" name="Slide Number Placeholder 2">
            <a:extLst>
              <a:ext uri="{FF2B5EF4-FFF2-40B4-BE49-F238E27FC236}">
                <a16:creationId xmlns:a16="http://schemas.microsoft.com/office/drawing/2014/main" id="{7009AC93-9198-4717-AD3A-7367061A8230}"/>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256B5CA0-DF75-46E8-893E-D9B70EDFBA97}" type="slidenum">
              <a:rPr lang="en-US" altLang="ja-JP">
                <a:solidFill>
                  <a:srgbClr val="898989"/>
                </a:solidFill>
                <a:latin typeface="Arial" panose="020B0604020202020204" pitchFamily="34" charset="0"/>
              </a:rPr>
              <a:pPr eaLnBrk="1" hangingPunct="1"/>
              <a:t>22</a:t>
            </a:fld>
            <a:endParaRPr lang="en-US" altLang="ja-JP">
              <a:solidFill>
                <a:srgbClr val="898989"/>
              </a:solidFill>
              <a:latin typeface="Arial" panose="020B0604020202020204" pitchFamily="34" charset="0"/>
            </a:endParaRPr>
          </a:p>
        </p:txBody>
      </p:sp>
      <p:sp>
        <p:nvSpPr>
          <p:cNvPr id="3" name="テキスト ボックス 2">
            <a:extLst>
              <a:ext uri="{FF2B5EF4-FFF2-40B4-BE49-F238E27FC236}">
                <a16:creationId xmlns:a16="http://schemas.microsoft.com/office/drawing/2014/main" id="{F03EA14A-54CA-406F-80A5-1CD756F087B3}"/>
              </a:ext>
            </a:extLst>
          </p:cNvPr>
          <p:cNvSpPr txBox="1"/>
          <p:nvPr/>
        </p:nvSpPr>
        <p:spPr>
          <a:xfrm>
            <a:off x="8423238" y="1002268"/>
            <a:ext cx="3512244" cy="369332"/>
          </a:xfrm>
          <a:prstGeom prst="rect">
            <a:avLst/>
          </a:prstGeom>
          <a:noFill/>
        </p:spPr>
        <p:txBody>
          <a:bodyPr wrap="none" rtlCol="0">
            <a:spAutoFit/>
          </a:bodyPr>
          <a:lstStyle/>
          <a:p>
            <a:r>
              <a:rPr kumimoji="1" lang="en-US" altLang="ja-JP" dirty="0"/>
              <a:t>SPDX</a:t>
            </a:r>
            <a:r>
              <a:rPr kumimoji="1" lang="ja-JP" altLang="en-US" dirty="0" err="1"/>
              <a:t>ｖ</a:t>
            </a:r>
            <a:r>
              <a:rPr kumimoji="1" lang="en-US" altLang="ja-JP" dirty="0"/>
              <a:t>2.0</a:t>
            </a:r>
            <a:r>
              <a:rPr kumimoji="1" lang="ja-JP" altLang="en-US" dirty="0"/>
              <a:t>ドキュメントは以下を含む</a:t>
            </a:r>
          </a:p>
        </p:txBody>
      </p:sp>
      <p:sp>
        <p:nvSpPr>
          <p:cNvPr id="18" name="テキスト ボックス 17">
            <a:extLst>
              <a:ext uri="{FF2B5EF4-FFF2-40B4-BE49-F238E27FC236}">
                <a16:creationId xmlns:a16="http://schemas.microsoft.com/office/drawing/2014/main" id="{F3691F1B-1173-4EA4-83C0-02EB9C4A6757}"/>
              </a:ext>
            </a:extLst>
          </p:cNvPr>
          <p:cNvSpPr txBox="1"/>
          <p:nvPr/>
        </p:nvSpPr>
        <p:spPr>
          <a:xfrm>
            <a:off x="9676947" y="1606573"/>
            <a:ext cx="2194832" cy="369332"/>
          </a:xfrm>
          <a:prstGeom prst="rect">
            <a:avLst/>
          </a:prstGeom>
          <a:noFill/>
        </p:spPr>
        <p:txBody>
          <a:bodyPr wrap="none" rtlCol="0">
            <a:spAutoFit/>
          </a:bodyPr>
          <a:lstStyle/>
          <a:p>
            <a:r>
              <a:rPr kumimoji="1" lang="ja-JP" altLang="en-US" dirty="0"/>
              <a:t>ドキュメント生成情報</a:t>
            </a:r>
          </a:p>
        </p:txBody>
      </p:sp>
      <p:sp>
        <p:nvSpPr>
          <p:cNvPr id="19" name="テキスト ボックス 18">
            <a:extLst>
              <a:ext uri="{FF2B5EF4-FFF2-40B4-BE49-F238E27FC236}">
                <a16:creationId xmlns:a16="http://schemas.microsoft.com/office/drawing/2014/main" id="{115C5F83-3350-46AC-BD83-E64F4EC3D8ED}"/>
              </a:ext>
            </a:extLst>
          </p:cNvPr>
          <p:cNvSpPr txBox="1"/>
          <p:nvPr/>
        </p:nvSpPr>
        <p:spPr>
          <a:xfrm>
            <a:off x="9880147" y="2250716"/>
            <a:ext cx="1678665" cy="369332"/>
          </a:xfrm>
          <a:prstGeom prst="rect">
            <a:avLst/>
          </a:prstGeom>
          <a:noFill/>
        </p:spPr>
        <p:txBody>
          <a:bodyPr wrap="none" rtlCol="0">
            <a:spAutoFit/>
          </a:bodyPr>
          <a:lstStyle/>
          <a:p>
            <a:r>
              <a:rPr kumimoji="1" lang="ja-JP" altLang="en-US" dirty="0"/>
              <a:t>パッケージ情報</a:t>
            </a:r>
          </a:p>
        </p:txBody>
      </p:sp>
      <p:sp>
        <p:nvSpPr>
          <p:cNvPr id="20" name="テキスト ボックス 19">
            <a:extLst>
              <a:ext uri="{FF2B5EF4-FFF2-40B4-BE49-F238E27FC236}">
                <a16:creationId xmlns:a16="http://schemas.microsoft.com/office/drawing/2014/main" id="{539E861F-D754-4A0D-84B3-F5E804841EFE}"/>
              </a:ext>
            </a:extLst>
          </p:cNvPr>
          <p:cNvSpPr txBox="1"/>
          <p:nvPr/>
        </p:nvSpPr>
        <p:spPr>
          <a:xfrm>
            <a:off x="10083347" y="2894859"/>
            <a:ext cx="1465466" cy="369332"/>
          </a:xfrm>
          <a:prstGeom prst="rect">
            <a:avLst/>
          </a:prstGeom>
          <a:noFill/>
        </p:spPr>
        <p:txBody>
          <a:bodyPr wrap="none" rtlCol="0">
            <a:spAutoFit/>
          </a:bodyPr>
          <a:lstStyle/>
          <a:p>
            <a:r>
              <a:rPr kumimoji="1" lang="ja-JP" altLang="en-US" dirty="0"/>
              <a:t>ファイル情報</a:t>
            </a:r>
          </a:p>
        </p:txBody>
      </p:sp>
      <p:sp>
        <p:nvSpPr>
          <p:cNvPr id="21" name="テキスト ボックス 20">
            <a:extLst>
              <a:ext uri="{FF2B5EF4-FFF2-40B4-BE49-F238E27FC236}">
                <a16:creationId xmlns:a16="http://schemas.microsoft.com/office/drawing/2014/main" id="{3BDF3347-BD96-46DB-9F19-E232B35FEFE4}"/>
              </a:ext>
            </a:extLst>
          </p:cNvPr>
          <p:cNvSpPr txBox="1"/>
          <p:nvPr/>
        </p:nvSpPr>
        <p:spPr>
          <a:xfrm>
            <a:off x="10169608" y="3645456"/>
            <a:ext cx="1872629" cy="369332"/>
          </a:xfrm>
          <a:prstGeom prst="rect">
            <a:avLst/>
          </a:prstGeom>
          <a:noFill/>
        </p:spPr>
        <p:txBody>
          <a:bodyPr wrap="none" rtlCol="0">
            <a:spAutoFit/>
          </a:bodyPr>
          <a:lstStyle/>
          <a:p>
            <a:r>
              <a:rPr kumimoji="1" lang="ja-JP" altLang="en-US" dirty="0"/>
              <a:t>他ライセンス情報</a:t>
            </a:r>
          </a:p>
        </p:txBody>
      </p:sp>
      <p:sp>
        <p:nvSpPr>
          <p:cNvPr id="22" name="テキスト ボックス 21">
            <a:extLst>
              <a:ext uri="{FF2B5EF4-FFF2-40B4-BE49-F238E27FC236}">
                <a16:creationId xmlns:a16="http://schemas.microsoft.com/office/drawing/2014/main" id="{0E4FED7C-197F-440D-A18B-83EE8731C466}"/>
              </a:ext>
            </a:extLst>
          </p:cNvPr>
          <p:cNvSpPr txBox="1"/>
          <p:nvPr/>
        </p:nvSpPr>
        <p:spPr>
          <a:xfrm>
            <a:off x="10255869" y="4289599"/>
            <a:ext cx="646331" cy="369332"/>
          </a:xfrm>
          <a:prstGeom prst="rect">
            <a:avLst/>
          </a:prstGeom>
          <a:noFill/>
        </p:spPr>
        <p:txBody>
          <a:bodyPr wrap="none" rtlCol="0">
            <a:spAutoFit/>
          </a:bodyPr>
          <a:lstStyle/>
          <a:p>
            <a:r>
              <a:rPr kumimoji="1" lang="ja-JP" altLang="en-US" dirty="0"/>
              <a:t>関係</a:t>
            </a:r>
          </a:p>
        </p:txBody>
      </p:sp>
      <p:sp>
        <p:nvSpPr>
          <p:cNvPr id="23" name="テキスト ボックス 22">
            <a:extLst>
              <a:ext uri="{FF2B5EF4-FFF2-40B4-BE49-F238E27FC236}">
                <a16:creationId xmlns:a16="http://schemas.microsoft.com/office/drawing/2014/main" id="{C7D46CD7-52D7-4A09-BE06-2103190E87D4}"/>
              </a:ext>
            </a:extLst>
          </p:cNvPr>
          <p:cNvSpPr txBox="1"/>
          <p:nvPr/>
        </p:nvSpPr>
        <p:spPr>
          <a:xfrm>
            <a:off x="10719479" y="5073559"/>
            <a:ext cx="646331" cy="369332"/>
          </a:xfrm>
          <a:prstGeom prst="rect">
            <a:avLst/>
          </a:prstGeom>
          <a:noFill/>
        </p:spPr>
        <p:txBody>
          <a:bodyPr wrap="none" rtlCol="0">
            <a:spAutoFit/>
          </a:bodyPr>
          <a:lstStyle/>
          <a:p>
            <a:r>
              <a:rPr kumimoji="1" lang="ja-JP" altLang="en-US" dirty="0"/>
              <a:t>注釈</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341D-4536-4B9E-9567-572E3BF1ACB2}"/>
              </a:ext>
            </a:extLst>
          </p:cNvPr>
          <p:cNvSpPr>
            <a:spLocks noGrp="1"/>
          </p:cNvSpPr>
          <p:nvPr>
            <p:ph type="title"/>
          </p:nvPr>
        </p:nvSpPr>
        <p:spPr>
          <a:xfrm>
            <a:off x="679450" y="274638"/>
            <a:ext cx="10647363" cy="1143000"/>
          </a:xfrm>
        </p:spPr>
        <p:txBody>
          <a:bodyPr>
            <a:noAutofit/>
          </a:bodyPr>
          <a:lstStyle/>
          <a:p>
            <a:pPr>
              <a:defRPr/>
            </a:pPr>
            <a:r>
              <a:rPr lang="en-US" altLang="ja-JP" sz="3200" dirty="0"/>
              <a:t>Supported SPDX Document Formats</a:t>
            </a:r>
            <a:r>
              <a:rPr lang="ja-JP" altLang="en-US" sz="3200" dirty="0"/>
              <a:t>（サポートされる</a:t>
            </a:r>
            <a:r>
              <a:rPr lang="en-US" altLang="ja-JP" sz="3200" dirty="0"/>
              <a:t>SPDX</a:t>
            </a:r>
            <a:r>
              <a:rPr lang="ja-JP" altLang="en-US" sz="3200" dirty="0"/>
              <a:t>ドキュメント形式）</a:t>
            </a:r>
            <a:endParaRPr lang="en-US" sz="3200" dirty="0"/>
          </a:p>
        </p:txBody>
      </p:sp>
      <p:sp>
        <p:nvSpPr>
          <p:cNvPr id="28678" name="Slide Number Placeholder 2">
            <a:extLst>
              <a:ext uri="{FF2B5EF4-FFF2-40B4-BE49-F238E27FC236}">
                <a16:creationId xmlns:a16="http://schemas.microsoft.com/office/drawing/2014/main" id="{7FE645E6-AEE9-4798-A1F7-8C543352C602}"/>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D8123F4A-ED0B-45C3-9271-7CC6DA916B4B}" type="slidenum">
              <a:rPr kumimoji="0" lang="en-US" altLang="ja-JP" sz="1200" b="0" i="0" u="none" strike="noStrike" kern="1200" cap="none" spc="0" normalizeH="0" baseline="0" noProof="0">
                <a:ln>
                  <a:noFill/>
                </a:ln>
                <a:solidFill>
                  <a:srgbClr val="898989"/>
                </a:solidFill>
                <a:effectLst/>
                <a:uLnTx/>
                <a:uFillTx/>
                <a:latin typeface="Arial" panose="020B0604020202020204" pitchFamily="34" charset="0"/>
                <a:ea typeface="ＭＳ Ｐゴシック" panose="020B0600070205080204" pitchFamily="50"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23</a:t>
            </a:fld>
            <a:endParaRPr kumimoji="0" lang="en-US" altLang="ja-JP" sz="1200" b="0" i="0" u="none" strike="noStrike" kern="1200" cap="none" spc="0" normalizeH="0" baseline="0" noProof="0">
              <a:ln>
                <a:noFill/>
              </a:ln>
              <a:solidFill>
                <a:srgbClr val="898989"/>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sp>
        <p:nvSpPr>
          <p:cNvPr id="7" name="Content Placeholder 4">
            <a:extLst>
              <a:ext uri="{FF2B5EF4-FFF2-40B4-BE49-F238E27FC236}">
                <a16:creationId xmlns:a16="http://schemas.microsoft.com/office/drawing/2014/main" id="{E7C4F49C-95BF-4860-B84B-E73FD7E31E23}"/>
              </a:ext>
            </a:extLst>
          </p:cNvPr>
          <p:cNvSpPr>
            <a:spLocks noGrp="1"/>
          </p:cNvSpPr>
          <p:nvPr>
            <p:ph idx="1"/>
          </p:nvPr>
        </p:nvSpPr>
        <p:spPr>
          <a:xfrm>
            <a:off x="785813" y="1358900"/>
            <a:ext cx="10647362" cy="5031142"/>
          </a:xfrm>
        </p:spPr>
        <p:txBody>
          <a:bodyPr>
            <a:normAutofit fontScale="62500" lnSpcReduction="20000"/>
          </a:bodyPr>
          <a:lstStyle/>
          <a:p>
            <a:pPr marL="0" indent="0">
              <a:buFont typeface="Wingdings" charset="2"/>
              <a:buNone/>
              <a:defRPr/>
            </a:pPr>
            <a:r>
              <a:rPr lang="en-US" sz="2800" dirty="0" err="1"/>
              <a:t>tag:value</a:t>
            </a:r>
            <a:endParaRPr lang="en-US" sz="2800" dirty="0"/>
          </a:p>
          <a:p>
            <a:pPr marL="0" indent="0">
              <a:buFont typeface="Wingdings" charset="2"/>
              <a:buNone/>
              <a:defRPr/>
            </a:pPr>
            <a:r>
              <a:rPr lang="ja-JP" altLang="en-US" sz="2800" dirty="0"/>
              <a:t>タグ：値</a:t>
            </a: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endParaRPr lang="en-US" sz="2800" dirty="0"/>
          </a:p>
          <a:p>
            <a:pPr marL="0" indent="0">
              <a:buFont typeface="Wingdings" charset="2"/>
              <a:buNone/>
              <a:defRPr/>
            </a:pPr>
            <a:r>
              <a:rPr lang="en-US" sz="2800" dirty="0"/>
              <a:t>Tool consumable </a:t>
            </a:r>
            <a:r>
              <a:rPr lang="en-US" sz="2800" dirty="0" err="1"/>
              <a:t>RDFa</a:t>
            </a:r>
            <a:endParaRPr lang="en-US" sz="2800" dirty="0"/>
          </a:p>
          <a:p>
            <a:pPr marL="0" indent="0">
              <a:buFont typeface="Wingdings" charset="2"/>
              <a:buNone/>
              <a:defRPr/>
            </a:pPr>
            <a:r>
              <a:rPr lang="ja-JP" altLang="en-US" sz="2800" dirty="0"/>
              <a:t>ツールが使用可能な</a:t>
            </a:r>
            <a:r>
              <a:rPr lang="en-US" altLang="ja-JP" sz="2800" dirty="0" err="1"/>
              <a:t>RDFa</a:t>
            </a:r>
            <a:endParaRPr lang="en-US" sz="2800" dirty="0"/>
          </a:p>
          <a:p>
            <a:pPr marL="0" indent="0">
              <a:buFont typeface="Wingdings" charset="2"/>
              <a:buNone/>
              <a:defRPr/>
            </a:pPr>
            <a:endParaRPr lang="en-US" sz="2800" dirty="0"/>
          </a:p>
          <a:p>
            <a:pPr marL="0" indent="0">
              <a:buFont typeface="Wingdings" charset="2"/>
              <a:buNone/>
              <a:defRPr/>
            </a:pPr>
            <a:r>
              <a:rPr lang="en-US" sz="2800" dirty="0"/>
              <a:t>                           Translate to spreadsheets</a:t>
            </a:r>
          </a:p>
          <a:p>
            <a:pPr marL="0" indent="0">
              <a:buFont typeface="Wingdings" charset="2"/>
              <a:buNone/>
              <a:defRPr/>
            </a:pPr>
            <a:r>
              <a:rPr lang="en-US" sz="2800" dirty="0"/>
              <a:t>					</a:t>
            </a:r>
            <a:r>
              <a:rPr lang="ja-JP" altLang="en-US" sz="2800" dirty="0"/>
              <a:t>スプレッドシートへの変換</a:t>
            </a:r>
            <a:endParaRPr lang="en-US" sz="2800" dirty="0"/>
          </a:p>
        </p:txBody>
      </p:sp>
      <p:pic>
        <p:nvPicPr>
          <p:cNvPr id="8" name="Shape 174">
            <a:extLst>
              <a:ext uri="{FF2B5EF4-FFF2-40B4-BE49-F238E27FC236}">
                <a16:creationId xmlns:a16="http://schemas.microsoft.com/office/drawing/2014/main" id="{873A87EE-40D5-4069-939B-3413932AF571}"/>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1298575"/>
            <a:ext cx="6197600" cy="3225800"/>
          </a:xfrm>
          <a:prstGeom prst="rect">
            <a:avLst/>
          </a:prstGeom>
          <a:noFill/>
          <a:ln w="9525">
            <a:solidFill>
              <a:srgbClr val="BFBFBF"/>
            </a:solidFill>
            <a:round/>
            <a:headEnd/>
            <a:tailEnd/>
          </a:ln>
          <a:extLst>
            <a:ext uri="{909E8E84-426E-40DD-AFC4-6F175D3DCCD1}">
              <a14:hiddenFill xmlns:a14="http://schemas.microsoft.com/office/drawing/2010/main">
                <a:solidFill>
                  <a:srgbClr val="FFFFFF"/>
                </a:solidFill>
              </a14:hiddenFill>
            </a:ext>
          </a:extLst>
        </p:spPr>
      </p:pic>
      <p:pic>
        <p:nvPicPr>
          <p:cNvPr id="9" name="Shape 173">
            <a:extLst>
              <a:ext uri="{FF2B5EF4-FFF2-40B4-BE49-F238E27FC236}">
                <a16:creationId xmlns:a16="http://schemas.microsoft.com/office/drawing/2014/main" id="{E94C97D8-B5EB-413E-B93E-669754B40EC0}"/>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2938" y="2446338"/>
            <a:ext cx="4641850" cy="2722562"/>
          </a:xfrm>
          <a:prstGeom prst="rect">
            <a:avLst/>
          </a:prstGeom>
          <a:noFill/>
          <a:ln w="9525">
            <a:solidFill>
              <a:srgbClr val="BFBFBF"/>
            </a:solidFill>
            <a:round/>
            <a:headEnd/>
            <a:tailEnd/>
          </a:ln>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a16="http://schemas.microsoft.com/office/drawing/2014/main" id="{34636F15-3533-4F35-8665-FB2E993D7062}"/>
              </a:ext>
            </a:extLst>
          </p:cNvPr>
          <p:cNvPicPr>
            <a:picLocks noChangeAspect="1"/>
          </p:cNvPicPr>
          <p:nvPr/>
        </p:nvPicPr>
        <p:blipFill>
          <a:blip r:embed="rId5"/>
          <a:stretch>
            <a:fillRect/>
          </a:stretch>
        </p:blipFill>
        <p:spPr>
          <a:xfrm>
            <a:off x="6978650" y="2608263"/>
            <a:ext cx="4433888" cy="3284537"/>
          </a:xfrm>
          <a:prstGeom prst="rect">
            <a:avLst/>
          </a:prstGeom>
          <a:ln>
            <a:solidFill>
              <a:schemeClr val="bg1">
                <a:lumMod val="75000"/>
              </a:schemeClr>
            </a:solidFill>
          </a:ln>
          <a:effectLst/>
        </p:spPr>
      </p:pic>
    </p:spTree>
    <p:extLst>
      <p:ext uri="{BB962C8B-B14F-4D97-AF65-F5344CB8AC3E}">
        <p14:creationId xmlns:p14="http://schemas.microsoft.com/office/powerpoint/2010/main" val="16248260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hape 336">
            <a:extLst>
              <a:ext uri="{FF2B5EF4-FFF2-40B4-BE49-F238E27FC236}">
                <a16:creationId xmlns:a16="http://schemas.microsoft.com/office/drawing/2014/main" id="{B3195EEB-D4CC-4C54-BB96-DDC86A4D35F0}"/>
              </a:ext>
            </a:extLst>
          </p:cNvPr>
          <p:cNvSpPr>
            <a:spLocks noGrp="1"/>
          </p:cNvSpPr>
          <p:nvPr>
            <p:ph type="title"/>
          </p:nvPr>
        </p:nvSpPr>
        <p:spPr/>
        <p:txBody>
          <a:bodyPr lIns="91425" tIns="45700" rIns="91425" bIns="45700" anchor="b">
            <a:normAutofit fontScale="90000"/>
          </a:bodyPr>
          <a:lstStyle/>
          <a:p>
            <a:pPr>
              <a:buSzPct val="25000"/>
            </a:pPr>
            <a:r>
              <a:rPr lang="en-GB" altLang="ja-JP" dirty="0">
                <a:solidFill>
                  <a:srgbClr val="000000"/>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Document and Creation Information</a:t>
            </a:r>
            <a:br>
              <a:rPr lang="en-GB" altLang="ja-JP" dirty="0">
                <a:solidFill>
                  <a:srgbClr val="000000"/>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br>
            <a:r>
              <a:rPr lang="ja-JP" altLang="en-US" dirty="0">
                <a:solidFill>
                  <a:srgbClr val="000000"/>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（ドキュメント及び生成情報）</a:t>
            </a:r>
            <a:endParaRPr lang="en-GB" altLang="ja-JP" dirty="0">
              <a:solidFill>
                <a:srgbClr val="000000"/>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endParaRPr>
          </a:p>
        </p:txBody>
      </p:sp>
      <p:sp>
        <p:nvSpPr>
          <p:cNvPr id="337" name="Shape 337">
            <a:extLst>
              <a:ext uri="{FF2B5EF4-FFF2-40B4-BE49-F238E27FC236}">
                <a16:creationId xmlns:a16="http://schemas.microsoft.com/office/drawing/2014/main" id="{B1585C55-FCE4-4247-9CE1-9DE2C627D48D}"/>
              </a:ext>
            </a:extLst>
          </p:cNvPr>
          <p:cNvSpPr txBox="1">
            <a:spLocks noGrp="1"/>
          </p:cNvSpPr>
          <p:nvPr>
            <p:ph idx="1"/>
          </p:nvPr>
        </p:nvSpPr>
        <p:spPr/>
        <p:txBody>
          <a:bodyPr lIns="91425" tIns="45700" rIns="91425" bIns="45700">
            <a:normAutofit fontScale="92500" lnSpcReduction="20000"/>
          </a:bodyPr>
          <a:lstStyle/>
          <a:p>
            <a:pPr marL="419100">
              <a:spcBef>
                <a:spcPts val="0"/>
              </a:spcBef>
              <a:spcAft>
                <a:spcPts val="0"/>
              </a:spcAft>
              <a:buClr>
                <a:srgbClr val="32B7E7"/>
              </a:buClr>
              <a:buSzPct val="100000"/>
              <a:defRPr/>
            </a:pPr>
            <a:r>
              <a:rPr lang="en-GB" sz="2000" dirty="0">
                <a:solidFill>
                  <a:schemeClr val="tx1"/>
                </a:solidFill>
                <a:ea typeface="Arial"/>
                <a:sym typeface="Arial"/>
              </a:rPr>
              <a:t>SPDX Version (used in creation of SPDX file) </a:t>
            </a:r>
            <a:r>
              <a:rPr lang="en-US" altLang="ja-JP" sz="2000" dirty="0">
                <a:solidFill>
                  <a:schemeClr val="tx1"/>
                </a:solidFill>
                <a:ea typeface="Arial"/>
                <a:sym typeface="Arial"/>
              </a:rPr>
              <a:t>SPDX</a:t>
            </a:r>
            <a:r>
              <a:rPr lang="ja-JP" altLang="en-US" sz="2000" dirty="0">
                <a:solidFill>
                  <a:schemeClr val="tx1"/>
                </a:solidFill>
                <a:ea typeface="Arial"/>
                <a:sym typeface="Arial"/>
              </a:rPr>
              <a:t> バージョン（</a:t>
            </a:r>
            <a:r>
              <a:rPr lang="en-US" altLang="ja-JP" sz="2000" dirty="0">
                <a:solidFill>
                  <a:schemeClr val="tx1"/>
                </a:solidFill>
                <a:ea typeface="Arial"/>
                <a:sym typeface="Arial"/>
              </a:rPr>
              <a:t>SPDX</a:t>
            </a:r>
            <a:r>
              <a:rPr lang="ja-JP" altLang="en-US" sz="2000" dirty="0">
                <a:solidFill>
                  <a:schemeClr val="tx1"/>
                </a:solidFill>
                <a:ea typeface="Arial"/>
                <a:sym typeface="Arial"/>
              </a:rPr>
              <a:t>ファイル生成時に使用）</a:t>
            </a:r>
            <a:endParaRPr lang="en-GB" sz="2000" dirty="0">
              <a:solidFill>
                <a:schemeClr val="tx1"/>
              </a:solidFill>
              <a:ea typeface="Arial"/>
              <a:sym typeface="Arial"/>
            </a:endParaRPr>
          </a:p>
          <a:p>
            <a:pPr marL="419100">
              <a:spcBef>
                <a:spcPts val="560"/>
              </a:spcBef>
              <a:spcAft>
                <a:spcPts val="0"/>
              </a:spcAft>
              <a:buClr>
                <a:srgbClr val="32B7E7"/>
              </a:buClr>
              <a:buSzPct val="100000"/>
              <a:defRPr/>
            </a:pPr>
            <a:r>
              <a:rPr lang="en-GB" sz="2000" dirty="0">
                <a:solidFill>
                  <a:schemeClr val="tx1"/>
                </a:solidFill>
                <a:ea typeface="Arial"/>
                <a:sym typeface="Arial"/>
              </a:rPr>
              <a:t>Data License (Licensing of meta data)</a:t>
            </a:r>
            <a:r>
              <a:rPr lang="ja-JP" altLang="en-US" sz="2000" dirty="0">
                <a:solidFill>
                  <a:schemeClr val="tx1"/>
                </a:solidFill>
                <a:ea typeface="Arial"/>
                <a:sym typeface="Arial"/>
              </a:rPr>
              <a:t>　データライセンス（メタデータのライセンス）</a:t>
            </a:r>
            <a:r>
              <a:rPr lang="en-GB" sz="2000" dirty="0">
                <a:solidFill>
                  <a:schemeClr val="tx1"/>
                </a:solidFill>
                <a:ea typeface="Arial"/>
                <a:sym typeface="Arial"/>
              </a:rPr>
              <a:t>  </a:t>
            </a:r>
          </a:p>
          <a:p>
            <a:pPr marL="419100">
              <a:spcBef>
                <a:spcPts val="560"/>
              </a:spcBef>
              <a:spcAft>
                <a:spcPts val="0"/>
              </a:spcAft>
              <a:buClr>
                <a:srgbClr val="F40050"/>
              </a:buClr>
              <a:buSzPct val="100000"/>
              <a:defRPr/>
            </a:pPr>
            <a:r>
              <a:rPr lang="en-GB" sz="2000" dirty="0">
                <a:solidFill>
                  <a:schemeClr val="tx1"/>
                </a:solidFill>
                <a:ea typeface="Arial"/>
              </a:rPr>
              <a:t>SPDX Identifier for the document itself</a:t>
            </a:r>
            <a:r>
              <a:rPr lang="ja-JP" altLang="en-US" sz="2000" dirty="0">
                <a:solidFill>
                  <a:schemeClr val="tx1"/>
                </a:solidFill>
                <a:ea typeface="Arial"/>
              </a:rPr>
              <a:t>　ドキュメント自体の</a:t>
            </a:r>
            <a:r>
              <a:rPr lang="en-US" altLang="ja-JP" sz="2000" dirty="0">
                <a:solidFill>
                  <a:schemeClr val="tx1"/>
                </a:solidFill>
                <a:ea typeface="Arial"/>
              </a:rPr>
              <a:t>SPDX</a:t>
            </a:r>
            <a:r>
              <a:rPr lang="ja-JP" altLang="en-US" sz="2000" dirty="0">
                <a:solidFill>
                  <a:schemeClr val="tx1"/>
                </a:solidFill>
                <a:ea typeface="Arial"/>
              </a:rPr>
              <a:t>識別子</a:t>
            </a:r>
            <a:endParaRPr lang="en-GB" sz="2000" dirty="0">
              <a:solidFill>
                <a:schemeClr val="tx1"/>
              </a:solidFill>
              <a:ea typeface="Arial"/>
            </a:endParaRPr>
          </a:p>
          <a:p>
            <a:pPr marL="419100">
              <a:spcBef>
                <a:spcPts val="560"/>
              </a:spcBef>
              <a:spcAft>
                <a:spcPts val="0"/>
              </a:spcAft>
              <a:buClr>
                <a:srgbClr val="F40050"/>
              </a:buClr>
              <a:buSzPct val="100000"/>
              <a:defRPr/>
            </a:pPr>
            <a:r>
              <a:rPr lang="en-GB" sz="2000" dirty="0">
                <a:solidFill>
                  <a:schemeClr val="tx1"/>
                </a:solidFill>
                <a:ea typeface="Arial"/>
              </a:rPr>
              <a:t>Name of this Document				</a:t>
            </a:r>
            <a:r>
              <a:rPr lang="ja-JP" altLang="en-US" sz="2000" dirty="0">
                <a:solidFill>
                  <a:schemeClr val="tx1"/>
                </a:solidFill>
                <a:ea typeface="Arial"/>
              </a:rPr>
              <a:t>ドキュメント名称</a:t>
            </a:r>
            <a:endParaRPr lang="en-GB" sz="2000" dirty="0">
              <a:solidFill>
                <a:schemeClr val="tx1"/>
              </a:solidFill>
              <a:ea typeface="Arial"/>
            </a:endParaRPr>
          </a:p>
          <a:p>
            <a:pPr marL="419100">
              <a:spcBef>
                <a:spcPts val="560"/>
              </a:spcBef>
              <a:spcAft>
                <a:spcPts val="0"/>
              </a:spcAft>
              <a:buClr>
                <a:srgbClr val="F40050"/>
              </a:buClr>
              <a:buSzPct val="100000"/>
              <a:defRPr/>
            </a:pPr>
            <a:r>
              <a:rPr lang="en-GB" sz="2000" dirty="0">
                <a:solidFill>
                  <a:schemeClr val="tx1"/>
                </a:solidFill>
                <a:ea typeface="Arial"/>
              </a:rPr>
              <a:t>SPDX Document Namespace (URI)</a:t>
            </a:r>
            <a:r>
              <a:rPr lang="ja-JP" altLang="en-US" sz="2000" dirty="0">
                <a:solidFill>
                  <a:schemeClr val="tx1"/>
                </a:solidFill>
                <a:ea typeface="Arial"/>
              </a:rPr>
              <a:t>　</a:t>
            </a:r>
            <a:r>
              <a:rPr lang="en-US" altLang="ja-JP" sz="2000" dirty="0">
                <a:solidFill>
                  <a:schemeClr val="tx1"/>
                </a:solidFill>
                <a:ea typeface="Arial"/>
              </a:rPr>
              <a:t>SPDX</a:t>
            </a:r>
            <a:r>
              <a:rPr lang="ja-JP" altLang="en-US" sz="2000" dirty="0">
                <a:solidFill>
                  <a:schemeClr val="tx1"/>
                </a:solidFill>
                <a:ea typeface="Arial"/>
              </a:rPr>
              <a:t>ドキュメントのネームスペース（</a:t>
            </a:r>
            <a:r>
              <a:rPr lang="en-US" altLang="ja-JP" sz="2000" dirty="0">
                <a:solidFill>
                  <a:schemeClr val="tx1"/>
                </a:solidFill>
                <a:ea typeface="Arial"/>
              </a:rPr>
              <a:t>URI</a:t>
            </a:r>
            <a:r>
              <a:rPr lang="ja-JP" altLang="en-US" sz="2000" dirty="0">
                <a:solidFill>
                  <a:schemeClr val="tx1"/>
                </a:solidFill>
                <a:ea typeface="Arial"/>
              </a:rPr>
              <a:t>）</a:t>
            </a:r>
            <a:endParaRPr lang="en-GB" sz="2000" dirty="0">
              <a:solidFill>
                <a:schemeClr val="tx1"/>
              </a:solidFill>
              <a:ea typeface="Arial"/>
            </a:endParaRPr>
          </a:p>
          <a:p>
            <a:pPr marL="419100">
              <a:spcBef>
                <a:spcPts val="560"/>
              </a:spcBef>
              <a:spcAft>
                <a:spcPts val="0"/>
              </a:spcAft>
              <a:buClr>
                <a:srgbClr val="F40050"/>
              </a:buClr>
              <a:buSzPct val="100000"/>
              <a:defRPr/>
            </a:pPr>
            <a:r>
              <a:rPr lang="en-GB" sz="2000" dirty="0">
                <a:solidFill>
                  <a:schemeClr val="tx1"/>
                </a:solidFill>
                <a:ea typeface="Arial"/>
              </a:rPr>
              <a:t>External SPDX Doc References</a:t>
            </a:r>
            <a:r>
              <a:rPr lang="ja-JP" altLang="en-US" sz="2000" dirty="0">
                <a:solidFill>
                  <a:schemeClr val="tx1"/>
                </a:solidFill>
                <a:ea typeface="Arial"/>
              </a:rPr>
              <a:t>　外部</a:t>
            </a:r>
            <a:r>
              <a:rPr lang="en-US" altLang="ja-JP" sz="2000" dirty="0">
                <a:solidFill>
                  <a:schemeClr val="tx1"/>
                </a:solidFill>
                <a:ea typeface="Arial"/>
              </a:rPr>
              <a:t>SPDX</a:t>
            </a:r>
            <a:r>
              <a:rPr lang="ja-JP" altLang="en-US" sz="2000" dirty="0">
                <a:solidFill>
                  <a:schemeClr val="tx1"/>
                </a:solidFill>
                <a:ea typeface="Arial"/>
              </a:rPr>
              <a:t>ドキュメントの参照</a:t>
            </a:r>
            <a:endParaRPr lang="en-GB" sz="2000" dirty="0">
              <a:solidFill>
                <a:schemeClr val="tx1"/>
              </a:solidFill>
              <a:ea typeface="Arial"/>
            </a:endParaRPr>
          </a:p>
          <a:p>
            <a:pPr marL="419100">
              <a:spcBef>
                <a:spcPts val="560"/>
              </a:spcBef>
              <a:spcAft>
                <a:spcPts val="0"/>
              </a:spcAft>
              <a:buClr>
                <a:srgbClr val="32B7E7"/>
              </a:buClr>
              <a:buSzPct val="100000"/>
              <a:defRPr/>
            </a:pPr>
            <a:r>
              <a:rPr lang="en-GB" sz="2000" dirty="0">
                <a:solidFill>
                  <a:schemeClr val="tx1"/>
                </a:solidFill>
                <a:ea typeface="Arial"/>
              </a:rPr>
              <a:t>License List Version				</a:t>
            </a:r>
            <a:r>
              <a:rPr lang="ja-JP" altLang="en-US" sz="2000" dirty="0">
                <a:solidFill>
                  <a:schemeClr val="tx1"/>
                </a:solidFill>
                <a:ea typeface="Arial"/>
              </a:rPr>
              <a:t>ライセンスリストのバージョン</a:t>
            </a:r>
            <a:endParaRPr lang="en-GB" sz="2000" dirty="0">
              <a:solidFill>
                <a:schemeClr val="tx1"/>
              </a:solidFill>
              <a:ea typeface="Arial"/>
            </a:endParaRPr>
          </a:p>
          <a:p>
            <a:pPr marL="419100">
              <a:spcBef>
                <a:spcPts val="560"/>
              </a:spcBef>
              <a:spcAft>
                <a:spcPts val="0"/>
              </a:spcAft>
              <a:buClr>
                <a:srgbClr val="32B7E7"/>
              </a:buClr>
              <a:buSzPct val="100000"/>
              <a:defRPr/>
            </a:pPr>
            <a:r>
              <a:rPr lang="en-GB" sz="2000" dirty="0">
                <a:solidFill>
                  <a:schemeClr val="tx1"/>
                </a:solidFill>
                <a:ea typeface="Arial"/>
              </a:rPr>
              <a:t>Creator (how was the file created)</a:t>
            </a:r>
            <a:r>
              <a:rPr lang="ja-JP" altLang="en-US" sz="2000" dirty="0">
                <a:solidFill>
                  <a:schemeClr val="tx1"/>
                </a:solidFill>
                <a:ea typeface="Arial"/>
              </a:rPr>
              <a:t>　作成者（どのようにファイルが作成されたか？）</a:t>
            </a:r>
            <a:endParaRPr lang="en-GB" sz="2000" dirty="0">
              <a:solidFill>
                <a:schemeClr val="tx1"/>
              </a:solidFill>
              <a:ea typeface="Arial"/>
            </a:endParaRPr>
          </a:p>
          <a:p>
            <a:pPr marL="679450" lvl="1">
              <a:spcBef>
                <a:spcPts val="480"/>
              </a:spcBef>
              <a:spcAft>
                <a:spcPts val="0"/>
              </a:spcAft>
              <a:buClr>
                <a:srgbClr val="32B7E7"/>
              </a:buClr>
              <a:buSzPct val="100000"/>
              <a:defRPr/>
            </a:pPr>
            <a:r>
              <a:rPr lang="en-GB" sz="2000" dirty="0">
                <a:solidFill>
                  <a:schemeClr val="tx1"/>
                </a:solidFill>
                <a:ea typeface="Arial"/>
                <a:sym typeface="Arial"/>
              </a:rPr>
              <a:t>Manual review (who, when)</a:t>
            </a:r>
            <a:r>
              <a:rPr lang="ja-JP" altLang="en-US" sz="2000" dirty="0">
                <a:solidFill>
                  <a:schemeClr val="tx1"/>
                </a:solidFill>
                <a:ea typeface="Arial"/>
                <a:sym typeface="Arial"/>
              </a:rPr>
              <a:t>　　　マニュアルのレビュー（誰が、いつ）</a:t>
            </a:r>
            <a:endParaRPr lang="en-GB" sz="2000" dirty="0">
              <a:solidFill>
                <a:schemeClr val="tx1"/>
              </a:solidFill>
              <a:ea typeface="Arial"/>
              <a:sym typeface="Arial"/>
            </a:endParaRPr>
          </a:p>
          <a:p>
            <a:pPr marL="679450" lvl="1">
              <a:spcBef>
                <a:spcPts val="480"/>
              </a:spcBef>
              <a:spcAft>
                <a:spcPts val="0"/>
              </a:spcAft>
              <a:buClr>
                <a:srgbClr val="32B7E7"/>
              </a:buClr>
              <a:buSzPct val="100000"/>
              <a:defRPr/>
            </a:pPr>
            <a:r>
              <a:rPr lang="en-GB" sz="2000" dirty="0">
                <a:solidFill>
                  <a:schemeClr val="tx1"/>
                </a:solidFill>
                <a:ea typeface="Arial"/>
                <a:sym typeface="Arial"/>
              </a:rPr>
              <a:t>Tool (id, version, when)</a:t>
            </a:r>
            <a:r>
              <a:rPr lang="ja-JP" altLang="en-US" sz="2000" dirty="0">
                <a:solidFill>
                  <a:schemeClr val="tx1"/>
                </a:solidFill>
                <a:ea typeface="Arial"/>
                <a:sym typeface="Arial"/>
              </a:rPr>
              <a:t>　　　　　ツール（</a:t>
            </a:r>
            <a:r>
              <a:rPr lang="en-US" altLang="ja-JP" sz="2000" dirty="0">
                <a:solidFill>
                  <a:schemeClr val="tx1"/>
                </a:solidFill>
                <a:ea typeface="Arial"/>
                <a:sym typeface="Arial"/>
              </a:rPr>
              <a:t>id,</a:t>
            </a:r>
            <a:r>
              <a:rPr lang="ja-JP" altLang="en-US" sz="2000" dirty="0">
                <a:solidFill>
                  <a:schemeClr val="tx1"/>
                </a:solidFill>
                <a:ea typeface="Arial"/>
                <a:sym typeface="Arial"/>
              </a:rPr>
              <a:t>バージョン、いつ）</a:t>
            </a:r>
            <a:endParaRPr lang="en-GB" sz="2000" dirty="0">
              <a:solidFill>
                <a:schemeClr val="tx1"/>
              </a:solidFill>
              <a:ea typeface="Arial"/>
              <a:sym typeface="Arial"/>
            </a:endParaRPr>
          </a:p>
          <a:p>
            <a:pPr marL="419100" lvl="1" indent="-342900">
              <a:spcBef>
                <a:spcPts val="560"/>
              </a:spcBef>
              <a:spcAft>
                <a:spcPts val="0"/>
              </a:spcAft>
              <a:buClr>
                <a:srgbClr val="32B7E7"/>
              </a:buClr>
              <a:buSzPct val="100000"/>
              <a:buFont typeface="Wingdings" charset="2"/>
              <a:buChar char="§"/>
              <a:defRPr/>
            </a:pPr>
            <a:r>
              <a:rPr lang="en-GB" sz="2000" dirty="0">
                <a:solidFill>
                  <a:schemeClr val="tx1"/>
                </a:solidFill>
                <a:ea typeface="Arial"/>
              </a:rPr>
              <a:t>When was it created</a:t>
            </a:r>
            <a:r>
              <a:rPr lang="ja-JP" altLang="en-US" sz="2000" dirty="0">
                <a:solidFill>
                  <a:schemeClr val="tx1"/>
                </a:solidFill>
                <a:ea typeface="Arial"/>
              </a:rPr>
              <a:t>　　　　　いつファイルが作成されたか</a:t>
            </a:r>
            <a:endParaRPr lang="en-GB" sz="2000" dirty="0">
              <a:solidFill>
                <a:schemeClr val="tx1"/>
              </a:solidFill>
              <a:ea typeface="Arial"/>
            </a:endParaRPr>
          </a:p>
          <a:p>
            <a:pPr marL="419100">
              <a:spcBef>
                <a:spcPts val="560"/>
              </a:spcBef>
              <a:spcAft>
                <a:spcPts val="0"/>
              </a:spcAft>
              <a:buClr>
                <a:srgbClr val="32B7E7"/>
              </a:buClr>
              <a:buSzPct val="100000"/>
              <a:defRPr/>
            </a:pPr>
            <a:r>
              <a:rPr lang="en-GB" sz="2000" dirty="0">
                <a:solidFill>
                  <a:schemeClr val="tx1"/>
                </a:solidFill>
                <a:ea typeface="Arial"/>
              </a:rPr>
              <a:t>Comments on creator and doc</a:t>
            </a:r>
            <a:r>
              <a:rPr lang="en-GB" sz="2000" dirty="0">
                <a:solidFill>
                  <a:schemeClr val="tx1"/>
                </a:solidFill>
              </a:rPr>
              <a:t>ument itself</a:t>
            </a:r>
            <a:r>
              <a:rPr lang="ja-JP" altLang="en-US" sz="2000" dirty="0">
                <a:solidFill>
                  <a:schemeClr val="tx1"/>
                </a:solidFill>
              </a:rPr>
              <a:t>　作成者とドキュメント自体へのコメント</a:t>
            </a:r>
            <a:endParaRPr lang="en-GB" sz="2000" dirty="0">
              <a:solidFill>
                <a:schemeClr val="tx1"/>
              </a:solidFill>
            </a:endParaRPr>
          </a:p>
        </p:txBody>
      </p:sp>
      <p:sp>
        <p:nvSpPr>
          <p:cNvPr id="32772" name="Slide Number Placeholder 2">
            <a:extLst>
              <a:ext uri="{FF2B5EF4-FFF2-40B4-BE49-F238E27FC236}">
                <a16:creationId xmlns:a16="http://schemas.microsoft.com/office/drawing/2014/main" id="{0C1B7887-9C3B-4680-912B-FF21FF4A0D38}"/>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B67544EA-099F-43E9-90CD-6766C81C3702}" type="slidenum">
              <a:rPr lang="en-US" altLang="ja-JP">
                <a:solidFill>
                  <a:srgbClr val="898989"/>
                </a:solidFill>
                <a:latin typeface="Arial" panose="020B0604020202020204" pitchFamily="34" charset="0"/>
              </a:rPr>
              <a:pPr eaLnBrk="1" hangingPunct="1"/>
              <a:t>24</a:t>
            </a:fld>
            <a:endParaRPr lang="en-US" altLang="ja-JP">
              <a:solidFill>
                <a:srgbClr val="898989"/>
              </a:solidFill>
              <a:latin typeface="Arial" panose="020B0604020202020204" pitchFamily="34" charset="0"/>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hape 343">
            <a:extLst>
              <a:ext uri="{FF2B5EF4-FFF2-40B4-BE49-F238E27FC236}">
                <a16:creationId xmlns:a16="http://schemas.microsoft.com/office/drawing/2014/main" id="{E085276E-63DC-496C-BCB9-19E1F793EC20}"/>
              </a:ext>
            </a:extLst>
          </p:cNvPr>
          <p:cNvSpPr>
            <a:spLocks noGrp="1"/>
          </p:cNvSpPr>
          <p:nvPr>
            <p:ph type="title"/>
          </p:nvPr>
        </p:nvSpPr>
        <p:spPr/>
        <p:txBody>
          <a:bodyPr lIns="91425" tIns="45700" rIns="91425" bIns="45700" anchor="b"/>
          <a:lstStyle/>
          <a:p>
            <a:pPr>
              <a:buSzPct val="25000"/>
            </a:pPr>
            <a:r>
              <a:rPr lang="en-GB" altLang="ja-JP" dirty="0">
                <a:solidFill>
                  <a:schemeClr val="tx1"/>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Package Information</a:t>
            </a:r>
            <a:r>
              <a:rPr lang="ja-JP" altLang="en-US" dirty="0">
                <a:solidFill>
                  <a:schemeClr val="tx1"/>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（パッケージ情報）</a:t>
            </a:r>
            <a:endParaRPr lang="en-GB" altLang="ja-JP" dirty="0">
              <a:solidFill>
                <a:schemeClr val="tx1"/>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endParaRPr>
          </a:p>
        </p:txBody>
      </p:sp>
      <p:sp>
        <p:nvSpPr>
          <p:cNvPr id="344" name="Shape 344">
            <a:extLst>
              <a:ext uri="{FF2B5EF4-FFF2-40B4-BE49-F238E27FC236}">
                <a16:creationId xmlns:a16="http://schemas.microsoft.com/office/drawing/2014/main" id="{034F2AD8-0E5D-405A-B20E-B608863BA873}"/>
              </a:ext>
            </a:extLst>
          </p:cNvPr>
          <p:cNvSpPr txBox="1">
            <a:spLocks noGrp="1"/>
          </p:cNvSpPr>
          <p:nvPr>
            <p:ph idx="1"/>
          </p:nvPr>
        </p:nvSpPr>
        <p:spPr/>
        <p:txBody>
          <a:bodyPr lIns="91425" tIns="45700" rIns="91425" bIns="45700">
            <a:normAutofit fontScale="55000" lnSpcReduction="20000"/>
          </a:bodyPr>
          <a:lstStyle/>
          <a:p>
            <a:pPr indent="-304800">
              <a:spcBef>
                <a:spcPts val="0"/>
              </a:spcBef>
              <a:spcAft>
                <a:spcPts val="0"/>
              </a:spcAft>
              <a:buClr>
                <a:srgbClr val="32B7E7"/>
              </a:buClr>
              <a:buSzPct val="100000"/>
              <a:buFont typeface="Noto Symbol"/>
              <a:buChar char="▪"/>
              <a:defRPr/>
            </a:pPr>
            <a:r>
              <a:rPr lang="en-GB" sz="2600" dirty="0">
                <a:solidFill>
                  <a:srgbClr val="003C6B"/>
                </a:solidFill>
                <a:ea typeface="Arial"/>
                <a:sym typeface="Arial"/>
              </a:rPr>
              <a:t>Identification</a:t>
            </a:r>
          </a:p>
          <a:p>
            <a:pPr marL="669925" lvl="1" indent="-314325">
              <a:spcBef>
                <a:spcPts val="320"/>
              </a:spcBef>
              <a:spcAft>
                <a:spcPts val="0"/>
              </a:spcAft>
              <a:buClr>
                <a:srgbClr val="32B7E7"/>
              </a:buClr>
              <a:buSzPct val="100000"/>
              <a:buFont typeface="Noto Symbol"/>
              <a:buChar char="▪"/>
              <a:defRPr/>
            </a:pPr>
            <a:r>
              <a:rPr lang="en-GB" sz="2600" dirty="0">
                <a:solidFill>
                  <a:srgbClr val="003C6B"/>
                </a:solidFill>
                <a:ea typeface="Arial"/>
                <a:sym typeface="Arial"/>
              </a:rPr>
              <a:t>Formal Name of Package (Full name given by  originator and version information)</a:t>
            </a:r>
            <a:r>
              <a:rPr lang="ja-JP" altLang="en-US" sz="2600" dirty="0">
                <a:solidFill>
                  <a:srgbClr val="003C6B"/>
                </a:solidFill>
                <a:ea typeface="Arial"/>
                <a:sym typeface="Arial"/>
              </a:rPr>
              <a:t>（パッケージの正式名称（オリジナル作成者が付けた名称とバージョン情報））</a:t>
            </a:r>
            <a:endParaRPr lang="en-GB" sz="2600" dirty="0">
              <a:solidFill>
                <a:srgbClr val="003C6B"/>
              </a:solidFill>
              <a:ea typeface="Arial"/>
              <a:sym typeface="Arial"/>
            </a:endParaRPr>
          </a:p>
          <a:p>
            <a:pPr marL="669925" lvl="1" indent="-314325">
              <a:spcBef>
                <a:spcPts val="320"/>
              </a:spcBef>
              <a:spcAft>
                <a:spcPts val="0"/>
              </a:spcAft>
              <a:buClr>
                <a:srgbClr val="F40050"/>
              </a:buClr>
              <a:buSzPct val="100000"/>
              <a:buFont typeface="Noto Symbol"/>
              <a:buChar char="▪"/>
              <a:defRPr/>
            </a:pPr>
            <a:r>
              <a:rPr lang="en-GB" sz="2600" dirty="0">
                <a:solidFill>
                  <a:srgbClr val="003C6B"/>
                </a:solidFill>
                <a:ea typeface="Arial"/>
              </a:rPr>
              <a:t>SPDX Identifier (unique ID for referencing from elsewhere)</a:t>
            </a:r>
            <a:r>
              <a:rPr lang="ja-JP" altLang="en-US" sz="2600" dirty="0">
                <a:solidFill>
                  <a:srgbClr val="003C6B"/>
                </a:solidFill>
                <a:ea typeface="Arial"/>
              </a:rPr>
              <a:t>（</a:t>
            </a:r>
            <a:r>
              <a:rPr lang="en-US" altLang="ja-JP" sz="2600" dirty="0">
                <a:solidFill>
                  <a:srgbClr val="003C6B"/>
                </a:solidFill>
                <a:ea typeface="Arial"/>
              </a:rPr>
              <a:t>SPDX</a:t>
            </a:r>
            <a:r>
              <a:rPr lang="ja-JP" altLang="en-US" sz="2600" dirty="0">
                <a:solidFill>
                  <a:srgbClr val="003C6B"/>
                </a:solidFill>
                <a:ea typeface="Arial"/>
              </a:rPr>
              <a:t>識別子（どこからでも参照可能な固有</a:t>
            </a:r>
            <a:r>
              <a:rPr lang="en-US" altLang="ja-JP" sz="2600" dirty="0">
                <a:solidFill>
                  <a:srgbClr val="003C6B"/>
                </a:solidFill>
                <a:ea typeface="Arial"/>
              </a:rPr>
              <a:t>ID</a:t>
            </a:r>
            <a:r>
              <a:rPr lang="ja-JP" altLang="en-US" sz="2600" dirty="0">
                <a:solidFill>
                  <a:srgbClr val="003C6B"/>
                </a:solidFill>
                <a:ea typeface="Arial"/>
              </a:rPr>
              <a:t>））</a:t>
            </a:r>
            <a:endParaRPr lang="en-GB" sz="2600" dirty="0">
              <a:solidFill>
                <a:srgbClr val="003C6B"/>
              </a:solidFill>
              <a:ea typeface="Arial"/>
            </a:endParaRPr>
          </a:p>
          <a:p>
            <a:pPr marL="669925" lvl="1" indent="-314325">
              <a:spcBef>
                <a:spcPts val="320"/>
              </a:spcBef>
              <a:spcAft>
                <a:spcPts val="0"/>
              </a:spcAft>
              <a:buClr>
                <a:srgbClr val="32B7E7"/>
              </a:buClr>
              <a:buSzPct val="100000"/>
              <a:buFont typeface="Noto Symbol"/>
              <a:buChar char="▪"/>
              <a:defRPr/>
            </a:pPr>
            <a:r>
              <a:rPr lang="en-GB" sz="2600" dirty="0">
                <a:solidFill>
                  <a:srgbClr val="003C6B"/>
                </a:solidFill>
                <a:ea typeface="Arial"/>
                <a:sym typeface="Arial"/>
              </a:rPr>
              <a:t>Package File Name (Name package obtained under (.tar, .rpm, etc.))</a:t>
            </a:r>
            <a:r>
              <a:rPr lang="ja-JP" altLang="en-US" sz="2600" dirty="0">
                <a:solidFill>
                  <a:srgbClr val="003C6B"/>
                </a:solidFill>
                <a:ea typeface="Arial"/>
                <a:sym typeface="Arial"/>
              </a:rPr>
              <a:t>（パッケージファイル名称（</a:t>
            </a:r>
            <a:r>
              <a:rPr lang="en-US" altLang="ja-JP" sz="2600" dirty="0">
                <a:solidFill>
                  <a:srgbClr val="003C6B"/>
                </a:solidFill>
                <a:ea typeface="Arial"/>
                <a:sym typeface="Arial"/>
              </a:rPr>
              <a:t>(tar,.</a:t>
            </a:r>
            <a:r>
              <a:rPr lang="en-US" altLang="ja-JP" sz="2600" dirty="0" err="1">
                <a:solidFill>
                  <a:srgbClr val="003C6B"/>
                </a:solidFill>
                <a:ea typeface="Arial"/>
                <a:sym typeface="Arial"/>
              </a:rPr>
              <a:t>rpm,etc</a:t>
            </a:r>
            <a:r>
              <a:rPr lang="en-US" altLang="ja-JP" sz="2600" dirty="0">
                <a:solidFill>
                  <a:srgbClr val="003C6B"/>
                </a:solidFill>
                <a:ea typeface="Arial"/>
                <a:sym typeface="Arial"/>
              </a:rPr>
              <a:t>)</a:t>
            </a:r>
            <a:r>
              <a:rPr lang="ja-JP" altLang="en-US" sz="2600" dirty="0">
                <a:solidFill>
                  <a:srgbClr val="003C6B"/>
                </a:solidFill>
                <a:ea typeface="Arial"/>
                <a:sym typeface="Arial"/>
              </a:rPr>
              <a:t>から取得された名称パッケージ）</a:t>
            </a:r>
            <a:endParaRPr lang="en-GB" sz="2600" dirty="0">
              <a:solidFill>
                <a:srgbClr val="003C6B"/>
              </a:solidFill>
              <a:ea typeface="Arial"/>
              <a:sym typeface="Arial"/>
            </a:endParaRPr>
          </a:p>
          <a:p>
            <a:pPr marL="669925" lvl="1" indent="-314325">
              <a:spcBef>
                <a:spcPts val="320"/>
              </a:spcBef>
              <a:spcAft>
                <a:spcPts val="0"/>
              </a:spcAft>
              <a:buClr>
                <a:srgbClr val="32B7E7"/>
              </a:buClr>
              <a:buSzPct val="100000"/>
              <a:buFont typeface="Noto Symbol"/>
              <a:buChar char="▪"/>
              <a:defRPr/>
            </a:pPr>
            <a:r>
              <a:rPr lang="en-GB" sz="2600" dirty="0">
                <a:solidFill>
                  <a:srgbClr val="003C6B"/>
                </a:solidFill>
                <a:ea typeface="Arial"/>
              </a:rPr>
              <a:t>Package Supplier and Originator</a:t>
            </a:r>
            <a:r>
              <a:rPr lang="ja-JP" altLang="en-US" sz="2600" dirty="0">
                <a:solidFill>
                  <a:srgbClr val="003C6B"/>
                </a:solidFill>
                <a:ea typeface="Arial"/>
              </a:rPr>
              <a:t>（パッケージ供給者、オリジナル作成者）</a:t>
            </a:r>
            <a:endParaRPr lang="en-GB" sz="2600" dirty="0">
              <a:solidFill>
                <a:srgbClr val="003C6B"/>
              </a:solidFill>
              <a:ea typeface="Arial"/>
            </a:endParaRPr>
          </a:p>
          <a:p>
            <a:pPr marL="669925" lvl="1" indent="-314325">
              <a:spcBef>
                <a:spcPts val="320"/>
              </a:spcBef>
              <a:spcAft>
                <a:spcPts val="0"/>
              </a:spcAft>
              <a:buClr>
                <a:srgbClr val="32B7E7"/>
              </a:buClr>
              <a:buSzPct val="100000"/>
              <a:buFont typeface="Noto Symbol"/>
              <a:buChar char="▪"/>
              <a:defRPr/>
            </a:pPr>
            <a:r>
              <a:rPr lang="en-GB" sz="2600" dirty="0">
                <a:solidFill>
                  <a:srgbClr val="003C6B"/>
                </a:solidFill>
                <a:ea typeface="Arial"/>
                <a:sym typeface="Arial"/>
              </a:rPr>
              <a:t>Package Download Location (download URL)</a:t>
            </a:r>
            <a:r>
              <a:rPr lang="ja-JP" altLang="en-US" sz="2600" dirty="0">
                <a:solidFill>
                  <a:srgbClr val="003C6B"/>
                </a:solidFill>
                <a:ea typeface="Arial"/>
                <a:sym typeface="Arial"/>
              </a:rPr>
              <a:t>（パッケージダウンロード場所（ダウンロード</a:t>
            </a:r>
            <a:r>
              <a:rPr lang="en-US" altLang="ja-JP" sz="2600" dirty="0">
                <a:solidFill>
                  <a:srgbClr val="003C6B"/>
                </a:solidFill>
                <a:ea typeface="Arial"/>
                <a:sym typeface="Arial"/>
              </a:rPr>
              <a:t>URL)</a:t>
            </a:r>
            <a:r>
              <a:rPr lang="ja-JP" altLang="en-US" sz="2600" dirty="0">
                <a:solidFill>
                  <a:srgbClr val="003C6B"/>
                </a:solidFill>
                <a:ea typeface="Arial"/>
                <a:sym typeface="Arial"/>
              </a:rPr>
              <a:t>）</a:t>
            </a:r>
            <a:endParaRPr lang="en-GB" sz="2600" dirty="0">
              <a:solidFill>
                <a:srgbClr val="003C6B"/>
              </a:solidFill>
              <a:ea typeface="Arial"/>
              <a:sym typeface="Arial"/>
            </a:endParaRPr>
          </a:p>
          <a:p>
            <a:pPr marL="669925" lvl="1" indent="-314325">
              <a:spcBef>
                <a:spcPts val="320"/>
              </a:spcBef>
              <a:spcAft>
                <a:spcPts val="0"/>
              </a:spcAft>
              <a:buClr>
                <a:srgbClr val="32B7E7"/>
              </a:buClr>
              <a:buSzPct val="100000"/>
              <a:buFont typeface="Noto Symbol"/>
              <a:buChar char="▪"/>
              <a:defRPr/>
            </a:pPr>
            <a:r>
              <a:rPr lang="en-GB" sz="2600" dirty="0">
                <a:solidFill>
                  <a:srgbClr val="003C6B"/>
                </a:solidFill>
                <a:ea typeface="Arial"/>
                <a:sym typeface="Arial"/>
              </a:rPr>
              <a:t>Package Verification Code and Checksum (SHA1, MD5, SHA256</a:t>
            </a:r>
            <a:r>
              <a:rPr lang="en-GB" sz="2600" dirty="0">
                <a:solidFill>
                  <a:srgbClr val="003C6B"/>
                </a:solidFill>
                <a:ea typeface="Arial"/>
              </a:rPr>
              <a:t>)</a:t>
            </a:r>
            <a:r>
              <a:rPr lang="ja-JP" altLang="en-US" sz="2600" dirty="0">
                <a:solidFill>
                  <a:srgbClr val="003C6B"/>
                </a:solidFill>
                <a:ea typeface="Arial"/>
              </a:rPr>
              <a:t>（パッケージ確認コードとチェックサム（</a:t>
            </a:r>
            <a:r>
              <a:rPr lang="en-GB" altLang="ja-JP" sz="2600" dirty="0">
                <a:solidFill>
                  <a:srgbClr val="003C6B"/>
                </a:solidFill>
                <a:ea typeface="Arial"/>
                <a:sym typeface="Arial"/>
              </a:rPr>
              <a:t> SHA1, MD5, SHA256 </a:t>
            </a:r>
            <a:r>
              <a:rPr lang="ja-JP" altLang="en-US" sz="2600" dirty="0">
                <a:solidFill>
                  <a:srgbClr val="003C6B"/>
                </a:solidFill>
                <a:ea typeface="Arial"/>
              </a:rPr>
              <a:t>））</a:t>
            </a:r>
            <a:endParaRPr lang="en-GB" sz="2600" dirty="0">
              <a:solidFill>
                <a:srgbClr val="003C6B"/>
              </a:solidFill>
              <a:ea typeface="Arial"/>
            </a:endParaRPr>
          </a:p>
          <a:p>
            <a:pPr marL="669925" lvl="1" indent="-314325">
              <a:spcBef>
                <a:spcPts val="320"/>
              </a:spcBef>
              <a:spcAft>
                <a:spcPts val="0"/>
              </a:spcAft>
              <a:buClr>
                <a:srgbClr val="32B7E7"/>
              </a:buClr>
              <a:buSzPct val="100000"/>
              <a:buFont typeface="Noto Symbol"/>
              <a:buChar char="▪"/>
              <a:defRPr/>
            </a:pPr>
            <a:r>
              <a:rPr lang="en-GB" sz="2600" dirty="0">
                <a:solidFill>
                  <a:srgbClr val="003C6B"/>
                </a:solidFill>
                <a:ea typeface="Arial"/>
              </a:rPr>
              <a:t>Package </a:t>
            </a:r>
            <a:r>
              <a:rPr lang="en-GB" sz="2600" dirty="0">
                <a:solidFill>
                  <a:srgbClr val="003C6B"/>
                </a:solidFill>
                <a:ea typeface="Arial"/>
                <a:sym typeface="Arial"/>
              </a:rPr>
              <a:t>Homepage</a:t>
            </a:r>
            <a:r>
              <a:rPr lang="en-GB" sz="2600" dirty="0">
                <a:solidFill>
                  <a:srgbClr val="003C6B"/>
                </a:solidFill>
                <a:ea typeface="Arial"/>
              </a:rPr>
              <a:t> and Source Information</a:t>
            </a:r>
            <a:r>
              <a:rPr lang="ja-JP" altLang="en-US" sz="2600" dirty="0">
                <a:solidFill>
                  <a:srgbClr val="003C6B"/>
                </a:solidFill>
                <a:ea typeface="Arial"/>
              </a:rPr>
              <a:t>（パッケージホームページとソース情報）</a:t>
            </a:r>
            <a:endParaRPr lang="en-GB" sz="2600" dirty="0">
              <a:solidFill>
                <a:srgbClr val="003C6B"/>
              </a:solidFill>
              <a:ea typeface="Arial"/>
            </a:endParaRPr>
          </a:p>
          <a:p>
            <a:pPr indent="-304800">
              <a:spcBef>
                <a:spcPts val="400"/>
              </a:spcBef>
              <a:spcAft>
                <a:spcPts val="0"/>
              </a:spcAft>
              <a:buClr>
                <a:srgbClr val="32B7E7"/>
              </a:buClr>
              <a:buSzPct val="100000"/>
              <a:buFont typeface="Noto Symbol"/>
              <a:buChar char="▪"/>
              <a:defRPr/>
            </a:pPr>
            <a:r>
              <a:rPr lang="en-GB" sz="2600" dirty="0">
                <a:solidFill>
                  <a:srgbClr val="003C6B"/>
                </a:solidFill>
                <a:ea typeface="Arial"/>
                <a:sym typeface="Arial"/>
              </a:rPr>
              <a:t>Licensing for Package</a:t>
            </a:r>
            <a:r>
              <a:rPr lang="ja-JP" altLang="en-US" sz="2600" dirty="0">
                <a:solidFill>
                  <a:srgbClr val="003C6B"/>
                </a:solidFill>
                <a:ea typeface="Arial"/>
                <a:sym typeface="Arial"/>
              </a:rPr>
              <a:t>（パッケージのライセンス）</a:t>
            </a:r>
            <a:endParaRPr lang="en-GB" sz="2600" dirty="0">
              <a:solidFill>
                <a:srgbClr val="003C6B"/>
              </a:solidFill>
              <a:ea typeface="Arial"/>
              <a:sym typeface="Arial"/>
            </a:endParaRPr>
          </a:p>
          <a:p>
            <a:pPr marL="669925" lvl="1" indent="-314325">
              <a:spcBef>
                <a:spcPts val="320"/>
              </a:spcBef>
              <a:spcAft>
                <a:spcPts val="0"/>
              </a:spcAft>
              <a:buClr>
                <a:srgbClr val="32B7E7"/>
              </a:buClr>
              <a:buSzPct val="100000"/>
              <a:buFont typeface="Noto Symbol"/>
              <a:buChar char="▪"/>
              <a:defRPr/>
            </a:pPr>
            <a:r>
              <a:rPr lang="en-GB" sz="2600" dirty="0">
                <a:solidFill>
                  <a:srgbClr val="003C6B"/>
                </a:solidFill>
                <a:ea typeface="Arial"/>
                <a:sym typeface="Arial"/>
              </a:rPr>
              <a:t>Declared License- License(s) that has/have been asserted for the package</a:t>
            </a:r>
            <a:r>
              <a:rPr lang="ja-JP" altLang="en-US" sz="2600" dirty="0">
                <a:solidFill>
                  <a:srgbClr val="003C6B"/>
                </a:solidFill>
                <a:ea typeface="Arial"/>
                <a:sym typeface="Arial"/>
              </a:rPr>
              <a:t>（宣言されたライセンス</a:t>
            </a:r>
            <a:r>
              <a:rPr lang="en-US" altLang="ja-JP" sz="2600" dirty="0">
                <a:solidFill>
                  <a:srgbClr val="003C6B"/>
                </a:solidFill>
                <a:ea typeface="Arial"/>
                <a:sym typeface="Arial"/>
              </a:rPr>
              <a:t>-</a:t>
            </a:r>
            <a:r>
              <a:rPr lang="ja-JP" altLang="en-US" sz="2600" dirty="0">
                <a:solidFill>
                  <a:srgbClr val="003C6B"/>
                </a:solidFill>
                <a:ea typeface="Arial"/>
                <a:sym typeface="Arial"/>
              </a:rPr>
              <a:t>パッケージに主張されるライセンス）</a:t>
            </a:r>
            <a:endParaRPr lang="en-GB" sz="2600" dirty="0">
              <a:solidFill>
                <a:srgbClr val="003C6B"/>
              </a:solidFill>
              <a:ea typeface="Arial"/>
              <a:sym typeface="Arial"/>
            </a:endParaRPr>
          </a:p>
          <a:p>
            <a:pPr marL="669925" lvl="1" indent="-314325">
              <a:spcBef>
                <a:spcPts val="320"/>
              </a:spcBef>
              <a:spcAft>
                <a:spcPts val="0"/>
              </a:spcAft>
              <a:buClr>
                <a:srgbClr val="32B7E7"/>
              </a:buClr>
              <a:buSzPct val="100000"/>
              <a:buFont typeface="Noto Symbol"/>
              <a:buChar char="▪"/>
              <a:defRPr/>
            </a:pPr>
            <a:r>
              <a:rPr lang="en-GB" sz="2600" dirty="0">
                <a:solidFill>
                  <a:srgbClr val="003C6B"/>
                </a:solidFill>
                <a:ea typeface="Arial"/>
                <a:sym typeface="Arial"/>
              </a:rPr>
              <a:t>Concluded License- License that Creator has concluded</a:t>
            </a:r>
            <a:r>
              <a:rPr lang="ja-JP" altLang="en-US" sz="2600" dirty="0">
                <a:solidFill>
                  <a:srgbClr val="003C6B"/>
                </a:solidFill>
                <a:ea typeface="Arial"/>
                <a:sym typeface="Arial"/>
              </a:rPr>
              <a:t>（最終ライセンス</a:t>
            </a:r>
            <a:r>
              <a:rPr lang="en-US" altLang="ja-JP" sz="2600" dirty="0">
                <a:solidFill>
                  <a:srgbClr val="003C6B"/>
                </a:solidFill>
                <a:ea typeface="Arial"/>
                <a:sym typeface="Arial"/>
              </a:rPr>
              <a:t>-</a:t>
            </a:r>
            <a:r>
              <a:rPr lang="ja-JP" altLang="en-US" sz="2600" dirty="0">
                <a:solidFill>
                  <a:srgbClr val="003C6B"/>
                </a:solidFill>
                <a:ea typeface="Arial"/>
                <a:sym typeface="Arial"/>
              </a:rPr>
              <a:t>生成者が決定したライセンス）</a:t>
            </a:r>
            <a:endParaRPr lang="en-GB" sz="2600" dirty="0">
              <a:solidFill>
                <a:srgbClr val="003C6B"/>
              </a:solidFill>
              <a:ea typeface="Arial"/>
              <a:sym typeface="Arial"/>
            </a:endParaRPr>
          </a:p>
          <a:p>
            <a:pPr marL="669925" lvl="1" indent="-314325">
              <a:spcBef>
                <a:spcPts val="320"/>
              </a:spcBef>
              <a:spcAft>
                <a:spcPts val="0"/>
              </a:spcAft>
              <a:buClr>
                <a:srgbClr val="32B7E7"/>
              </a:buClr>
              <a:buSzPct val="100000"/>
              <a:buFont typeface="Noto Symbol"/>
              <a:buChar char="▪"/>
              <a:defRPr/>
            </a:pPr>
            <a:r>
              <a:rPr lang="en-GB" sz="2600" dirty="0">
                <a:solidFill>
                  <a:srgbClr val="003C6B"/>
                </a:solidFill>
                <a:ea typeface="Arial"/>
              </a:rPr>
              <a:t>List of file licenses</a:t>
            </a:r>
            <a:r>
              <a:rPr lang="ja-JP" altLang="en-US" sz="2600" dirty="0">
                <a:solidFill>
                  <a:srgbClr val="003C6B"/>
                </a:solidFill>
                <a:ea typeface="Arial"/>
              </a:rPr>
              <a:t>（ライセンスリスト）</a:t>
            </a:r>
            <a:endParaRPr lang="en-GB" sz="2600" dirty="0">
              <a:solidFill>
                <a:srgbClr val="003C6B"/>
              </a:solidFill>
              <a:ea typeface="Arial"/>
            </a:endParaRPr>
          </a:p>
          <a:p>
            <a:pPr marL="669925" lvl="1" indent="-314325">
              <a:spcBef>
                <a:spcPts val="320"/>
              </a:spcBef>
              <a:spcAft>
                <a:spcPts val="0"/>
              </a:spcAft>
              <a:buClr>
                <a:srgbClr val="32B7E7"/>
              </a:buClr>
              <a:buSzPct val="100000"/>
              <a:buFont typeface="Noto Symbol"/>
              <a:buChar char="▪"/>
              <a:defRPr/>
            </a:pPr>
            <a:r>
              <a:rPr lang="en-GB" sz="2600" dirty="0">
                <a:solidFill>
                  <a:srgbClr val="003C6B"/>
                </a:solidFill>
                <a:ea typeface="Arial"/>
                <a:sym typeface="Arial"/>
              </a:rPr>
              <a:t>Comments Field</a:t>
            </a:r>
            <a:r>
              <a:rPr lang="en-GB" sz="2600" dirty="0">
                <a:solidFill>
                  <a:srgbClr val="003C6B"/>
                </a:solidFill>
                <a:ea typeface="Arial"/>
              </a:rPr>
              <a:t> (f</a:t>
            </a:r>
            <a:r>
              <a:rPr lang="en-GB" sz="2600" dirty="0">
                <a:solidFill>
                  <a:srgbClr val="003C6B"/>
                </a:solidFill>
                <a:ea typeface="Arial"/>
                <a:sym typeface="Arial"/>
              </a:rPr>
              <a:t>or example, to explain conclusion)</a:t>
            </a:r>
            <a:r>
              <a:rPr lang="ja-JP" altLang="en-US" sz="2600" dirty="0">
                <a:solidFill>
                  <a:srgbClr val="003C6B"/>
                </a:solidFill>
                <a:ea typeface="Arial"/>
                <a:sym typeface="Arial"/>
              </a:rPr>
              <a:t>（コメント領域（例：結論の説明））</a:t>
            </a:r>
            <a:endParaRPr lang="en-GB" sz="2600" dirty="0">
              <a:solidFill>
                <a:srgbClr val="003C6B"/>
              </a:solidFill>
              <a:ea typeface="Arial"/>
              <a:sym typeface="Arial"/>
            </a:endParaRPr>
          </a:p>
          <a:p>
            <a:pPr indent="-304800">
              <a:spcBef>
                <a:spcPts val="400"/>
              </a:spcBef>
              <a:spcAft>
                <a:spcPts val="0"/>
              </a:spcAft>
              <a:buClr>
                <a:srgbClr val="32B7E7"/>
              </a:buClr>
              <a:buSzPct val="100000"/>
              <a:buFont typeface="Noto Symbol"/>
              <a:buChar char="▪"/>
              <a:defRPr/>
            </a:pPr>
            <a:r>
              <a:rPr lang="en-GB" sz="2600" dirty="0">
                <a:solidFill>
                  <a:srgbClr val="003C6B"/>
                </a:solidFill>
                <a:ea typeface="Arial"/>
                <a:sym typeface="Arial"/>
              </a:rPr>
              <a:t>Copyright Text</a:t>
            </a:r>
            <a:r>
              <a:rPr lang="ja-JP" altLang="en-US" sz="2600" dirty="0">
                <a:solidFill>
                  <a:srgbClr val="003C6B"/>
                </a:solidFill>
                <a:ea typeface="Arial"/>
                <a:sym typeface="Arial"/>
              </a:rPr>
              <a:t>（著作権テキスト）</a:t>
            </a:r>
            <a:endParaRPr lang="en-GB" sz="2600" dirty="0">
              <a:solidFill>
                <a:srgbClr val="003C6B"/>
              </a:solidFill>
              <a:ea typeface="Arial"/>
              <a:sym typeface="Arial"/>
            </a:endParaRPr>
          </a:p>
          <a:p>
            <a:pPr indent="-304800">
              <a:spcBef>
                <a:spcPts val="400"/>
              </a:spcBef>
              <a:spcAft>
                <a:spcPts val="0"/>
              </a:spcAft>
              <a:buClr>
                <a:srgbClr val="32B7E7"/>
              </a:buClr>
              <a:buSzPct val="100000"/>
              <a:buFont typeface="Noto Symbol"/>
              <a:buChar char="▪"/>
              <a:defRPr/>
            </a:pPr>
            <a:r>
              <a:rPr lang="en-GB" sz="2600" dirty="0">
                <a:solidFill>
                  <a:srgbClr val="003C6B"/>
                </a:solidFill>
                <a:ea typeface="Arial"/>
              </a:rPr>
              <a:t>Description of Package (summary and detailed options) and comments about the package</a:t>
            </a:r>
            <a:r>
              <a:rPr lang="ja-JP" altLang="en-US" sz="2600" dirty="0">
                <a:solidFill>
                  <a:srgbClr val="003C6B"/>
                </a:solidFill>
                <a:ea typeface="Arial"/>
              </a:rPr>
              <a:t>（パッケージの説明（サマリと詳細オプション）とパッケージに関するコメント）</a:t>
            </a:r>
            <a:endParaRPr lang="en-GB" sz="2600" dirty="0">
              <a:solidFill>
                <a:srgbClr val="003C6B"/>
              </a:solidFill>
              <a:ea typeface="Arial"/>
            </a:endParaRPr>
          </a:p>
          <a:p>
            <a:pPr marL="0" indent="0">
              <a:spcBef>
                <a:spcPts val="400"/>
              </a:spcBef>
              <a:spcAft>
                <a:spcPts val="0"/>
              </a:spcAft>
              <a:buFont typeface="Wingdings" charset="2"/>
              <a:buNone/>
              <a:defRPr/>
            </a:pPr>
            <a:endParaRPr dirty="0">
              <a:solidFill>
                <a:srgbClr val="003C6B"/>
              </a:solidFill>
            </a:endParaRPr>
          </a:p>
        </p:txBody>
      </p:sp>
      <p:sp>
        <p:nvSpPr>
          <p:cNvPr id="33796" name="Slide Number Placeholder 1">
            <a:extLst>
              <a:ext uri="{FF2B5EF4-FFF2-40B4-BE49-F238E27FC236}">
                <a16:creationId xmlns:a16="http://schemas.microsoft.com/office/drawing/2014/main" id="{24B6D8D7-1150-4830-9F73-DCD9C672634E}"/>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48C1221D-63B2-40D7-A093-B0B4975F3EB0}" type="slidenum">
              <a:rPr lang="en-US" altLang="ja-JP">
                <a:solidFill>
                  <a:srgbClr val="898989"/>
                </a:solidFill>
                <a:latin typeface="Arial" panose="020B0604020202020204" pitchFamily="34" charset="0"/>
              </a:rPr>
              <a:pPr eaLnBrk="1" hangingPunct="1"/>
              <a:t>25</a:t>
            </a:fld>
            <a:endParaRPr lang="en-US" altLang="ja-JP">
              <a:solidFill>
                <a:srgbClr val="898989"/>
              </a:solidFill>
              <a:latin typeface="Arial" panose="020B0604020202020204" pitchFamily="34" charset="0"/>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hape 350">
            <a:extLst>
              <a:ext uri="{FF2B5EF4-FFF2-40B4-BE49-F238E27FC236}">
                <a16:creationId xmlns:a16="http://schemas.microsoft.com/office/drawing/2014/main" id="{929934A8-88FA-4FEB-8301-157ACDBEC47C}"/>
              </a:ext>
            </a:extLst>
          </p:cNvPr>
          <p:cNvSpPr>
            <a:spLocks noGrp="1"/>
          </p:cNvSpPr>
          <p:nvPr>
            <p:ph type="title"/>
          </p:nvPr>
        </p:nvSpPr>
        <p:spPr/>
        <p:txBody>
          <a:bodyPr lIns="91425" tIns="45700" rIns="91425" bIns="45700" anchor="b"/>
          <a:lstStyle/>
          <a:p>
            <a:pPr>
              <a:buSzPct val="25000"/>
            </a:pPr>
            <a:r>
              <a:rPr lang="en-GB" altLang="ja-JP" dirty="0">
                <a:solidFill>
                  <a:schemeClr val="tx1"/>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File Information</a:t>
            </a:r>
            <a:r>
              <a:rPr lang="ja-JP" altLang="en-US" dirty="0">
                <a:solidFill>
                  <a:schemeClr val="tx1"/>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（ファイル情報）</a:t>
            </a:r>
            <a:endParaRPr lang="en-GB" altLang="ja-JP" dirty="0">
              <a:solidFill>
                <a:schemeClr val="tx1"/>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endParaRPr>
          </a:p>
        </p:txBody>
      </p:sp>
      <p:sp>
        <p:nvSpPr>
          <p:cNvPr id="351" name="Shape 351">
            <a:extLst>
              <a:ext uri="{FF2B5EF4-FFF2-40B4-BE49-F238E27FC236}">
                <a16:creationId xmlns:a16="http://schemas.microsoft.com/office/drawing/2014/main" id="{F8813E8E-F244-403F-A6E8-ABF711BD00CF}"/>
              </a:ext>
            </a:extLst>
          </p:cNvPr>
          <p:cNvSpPr txBox="1">
            <a:spLocks noGrp="1"/>
          </p:cNvSpPr>
          <p:nvPr>
            <p:ph idx="1"/>
          </p:nvPr>
        </p:nvSpPr>
        <p:spPr>
          <a:extLst>
            <a:ext uri="{FAA26D3D-D897-4be2-8F04-BA451C77F1D7}"/>
          </a:extLst>
        </p:spPr>
        <p:txBody>
          <a:bodyPr lIns="91425" tIns="45700" rIns="91425" bIns="45700">
            <a:noAutofit/>
          </a:bodyPr>
          <a:lstStyle/>
          <a:p>
            <a:pPr indent="-266700">
              <a:lnSpc>
                <a:spcPct val="80000"/>
              </a:lnSpc>
              <a:spcBef>
                <a:spcPts val="0"/>
              </a:spcBef>
              <a:spcAft>
                <a:spcPts val="0"/>
              </a:spcAft>
              <a:buClr>
                <a:srgbClr val="32B7E7"/>
              </a:buClr>
              <a:buSzPct val="100000"/>
              <a:buFont typeface="Noto Symbol"/>
              <a:buChar char="▪"/>
              <a:defRPr/>
            </a:pPr>
            <a:r>
              <a:rPr lang="en-GB" sz="1800" dirty="0">
                <a:solidFill>
                  <a:srgbClr val="003C6B"/>
                </a:solidFill>
                <a:ea typeface="Arial"/>
                <a:sym typeface="Arial"/>
              </a:rPr>
              <a:t>Identification</a:t>
            </a:r>
            <a:r>
              <a:rPr lang="ja-JP" altLang="en-US" sz="1800" dirty="0">
                <a:solidFill>
                  <a:srgbClr val="003C6B"/>
                </a:solidFill>
                <a:ea typeface="Arial"/>
                <a:sym typeface="Arial"/>
              </a:rPr>
              <a:t>（情報）</a:t>
            </a:r>
            <a:endParaRPr lang="en-GB" sz="1800" dirty="0">
              <a:solidFill>
                <a:srgbClr val="003C6B"/>
              </a:solidFill>
              <a:ea typeface="Arial"/>
              <a:sym typeface="Arial"/>
            </a:endParaRPr>
          </a:p>
          <a:p>
            <a:pPr marL="669925" lvl="1" indent="-276225">
              <a:lnSpc>
                <a:spcPct val="80000"/>
              </a:lnSpc>
              <a:spcBef>
                <a:spcPts val="440"/>
              </a:spcBef>
              <a:spcAft>
                <a:spcPts val="0"/>
              </a:spcAft>
              <a:buClr>
                <a:srgbClr val="32B7E7"/>
              </a:buClr>
              <a:buSzPct val="100000"/>
              <a:buFont typeface="Noto Symbol"/>
              <a:buChar char="▪"/>
              <a:defRPr/>
            </a:pPr>
            <a:r>
              <a:rPr lang="en-GB" sz="1800" dirty="0">
                <a:solidFill>
                  <a:srgbClr val="003C6B"/>
                </a:solidFill>
                <a:ea typeface="Arial"/>
                <a:sym typeface="Arial"/>
              </a:rPr>
              <a:t>File Name</a:t>
            </a:r>
            <a:r>
              <a:rPr lang="ja-JP" altLang="en-US" sz="1800" dirty="0">
                <a:solidFill>
                  <a:srgbClr val="003C6B"/>
                </a:solidFill>
                <a:ea typeface="Arial"/>
                <a:sym typeface="Arial"/>
              </a:rPr>
              <a:t>（ファイル名）</a:t>
            </a:r>
            <a:endParaRPr lang="en-GB" sz="1800" dirty="0">
              <a:solidFill>
                <a:srgbClr val="003C6B"/>
              </a:solidFill>
              <a:ea typeface="Arial"/>
              <a:sym typeface="Arial"/>
            </a:endParaRPr>
          </a:p>
          <a:p>
            <a:pPr marL="669925" lvl="1" indent="-276225">
              <a:lnSpc>
                <a:spcPct val="80000"/>
              </a:lnSpc>
              <a:spcBef>
                <a:spcPts val="440"/>
              </a:spcBef>
              <a:spcAft>
                <a:spcPts val="0"/>
              </a:spcAft>
              <a:buClr>
                <a:srgbClr val="32B7E7"/>
              </a:buClr>
              <a:buSzPct val="100000"/>
              <a:buFont typeface="Noto Symbol"/>
              <a:buChar char="▪"/>
              <a:defRPr/>
            </a:pPr>
            <a:r>
              <a:rPr lang="en-GB" sz="1800" dirty="0">
                <a:solidFill>
                  <a:srgbClr val="0069B0"/>
                </a:solidFill>
              </a:rPr>
              <a:t>SPDX Identifier (for referencing from elsewhere)</a:t>
            </a:r>
            <a:r>
              <a:rPr lang="ja-JP" altLang="en-US" sz="1800" dirty="0">
                <a:solidFill>
                  <a:srgbClr val="0069B0"/>
                </a:solidFill>
              </a:rPr>
              <a:t> </a:t>
            </a:r>
            <a:r>
              <a:rPr lang="en-US" altLang="ja-JP" sz="1800" dirty="0">
                <a:solidFill>
                  <a:srgbClr val="0069B0"/>
                </a:solidFill>
              </a:rPr>
              <a:t>SPDX</a:t>
            </a:r>
            <a:r>
              <a:rPr lang="ja-JP" altLang="en-US" sz="1800" dirty="0">
                <a:solidFill>
                  <a:srgbClr val="0069B0"/>
                </a:solidFill>
              </a:rPr>
              <a:t>識別子（どこからでも参照可能）</a:t>
            </a:r>
            <a:endParaRPr lang="en-GB" sz="1800" dirty="0">
              <a:solidFill>
                <a:srgbClr val="0069B0"/>
              </a:solidFill>
            </a:endParaRPr>
          </a:p>
          <a:p>
            <a:pPr marL="669925" lvl="1" indent="-276225">
              <a:lnSpc>
                <a:spcPct val="80000"/>
              </a:lnSpc>
              <a:spcBef>
                <a:spcPts val="440"/>
              </a:spcBef>
              <a:spcAft>
                <a:spcPts val="0"/>
              </a:spcAft>
              <a:buClr>
                <a:srgbClr val="32B7E7"/>
              </a:buClr>
              <a:buSzPct val="100000"/>
              <a:buFont typeface="Noto Symbol"/>
              <a:buChar char="▪"/>
              <a:defRPr/>
            </a:pPr>
            <a:r>
              <a:rPr lang="en-GB" sz="1800" dirty="0">
                <a:solidFill>
                  <a:srgbClr val="003C6B"/>
                </a:solidFill>
                <a:ea typeface="Arial"/>
                <a:sym typeface="Arial"/>
              </a:rPr>
              <a:t>File Type (source, binary, </a:t>
            </a:r>
            <a:r>
              <a:rPr lang="en-GB" sz="1800" dirty="0" err="1">
                <a:solidFill>
                  <a:srgbClr val="003C6B"/>
                </a:solidFill>
                <a:ea typeface="Arial"/>
                <a:sym typeface="Arial"/>
              </a:rPr>
              <a:t>archive,</a:t>
            </a:r>
            <a:r>
              <a:rPr lang="en-GB" sz="1800" dirty="0" err="1">
                <a:solidFill>
                  <a:srgbClr val="0069B0"/>
                </a:solidFill>
                <a:ea typeface="Arial"/>
                <a:sym typeface="Arial"/>
              </a:rPr>
              <a:t>application,audio,image,text,video,documentation,spdx</a:t>
            </a:r>
            <a:r>
              <a:rPr lang="en-GB" sz="1800" dirty="0">
                <a:solidFill>
                  <a:srgbClr val="003C6B"/>
                </a:solidFill>
                <a:ea typeface="Arial"/>
                <a:sym typeface="Arial"/>
              </a:rPr>
              <a:t>)</a:t>
            </a:r>
            <a:r>
              <a:rPr lang="ja-JP" altLang="en-US" sz="1800" dirty="0">
                <a:solidFill>
                  <a:srgbClr val="003C6B"/>
                </a:solidFill>
                <a:ea typeface="Arial"/>
                <a:sym typeface="Arial"/>
              </a:rPr>
              <a:t>ファイルタイプ（ソース、バイナリ、アーカイブ、アプリケーション、オーディオ、イメージ、テキスト、ビデオ、ドキュメント、</a:t>
            </a:r>
            <a:r>
              <a:rPr lang="en-US" altLang="ja-JP" sz="1800" dirty="0">
                <a:solidFill>
                  <a:srgbClr val="003C6B"/>
                </a:solidFill>
                <a:ea typeface="Arial"/>
                <a:sym typeface="Arial"/>
              </a:rPr>
              <a:t>SPDX</a:t>
            </a:r>
            <a:r>
              <a:rPr lang="ja-JP" altLang="en-US" sz="1800" dirty="0">
                <a:solidFill>
                  <a:srgbClr val="003C6B"/>
                </a:solidFill>
                <a:ea typeface="Arial"/>
                <a:sym typeface="Arial"/>
              </a:rPr>
              <a:t>）</a:t>
            </a:r>
            <a:endParaRPr lang="en-GB" sz="1800" dirty="0">
              <a:solidFill>
                <a:srgbClr val="003C6B"/>
              </a:solidFill>
              <a:ea typeface="Arial"/>
              <a:sym typeface="Arial"/>
            </a:endParaRPr>
          </a:p>
          <a:p>
            <a:pPr marL="669925" lvl="1" indent="-276225">
              <a:lnSpc>
                <a:spcPct val="80000"/>
              </a:lnSpc>
              <a:spcBef>
                <a:spcPts val="440"/>
              </a:spcBef>
              <a:spcAft>
                <a:spcPts val="0"/>
              </a:spcAft>
              <a:buClr>
                <a:srgbClr val="32B7E7"/>
              </a:buClr>
              <a:buSzPct val="100000"/>
              <a:buFont typeface="Noto Symbol"/>
              <a:buChar char="▪"/>
              <a:defRPr/>
            </a:pPr>
            <a:r>
              <a:rPr lang="en-GB" sz="1800" dirty="0" err="1">
                <a:solidFill>
                  <a:srgbClr val="003C6B"/>
                </a:solidFill>
              </a:rPr>
              <a:t>Artifact</a:t>
            </a:r>
            <a:r>
              <a:rPr lang="en-GB" sz="1800" dirty="0">
                <a:solidFill>
                  <a:srgbClr val="003C6B"/>
                </a:solidFill>
              </a:rPr>
              <a:t> of Project Name, Homepage &amp; URI (project it came from) </a:t>
            </a:r>
            <a:r>
              <a:rPr lang="ja-JP" altLang="en-US" sz="1800" dirty="0">
                <a:solidFill>
                  <a:srgbClr val="003C6B"/>
                </a:solidFill>
              </a:rPr>
              <a:t>（プロジェクト名称、ホームページ、</a:t>
            </a:r>
            <a:r>
              <a:rPr lang="en-US" altLang="ja-JP" sz="1800" dirty="0">
                <a:solidFill>
                  <a:srgbClr val="003C6B"/>
                </a:solidFill>
              </a:rPr>
              <a:t>URI</a:t>
            </a:r>
            <a:r>
              <a:rPr lang="ja-JP" altLang="en-US" sz="1800" dirty="0">
                <a:solidFill>
                  <a:srgbClr val="003C6B"/>
                </a:solidFill>
              </a:rPr>
              <a:t>）</a:t>
            </a:r>
            <a:endParaRPr lang="en-GB" sz="1800" dirty="0">
              <a:solidFill>
                <a:srgbClr val="003C6B"/>
              </a:solidFill>
            </a:endParaRPr>
          </a:p>
          <a:p>
            <a:pPr marL="669925" lvl="1" indent="-276225">
              <a:lnSpc>
                <a:spcPct val="80000"/>
              </a:lnSpc>
              <a:spcBef>
                <a:spcPts val="440"/>
              </a:spcBef>
              <a:spcAft>
                <a:spcPts val="0"/>
              </a:spcAft>
              <a:buClr>
                <a:srgbClr val="32B7E7"/>
              </a:buClr>
              <a:buSzPct val="100000"/>
              <a:buFont typeface="Noto Symbol"/>
              <a:buChar char="▪"/>
              <a:defRPr/>
            </a:pPr>
            <a:r>
              <a:rPr lang="en-GB" sz="1800" dirty="0">
                <a:solidFill>
                  <a:srgbClr val="003C6B"/>
                </a:solidFill>
                <a:ea typeface="Arial"/>
                <a:sym typeface="Arial"/>
              </a:rPr>
              <a:t>File Check</a:t>
            </a:r>
            <a:r>
              <a:rPr lang="en-GB" sz="1800" dirty="0">
                <a:solidFill>
                  <a:srgbClr val="003C6B"/>
                </a:solidFill>
              </a:rPr>
              <a:t>s</a:t>
            </a:r>
            <a:r>
              <a:rPr lang="en-GB" sz="1800" dirty="0">
                <a:solidFill>
                  <a:srgbClr val="003C6B"/>
                </a:solidFill>
                <a:ea typeface="Arial"/>
                <a:sym typeface="Arial"/>
              </a:rPr>
              <a:t>um </a:t>
            </a:r>
            <a:r>
              <a:rPr lang="en-GB" sz="1800" dirty="0">
                <a:solidFill>
                  <a:srgbClr val="003C6B"/>
                </a:solidFill>
              </a:rPr>
              <a:t>(SHA1, </a:t>
            </a:r>
            <a:r>
              <a:rPr lang="en-GB" sz="1800" dirty="0">
                <a:solidFill>
                  <a:srgbClr val="0069B0"/>
                </a:solidFill>
              </a:rPr>
              <a:t>MD5, SHA256</a:t>
            </a:r>
            <a:r>
              <a:rPr lang="en-GB" sz="1800" dirty="0">
                <a:solidFill>
                  <a:srgbClr val="003C6B"/>
                </a:solidFill>
                <a:ea typeface="Arial"/>
                <a:sym typeface="Arial"/>
              </a:rPr>
              <a:t>)</a:t>
            </a:r>
            <a:r>
              <a:rPr lang="ja-JP" altLang="en-US" sz="1800" dirty="0">
                <a:solidFill>
                  <a:srgbClr val="003C6B"/>
                </a:solidFill>
                <a:ea typeface="Arial"/>
                <a:sym typeface="Arial"/>
              </a:rPr>
              <a:t>（ファイルチェックサム（</a:t>
            </a:r>
            <a:r>
              <a:rPr lang="en-GB" altLang="ja-JP" sz="1800" dirty="0">
                <a:solidFill>
                  <a:srgbClr val="003C6B"/>
                </a:solidFill>
              </a:rPr>
              <a:t> SHA1, </a:t>
            </a:r>
            <a:r>
              <a:rPr lang="en-GB" altLang="ja-JP" sz="1800" dirty="0">
                <a:solidFill>
                  <a:srgbClr val="0069B0"/>
                </a:solidFill>
              </a:rPr>
              <a:t>MD5, SHA256 </a:t>
            </a:r>
            <a:r>
              <a:rPr lang="ja-JP" altLang="en-US" sz="1800" dirty="0">
                <a:solidFill>
                  <a:srgbClr val="003C6B"/>
                </a:solidFill>
                <a:ea typeface="Arial"/>
                <a:sym typeface="Arial"/>
              </a:rPr>
              <a:t>））</a:t>
            </a:r>
            <a:endParaRPr lang="en-GB" sz="1800" dirty="0">
              <a:solidFill>
                <a:srgbClr val="003C6B"/>
              </a:solidFill>
              <a:ea typeface="Arial"/>
              <a:sym typeface="Arial"/>
            </a:endParaRPr>
          </a:p>
          <a:p>
            <a:pPr>
              <a:lnSpc>
                <a:spcPct val="80000"/>
              </a:lnSpc>
              <a:spcBef>
                <a:spcPts val="440"/>
              </a:spcBef>
              <a:spcAft>
                <a:spcPts val="0"/>
              </a:spcAft>
              <a:buClr>
                <a:srgbClr val="32B7E7"/>
              </a:buClr>
              <a:buSzPct val="100000"/>
              <a:buFont typeface="Noto Symbol"/>
              <a:buChar char="▪"/>
              <a:defRPr/>
            </a:pPr>
            <a:r>
              <a:rPr lang="en-GB" sz="1800" dirty="0">
                <a:solidFill>
                  <a:srgbClr val="003C6B"/>
                </a:solidFill>
                <a:ea typeface="Arial"/>
                <a:sym typeface="Arial"/>
              </a:rPr>
              <a:t>Licensing for File</a:t>
            </a:r>
            <a:r>
              <a:rPr lang="ja-JP" altLang="en-US" sz="1800" dirty="0">
                <a:solidFill>
                  <a:srgbClr val="003C6B"/>
                </a:solidFill>
                <a:ea typeface="Arial"/>
                <a:sym typeface="Arial"/>
              </a:rPr>
              <a:t>（ファイルのライセンス）</a:t>
            </a:r>
            <a:endParaRPr lang="en-GB" sz="1800" dirty="0">
              <a:solidFill>
                <a:srgbClr val="003C6B"/>
              </a:solidFill>
              <a:ea typeface="Arial"/>
              <a:sym typeface="Arial"/>
            </a:endParaRPr>
          </a:p>
          <a:p>
            <a:pPr marL="669925" lvl="1" indent="-276225">
              <a:lnSpc>
                <a:spcPct val="80000"/>
              </a:lnSpc>
              <a:spcBef>
                <a:spcPts val="440"/>
              </a:spcBef>
              <a:spcAft>
                <a:spcPts val="0"/>
              </a:spcAft>
              <a:buClr>
                <a:srgbClr val="32B7E7"/>
              </a:buClr>
              <a:buSzPct val="100000"/>
              <a:buFont typeface="Noto Symbol"/>
              <a:buChar char="▪"/>
              <a:defRPr/>
            </a:pPr>
            <a:r>
              <a:rPr lang="en-GB" sz="1800" dirty="0">
                <a:solidFill>
                  <a:srgbClr val="003C6B"/>
                </a:solidFill>
                <a:ea typeface="Arial"/>
                <a:sym typeface="Arial"/>
              </a:rPr>
              <a:t>Concluded License (license determined by SPDX file creator)</a:t>
            </a:r>
            <a:r>
              <a:rPr lang="ja-JP" altLang="en-US" sz="1800" dirty="0">
                <a:solidFill>
                  <a:srgbClr val="003C6B"/>
                </a:solidFill>
                <a:ea typeface="Arial"/>
                <a:sym typeface="Arial"/>
              </a:rPr>
              <a:t>（最終ライセンス</a:t>
            </a:r>
            <a:r>
              <a:rPr lang="en-US" altLang="ja-JP" sz="1800" dirty="0">
                <a:solidFill>
                  <a:srgbClr val="003C6B"/>
                </a:solidFill>
                <a:ea typeface="Arial"/>
                <a:sym typeface="Arial"/>
              </a:rPr>
              <a:t>-SPDX</a:t>
            </a:r>
            <a:r>
              <a:rPr lang="ja-JP" altLang="en-US" sz="1800">
                <a:solidFill>
                  <a:srgbClr val="003C6B"/>
                </a:solidFill>
                <a:ea typeface="Arial"/>
                <a:sym typeface="Arial"/>
              </a:rPr>
              <a:t>ファイルクリエーターで決定されるライセンス）</a:t>
            </a:r>
            <a:endParaRPr lang="en-GB" sz="1800" dirty="0">
              <a:solidFill>
                <a:srgbClr val="003C6B"/>
              </a:solidFill>
              <a:ea typeface="Arial"/>
              <a:sym typeface="Arial"/>
            </a:endParaRPr>
          </a:p>
          <a:p>
            <a:pPr marL="669925" lvl="1" indent="-276225">
              <a:lnSpc>
                <a:spcPct val="80000"/>
              </a:lnSpc>
              <a:spcBef>
                <a:spcPts val="440"/>
              </a:spcBef>
              <a:spcAft>
                <a:spcPts val="0"/>
              </a:spcAft>
              <a:buClr>
                <a:srgbClr val="32B7E7"/>
              </a:buClr>
              <a:buSzPct val="100000"/>
              <a:buFont typeface="Noto Symbol"/>
              <a:buChar char="▪"/>
              <a:defRPr/>
            </a:pPr>
            <a:r>
              <a:rPr lang="en-GB" sz="1800" dirty="0">
                <a:solidFill>
                  <a:srgbClr val="003C6B"/>
                </a:solidFill>
                <a:ea typeface="Arial"/>
                <a:sym typeface="Arial"/>
              </a:rPr>
              <a:t>License Information in File</a:t>
            </a:r>
            <a:r>
              <a:rPr lang="ja-JP" altLang="en-US" sz="1800" dirty="0">
                <a:solidFill>
                  <a:srgbClr val="003C6B"/>
                </a:solidFill>
                <a:ea typeface="Arial"/>
                <a:sym typeface="Arial"/>
              </a:rPr>
              <a:t>（ファイル中のライセンス情報）</a:t>
            </a:r>
            <a:endParaRPr lang="en-GB" sz="1800" dirty="0">
              <a:solidFill>
                <a:srgbClr val="003C6B"/>
              </a:solidFill>
              <a:ea typeface="Arial"/>
              <a:sym typeface="Arial"/>
            </a:endParaRPr>
          </a:p>
          <a:p>
            <a:pPr marL="669925" lvl="1" indent="-276225">
              <a:lnSpc>
                <a:spcPct val="80000"/>
              </a:lnSpc>
              <a:spcBef>
                <a:spcPts val="440"/>
              </a:spcBef>
              <a:spcAft>
                <a:spcPts val="0"/>
              </a:spcAft>
              <a:buClr>
                <a:srgbClr val="32B7E7"/>
              </a:buClr>
              <a:buSzPct val="100000"/>
              <a:buFont typeface="Noto Symbol"/>
              <a:buChar char="▪"/>
              <a:defRPr/>
            </a:pPr>
            <a:r>
              <a:rPr lang="en-GB" sz="1800" dirty="0">
                <a:solidFill>
                  <a:srgbClr val="003C6B"/>
                </a:solidFill>
                <a:ea typeface="Arial"/>
                <a:sym typeface="Arial"/>
              </a:rPr>
              <a:t>Comments on License</a:t>
            </a:r>
            <a:r>
              <a:rPr lang="ja-JP" altLang="en-US" sz="1800" dirty="0">
                <a:solidFill>
                  <a:srgbClr val="003C6B"/>
                </a:solidFill>
                <a:ea typeface="Arial"/>
                <a:sym typeface="Arial"/>
              </a:rPr>
              <a:t>（ライセンスのコメント）</a:t>
            </a:r>
            <a:endParaRPr lang="en-GB" sz="1800" dirty="0">
              <a:solidFill>
                <a:srgbClr val="003C6B"/>
              </a:solidFill>
              <a:ea typeface="Arial"/>
              <a:sym typeface="Arial"/>
            </a:endParaRPr>
          </a:p>
          <a:p>
            <a:pPr indent="-266700">
              <a:lnSpc>
                <a:spcPct val="80000"/>
              </a:lnSpc>
              <a:spcBef>
                <a:spcPts val="520"/>
              </a:spcBef>
              <a:spcAft>
                <a:spcPts val="0"/>
              </a:spcAft>
              <a:buClr>
                <a:srgbClr val="32B7E7"/>
              </a:buClr>
              <a:buSzPct val="100000"/>
              <a:buFont typeface="Noto Symbol"/>
              <a:buChar char="▪"/>
              <a:defRPr/>
            </a:pPr>
            <a:r>
              <a:rPr lang="en-GB" sz="1800" dirty="0">
                <a:solidFill>
                  <a:srgbClr val="003C6B"/>
                </a:solidFill>
                <a:ea typeface="Arial"/>
                <a:sym typeface="Arial"/>
              </a:rPr>
              <a:t>Copyright Text</a:t>
            </a:r>
            <a:r>
              <a:rPr lang="ja-JP" altLang="en-US" sz="1800" dirty="0">
                <a:solidFill>
                  <a:srgbClr val="003C6B"/>
                </a:solidFill>
                <a:ea typeface="Arial"/>
                <a:sym typeface="Arial"/>
              </a:rPr>
              <a:t>（著作権テキスト）</a:t>
            </a:r>
            <a:endParaRPr lang="en-GB" sz="1800" dirty="0">
              <a:solidFill>
                <a:srgbClr val="003C6B"/>
              </a:solidFill>
              <a:ea typeface="Arial"/>
              <a:sym typeface="Arial"/>
            </a:endParaRPr>
          </a:p>
          <a:p>
            <a:pPr indent="-266700">
              <a:lnSpc>
                <a:spcPct val="80000"/>
              </a:lnSpc>
              <a:spcBef>
                <a:spcPts val="520"/>
              </a:spcBef>
              <a:spcAft>
                <a:spcPts val="0"/>
              </a:spcAft>
              <a:buClr>
                <a:srgbClr val="32B7E7"/>
              </a:buClr>
              <a:buSzPct val="100000"/>
              <a:buFont typeface="Noto Symbol"/>
              <a:buChar char="▪"/>
              <a:defRPr/>
            </a:pPr>
            <a:r>
              <a:rPr lang="en-GB" sz="1800" dirty="0">
                <a:solidFill>
                  <a:srgbClr val="003C6B"/>
                </a:solidFill>
                <a:ea typeface="Arial"/>
                <a:sym typeface="Arial"/>
              </a:rPr>
              <a:t>File </a:t>
            </a:r>
            <a:r>
              <a:rPr lang="en-GB" sz="1800" dirty="0">
                <a:solidFill>
                  <a:srgbClr val="003C6B"/>
                </a:solidFill>
              </a:rPr>
              <a:t>N</a:t>
            </a:r>
            <a:r>
              <a:rPr lang="en-GB" sz="1800" dirty="0">
                <a:solidFill>
                  <a:srgbClr val="003C6B"/>
                </a:solidFill>
                <a:ea typeface="Arial"/>
                <a:sym typeface="Arial"/>
              </a:rPr>
              <a:t>otices</a:t>
            </a:r>
            <a:r>
              <a:rPr lang="ja-JP" altLang="en-US" sz="1800" dirty="0">
                <a:solidFill>
                  <a:srgbClr val="003C6B"/>
                </a:solidFill>
                <a:ea typeface="Arial"/>
                <a:sym typeface="Arial"/>
              </a:rPr>
              <a:t>（ファイルのお知らせ）</a:t>
            </a:r>
            <a:endParaRPr lang="en-GB" sz="1800" dirty="0">
              <a:solidFill>
                <a:srgbClr val="003C6B"/>
              </a:solidFill>
              <a:ea typeface="Arial"/>
              <a:sym typeface="Arial"/>
            </a:endParaRPr>
          </a:p>
          <a:p>
            <a:pPr indent="-266700">
              <a:lnSpc>
                <a:spcPct val="80000"/>
              </a:lnSpc>
              <a:spcBef>
                <a:spcPts val="520"/>
              </a:spcBef>
              <a:spcAft>
                <a:spcPts val="0"/>
              </a:spcAft>
              <a:buClr>
                <a:srgbClr val="32B7E7"/>
              </a:buClr>
              <a:buSzPct val="100000"/>
              <a:buFont typeface="Noto Symbol"/>
              <a:buChar char="▪"/>
              <a:defRPr/>
            </a:pPr>
            <a:r>
              <a:rPr lang="en-GB" sz="1800" dirty="0">
                <a:solidFill>
                  <a:srgbClr val="003C6B"/>
                </a:solidFill>
              </a:rPr>
              <a:t>File Contributor</a:t>
            </a:r>
            <a:r>
              <a:rPr lang="ja-JP" altLang="en-US" sz="1800" dirty="0">
                <a:solidFill>
                  <a:srgbClr val="003C6B"/>
                </a:solidFill>
              </a:rPr>
              <a:t>（ファイルの貢献者）</a:t>
            </a:r>
            <a:endParaRPr lang="en-GB" sz="1800" dirty="0">
              <a:solidFill>
                <a:srgbClr val="003C6B"/>
              </a:solidFill>
            </a:endParaRPr>
          </a:p>
          <a:p>
            <a:pPr indent="-266700">
              <a:lnSpc>
                <a:spcPct val="80000"/>
              </a:lnSpc>
              <a:spcBef>
                <a:spcPts val="520"/>
              </a:spcBef>
              <a:spcAft>
                <a:spcPts val="0"/>
              </a:spcAft>
              <a:buClr>
                <a:srgbClr val="32B7E7"/>
              </a:buClr>
              <a:buSzPct val="100000"/>
              <a:buFont typeface="Noto Symbol"/>
              <a:buChar char="▪"/>
              <a:defRPr/>
            </a:pPr>
            <a:r>
              <a:rPr lang="en-GB" sz="1800" dirty="0">
                <a:solidFill>
                  <a:srgbClr val="003C6B"/>
                </a:solidFill>
              </a:rPr>
              <a:t>File Comments</a:t>
            </a:r>
            <a:r>
              <a:rPr lang="ja-JP" altLang="en-US" sz="1800" dirty="0">
                <a:solidFill>
                  <a:srgbClr val="003C6B"/>
                </a:solidFill>
              </a:rPr>
              <a:t>（ファイルのコメント）</a:t>
            </a:r>
            <a:endParaRPr lang="en-GB" sz="1800" dirty="0">
              <a:solidFill>
                <a:srgbClr val="003C6B"/>
              </a:solidFill>
            </a:endParaRPr>
          </a:p>
          <a:p>
            <a:pPr marL="0" indent="0">
              <a:lnSpc>
                <a:spcPct val="80000"/>
              </a:lnSpc>
              <a:spcBef>
                <a:spcPts val="520"/>
              </a:spcBef>
              <a:spcAft>
                <a:spcPts val="0"/>
              </a:spcAft>
              <a:buFont typeface="Wingdings" charset="2"/>
              <a:buNone/>
              <a:defRPr/>
            </a:pPr>
            <a:endParaRPr sz="1800" strike="sngStrike" dirty="0">
              <a:solidFill>
                <a:srgbClr val="003C6B"/>
              </a:solidFill>
            </a:endParaRPr>
          </a:p>
          <a:p>
            <a:pPr indent="-178435">
              <a:lnSpc>
                <a:spcPct val="90000"/>
              </a:lnSpc>
              <a:spcBef>
                <a:spcPts val="518"/>
              </a:spcBef>
              <a:spcAft>
                <a:spcPts val="0"/>
              </a:spcAft>
              <a:buClr>
                <a:srgbClr val="32B7E7"/>
              </a:buClr>
              <a:buFont typeface="Noto Symbol"/>
              <a:buNone/>
              <a:defRPr/>
            </a:pPr>
            <a:endParaRPr sz="1800" dirty="0">
              <a:solidFill>
                <a:srgbClr val="003C6B"/>
              </a:solidFill>
              <a:ea typeface="Arial"/>
              <a:sym typeface="Arial"/>
            </a:endParaRPr>
          </a:p>
        </p:txBody>
      </p:sp>
      <p:sp>
        <p:nvSpPr>
          <p:cNvPr id="34820" name="Slide Number Placeholder 1">
            <a:extLst>
              <a:ext uri="{FF2B5EF4-FFF2-40B4-BE49-F238E27FC236}">
                <a16:creationId xmlns:a16="http://schemas.microsoft.com/office/drawing/2014/main" id="{CE8F9088-BB4B-4B0B-ADB6-97A080FA8B8A}"/>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5A1886D5-C46F-4439-9203-9FE5F1773AF3}" type="slidenum">
              <a:rPr lang="en-US" altLang="ja-JP">
                <a:solidFill>
                  <a:srgbClr val="898989"/>
                </a:solidFill>
                <a:latin typeface="Arial" panose="020B0604020202020204" pitchFamily="34" charset="0"/>
              </a:rPr>
              <a:pPr eaLnBrk="1" hangingPunct="1"/>
              <a:t>26</a:t>
            </a:fld>
            <a:endParaRPr lang="en-US" altLang="ja-JP">
              <a:solidFill>
                <a:srgbClr val="898989"/>
              </a:solidFill>
              <a:latin typeface="Arial" panose="020B0604020202020204" pitchFamily="34" charset="0"/>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hape 357">
            <a:extLst>
              <a:ext uri="{FF2B5EF4-FFF2-40B4-BE49-F238E27FC236}">
                <a16:creationId xmlns:a16="http://schemas.microsoft.com/office/drawing/2014/main" id="{A3BBAB8D-CFF1-4BD4-AF79-2113469F554D}"/>
              </a:ext>
            </a:extLst>
          </p:cNvPr>
          <p:cNvSpPr>
            <a:spLocks noGrp="1"/>
          </p:cNvSpPr>
          <p:nvPr>
            <p:ph type="title"/>
          </p:nvPr>
        </p:nvSpPr>
        <p:spPr/>
        <p:txBody>
          <a:bodyPr lIns="91425" tIns="45700" rIns="91425" bIns="45700" anchor="b">
            <a:normAutofit fontScale="90000"/>
          </a:bodyPr>
          <a:lstStyle/>
          <a:p>
            <a:pPr>
              <a:buSzPct val="25000"/>
            </a:pPr>
            <a:r>
              <a:rPr lang="en-GB" altLang="ja-JP" dirty="0">
                <a:solidFill>
                  <a:srgbClr val="000000"/>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Other Licensing Information</a:t>
            </a:r>
            <a:br>
              <a:rPr lang="en-GB" altLang="ja-JP" dirty="0">
                <a:solidFill>
                  <a:srgbClr val="000000"/>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br>
            <a:r>
              <a:rPr lang="ja-JP" altLang="en-US" dirty="0">
                <a:solidFill>
                  <a:srgbClr val="000000"/>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（そのほかのライセンス情報）</a:t>
            </a:r>
            <a:endParaRPr lang="en-GB" altLang="ja-JP" dirty="0">
              <a:solidFill>
                <a:srgbClr val="000000"/>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endParaRPr>
          </a:p>
        </p:txBody>
      </p:sp>
      <p:sp>
        <p:nvSpPr>
          <p:cNvPr id="358" name="Shape 358">
            <a:extLst>
              <a:ext uri="{FF2B5EF4-FFF2-40B4-BE49-F238E27FC236}">
                <a16:creationId xmlns:a16="http://schemas.microsoft.com/office/drawing/2014/main" id="{AE948DDC-1491-47FC-925A-7A0BC5DBD67C}"/>
              </a:ext>
            </a:extLst>
          </p:cNvPr>
          <p:cNvSpPr txBox="1">
            <a:spLocks noGrp="1"/>
          </p:cNvSpPr>
          <p:nvPr>
            <p:ph idx="1"/>
          </p:nvPr>
        </p:nvSpPr>
        <p:spPr/>
        <p:txBody>
          <a:bodyPr lIns="91425" tIns="45700" rIns="91425" bIns="45700">
            <a:normAutofit fontScale="85000" lnSpcReduction="10000"/>
          </a:bodyPr>
          <a:lstStyle/>
          <a:p>
            <a:pPr>
              <a:lnSpc>
                <a:spcPct val="90000"/>
              </a:lnSpc>
              <a:spcBef>
                <a:spcPts val="0"/>
              </a:spcBef>
              <a:spcAft>
                <a:spcPts val="0"/>
              </a:spcAft>
              <a:buClr>
                <a:srgbClr val="32B7E7"/>
              </a:buClr>
              <a:buSzPct val="100000"/>
              <a:buFont typeface="Noto Symbol"/>
              <a:buChar char="▪"/>
              <a:defRPr/>
            </a:pPr>
            <a:r>
              <a:rPr lang="en-GB" sz="2400" dirty="0">
                <a:solidFill>
                  <a:srgbClr val="003C6B"/>
                </a:solidFill>
                <a:ea typeface="Arial"/>
                <a:sym typeface="Arial"/>
              </a:rPr>
              <a:t>Identifier Assigned (unique short form to this document)</a:t>
            </a:r>
            <a:r>
              <a:rPr lang="ja-JP" altLang="en-US" sz="2400" dirty="0">
                <a:solidFill>
                  <a:srgbClr val="003C6B"/>
                </a:solidFill>
                <a:ea typeface="Arial"/>
                <a:sym typeface="Arial"/>
              </a:rPr>
              <a:t>（指定された識別子（当該のドキュメントに固有の短い形式））</a:t>
            </a:r>
            <a:endParaRPr lang="en-GB" sz="2400" dirty="0">
              <a:solidFill>
                <a:srgbClr val="003C6B"/>
              </a:solidFill>
              <a:ea typeface="Arial"/>
              <a:sym typeface="Arial"/>
            </a:endParaRPr>
          </a:p>
          <a:p>
            <a:pPr>
              <a:lnSpc>
                <a:spcPct val="90000"/>
              </a:lnSpc>
              <a:spcBef>
                <a:spcPts val="360"/>
              </a:spcBef>
              <a:spcAft>
                <a:spcPts val="0"/>
              </a:spcAft>
              <a:buClr>
                <a:srgbClr val="32B7E7"/>
              </a:buClr>
              <a:buSzPct val="100000"/>
              <a:buFont typeface="Noto Symbol"/>
              <a:buChar char="▪"/>
              <a:defRPr/>
            </a:pPr>
            <a:r>
              <a:rPr lang="en-GB" sz="2400" dirty="0">
                <a:solidFill>
                  <a:srgbClr val="003C6B"/>
                </a:solidFill>
                <a:ea typeface="Arial"/>
                <a:sym typeface="Arial"/>
              </a:rPr>
              <a:t>Extracted Text</a:t>
            </a:r>
            <a:r>
              <a:rPr lang="ja-JP" altLang="en-US" sz="2400" dirty="0">
                <a:solidFill>
                  <a:srgbClr val="003C6B"/>
                </a:solidFill>
                <a:ea typeface="Arial"/>
                <a:sym typeface="Arial"/>
              </a:rPr>
              <a:t>（抽出されたテキスト）</a:t>
            </a:r>
            <a:endParaRPr lang="en-GB" sz="2400" dirty="0">
              <a:solidFill>
                <a:srgbClr val="003C6B"/>
              </a:solidFill>
              <a:ea typeface="Arial"/>
              <a:sym typeface="Arial"/>
            </a:endParaRPr>
          </a:p>
          <a:p>
            <a:pPr>
              <a:lnSpc>
                <a:spcPct val="90000"/>
              </a:lnSpc>
              <a:spcBef>
                <a:spcPts val="360"/>
              </a:spcBef>
              <a:spcAft>
                <a:spcPts val="0"/>
              </a:spcAft>
              <a:buClr>
                <a:srgbClr val="32B7E7"/>
              </a:buClr>
              <a:buSzPct val="100000"/>
              <a:buFont typeface="Noto Symbol"/>
              <a:buChar char="▪"/>
              <a:defRPr/>
            </a:pPr>
            <a:r>
              <a:rPr lang="en-GB" sz="2400" dirty="0">
                <a:solidFill>
                  <a:srgbClr val="003C6B"/>
                </a:solidFill>
              </a:rPr>
              <a:t>Name of License</a:t>
            </a:r>
            <a:r>
              <a:rPr lang="ja-JP" altLang="en-US" sz="2400" dirty="0">
                <a:solidFill>
                  <a:srgbClr val="003C6B"/>
                </a:solidFill>
              </a:rPr>
              <a:t>（ライセンス名）</a:t>
            </a:r>
            <a:endParaRPr lang="en-GB" sz="2400" dirty="0">
              <a:solidFill>
                <a:srgbClr val="003C6B"/>
              </a:solidFill>
            </a:endParaRPr>
          </a:p>
          <a:p>
            <a:pPr>
              <a:lnSpc>
                <a:spcPct val="90000"/>
              </a:lnSpc>
              <a:spcBef>
                <a:spcPts val="360"/>
              </a:spcBef>
              <a:spcAft>
                <a:spcPts val="0"/>
              </a:spcAft>
              <a:buClr>
                <a:srgbClr val="32B7E7"/>
              </a:buClr>
              <a:buSzPct val="100000"/>
              <a:buFont typeface="Noto Symbol"/>
              <a:buChar char="▪"/>
              <a:defRPr/>
            </a:pPr>
            <a:r>
              <a:rPr lang="en-GB" sz="2400" dirty="0">
                <a:solidFill>
                  <a:srgbClr val="003C6B"/>
                </a:solidFill>
              </a:rPr>
              <a:t>Cross References</a:t>
            </a:r>
            <a:r>
              <a:rPr lang="ja-JP" altLang="en-US" sz="2400" dirty="0">
                <a:solidFill>
                  <a:srgbClr val="003C6B"/>
                </a:solidFill>
              </a:rPr>
              <a:t>（相互参照）</a:t>
            </a:r>
            <a:endParaRPr lang="en-GB" sz="2400" dirty="0">
              <a:solidFill>
                <a:srgbClr val="003C6B"/>
              </a:solidFill>
            </a:endParaRPr>
          </a:p>
          <a:p>
            <a:pPr>
              <a:lnSpc>
                <a:spcPct val="90000"/>
              </a:lnSpc>
              <a:spcBef>
                <a:spcPts val="360"/>
              </a:spcBef>
              <a:spcAft>
                <a:spcPts val="0"/>
              </a:spcAft>
              <a:buClr>
                <a:srgbClr val="32B7E7"/>
              </a:buClr>
              <a:buSzPct val="100000"/>
              <a:buFont typeface="Noto Symbol"/>
              <a:buChar char="▪"/>
              <a:defRPr/>
            </a:pPr>
            <a:r>
              <a:rPr lang="en-GB" sz="2400" dirty="0">
                <a:solidFill>
                  <a:srgbClr val="003C6B"/>
                </a:solidFill>
              </a:rPr>
              <a:t>Comments </a:t>
            </a:r>
            <a:r>
              <a:rPr lang="ja-JP" altLang="en-US" sz="2400" dirty="0">
                <a:solidFill>
                  <a:srgbClr val="003C6B"/>
                </a:solidFill>
              </a:rPr>
              <a:t>（コメント）</a:t>
            </a:r>
            <a:endParaRPr lang="en-GB" sz="2400" dirty="0">
              <a:solidFill>
                <a:srgbClr val="003C6B"/>
              </a:solidFill>
            </a:endParaRPr>
          </a:p>
          <a:p>
            <a:pPr indent="-228600">
              <a:lnSpc>
                <a:spcPct val="90000"/>
              </a:lnSpc>
              <a:spcBef>
                <a:spcPts val="360"/>
              </a:spcBef>
              <a:spcAft>
                <a:spcPts val="0"/>
              </a:spcAft>
              <a:buClr>
                <a:srgbClr val="32B7E7"/>
              </a:buClr>
              <a:buFont typeface="Noto Symbol"/>
              <a:buNone/>
              <a:defRPr/>
            </a:pPr>
            <a:endParaRPr sz="600" dirty="0">
              <a:solidFill>
                <a:srgbClr val="003C6B"/>
              </a:solidFill>
              <a:ea typeface="Arial"/>
              <a:sym typeface="Arial"/>
            </a:endParaRPr>
          </a:p>
          <a:p>
            <a:pPr marL="0" indent="0">
              <a:lnSpc>
                <a:spcPct val="90000"/>
              </a:lnSpc>
              <a:spcBef>
                <a:spcPts val="360"/>
              </a:spcBef>
              <a:spcAft>
                <a:spcPts val="0"/>
              </a:spcAft>
              <a:buClr>
                <a:srgbClr val="32B7E7"/>
              </a:buClr>
              <a:buSzPct val="100000"/>
              <a:buFont typeface="Wingdings" charset="2"/>
              <a:buNone/>
              <a:defRPr/>
            </a:pPr>
            <a:endParaRPr lang="en-GB" sz="1800" dirty="0">
              <a:solidFill>
                <a:srgbClr val="003C6B"/>
              </a:solidFill>
              <a:ea typeface="Arial"/>
              <a:sym typeface="Arial"/>
            </a:endParaRPr>
          </a:p>
          <a:p>
            <a:pPr marL="0" indent="0">
              <a:lnSpc>
                <a:spcPct val="90000"/>
              </a:lnSpc>
              <a:spcBef>
                <a:spcPts val="360"/>
              </a:spcBef>
              <a:spcAft>
                <a:spcPts val="0"/>
              </a:spcAft>
              <a:buClr>
                <a:srgbClr val="32B7E7"/>
              </a:buClr>
              <a:buSzPct val="100000"/>
              <a:buFont typeface="Wingdings" charset="2"/>
              <a:buNone/>
              <a:defRPr/>
            </a:pPr>
            <a:endParaRPr lang="en-GB" sz="1800" dirty="0">
              <a:solidFill>
                <a:srgbClr val="003C6B"/>
              </a:solidFill>
              <a:ea typeface="Arial"/>
              <a:sym typeface="Arial"/>
            </a:endParaRPr>
          </a:p>
          <a:p>
            <a:pPr marL="0" indent="0">
              <a:lnSpc>
                <a:spcPct val="90000"/>
              </a:lnSpc>
              <a:spcBef>
                <a:spcPts val="360"/>
              </a:spcBef>
              <a:spcAft>
                <a:spcPts val="0"/>
              </a:spcAft>
              <a:buClr>
                <a:srgbClr val="32B7E7"/>
              </a:buClr>
              <a:buSzPct val="100000"/>
              <a:buFont typeface="Wingdings" charset="2"/>
              <a:buNone/>
              <a:defRPr/>
            </a:pPr>
            <a:endParaRPr lang="en-GB" sz="2000" dirty="0">
              <a:solidFill>
                <a:schemeClr val="tx1">
                  <a:lumMod val="50000"/>
                  <a:lumOff val="50000"/>
                </a:schemeClr>
              </a:solidFill>
              <a:ea typeface="Arial"/>
              <a:sym typeface="Arial"/>
            </a:endParaRPr>
          </a:p>
          <a:p>
            <a:pPr marL="0" indent="0">
              <a:lnSpc>
                <a:spcPct val="90000"/>
              </a:lnSpc>
              <a:spcBef>
                <a:spcPts val="360"/>
              </a:spcBef>
              <a:spcAft>
                <a:spcPts val="0"/>
              </a:spcAft>
              <a:buClr>
                <a:srgbClr val="32B7E7"/>
              </a:buClr>
              <a:buSzPct val="100000"/>
              <a:buFont typeface="Wingdings" charset="2"/>
              <a:buNone/>
              <a:defRPr/>
            </a:pPr>
            <a:r>
              <a:rPr lang="en-GB" sz="2000" dirty="0">
                <a:solidFill>
                  <a:schemeClr val="tx1">
                    <a:lumMod val="50000"/>
                    <a:lumOff val="50000"/>
                  </a:schemeClr>
                </a:solidFill>
                <a:ea typeface="Arial"/>
                <a:sym typeface="Arial"/>
              </a:rPr>
              <a:t>NOTES: </a:t>
            </a:r>
          </a:p>
          <a:p>
            <a:pPr marL="669925" lvl="1" indent="-301625">
              <a:lnSpc>
                <a:spcPct val="90000"/>
              </a:lnSpc>
              <a:spcBef>
                <a:spcPts val="360"/>
              </a:spcBef>
              <a:spcAft>
                <a:spcPts val="0"/>
              </a:spcAft>
              <a:buClr>
                <a:srgbClr val="32B7E7"/>
              </a:buClr>
              <a:buSzPct val="100000"/>
              <a:buFont typeface="Noto Symbol"/>
              <a:buChar char="▪"/>
              <a:defRPr/>
            </a:pPr>
            <a:r>
              <a:rPr lang="en-GB" sz="2000" dirty="0">
                <a:solidFill>
                  <a:schemeClr val="tx1">
                    <a:lumMod val="50000"/>
                    <a:lumOff val="50000"/>
                  </a:schemeClr>
                </a:solidFill>
                <a:ea typeface="Arial"/>
                <a:sym typeface="Arial"/>
              </a:rPr>
              <a:t>Provides a way to identify licenses not on the SPDX License List.</a:t>
            </a:r>
            <a:r>
              <a:rPr lang="ja-JP" altLang="en-US" sz="2000" dirty="0">
                <a:solidFill>
                  <a:schemeClr val="tx1">
                    <a:lumMod val="50000"/>
                    <a:lumOff val="50000"/>
                  </a:schemeClr>
                </a:solidFill>
                <a:ea typeface="Arial"/>
                <a:sym typeface="Arial"/>
              </a:rPr>
              <a:t>（</a:t>
            </a:r>
            <a:r>
              <a:rPr lang="en-US" altLang="ja-JP" sz="2000" dirty="0">
                <a:solidFill>
                  <a:schemeClr val="tx1">
                    <a:lumMod val="50000"/>
                    <a:lumOff val="50000"/>
                  </a:schemeClr>
                </a:solidFill>
                <a:ea typeface="Arial"/>
                <a:sym typeface="Arial"/>
              </a:rPr>
              <a:t>SDPX</a:t>
            </a:r>
            <a:r>
              <a:rPr lang="ja-JP" altLang="en-US" sz="2000" dirty="0">
                <a:solidFill>
                  <a:schemeClr val="tx1">
                    <a:lumMod val="50000"/>
                    <a:lumOff val="50000"/>
                  </a:schemeClr>
                </a:solidFill>
                <a:ea typeface="Arial"/>
                <a:sym typeface="Arial"/>
              </a:rPr>
              <a:t>ライセンスリストにないライセンスの特定の方法を提供）</a:t>
            </a:r>
            <a:endParaRPr lang="en-GB" sz="2000" dirty="0">
              <a:solidFill>
                <a:schemeClr val="tx1">
                  <a:lumMod val="50000"/>
                  <a:lumOff val="50000"/>
                </a:schemeClr>
              </a:solidFill>
              <a:ea typeface="Arial"/>
              <a:sym typeface="Arial"/>
            </a:endParaRPr>
          </a:p>
          <a:p>
            <a:pPr marL="669925" lvl="1" indent="-301625">
              <a:lnSpc>
                <a:spcPct val="90000"/>
              </a:lnSpc>
              <a:spcBef>
                <a:spcPts val="360"/>
              </a:spcBef>
              <a:spcAft>
                <a:spcPts val="0"/>
              </a:spcAft>
              <a:buClr>
                <a:srgbClr val="32B7E7"/>
              </a:buClr>
              <a:buSzPct val="100000"/>
              <a:buFont typeface="Noto Symbol"/>
              <a:buChar char="▪"/>
              <a:defRPr/>
            </a:pPr>
            <a:r>
              <a:rPr lang="en-GB" sz="2000" dirty="0">
                <a:solidFill>
                  <a:schemeClr val="tx1">
                    <a:lumMod val="50000"/>
                    <a:lumOff val="50000"/>
                  </a:schemeClr>
                </a:solidFill>
                <a:ea typeface="Arial"/>
                <a:sym typeface="Arial"/>
              </a:rPr>
              <a:t>Aim for ~90% coverage with standard short forms license identifiers - NOT exhaustive</a:t>
            </a:r>
            <a:r>
              <a:rPr lang="ja-JP" altLang="en-US" sz="2000" dirty="0">
                <a:solidFill>
                  <a:schemeClr val="tx1">
                    <a:lumMod val="50000"/>
                    <a:lumOff val="50000"/>
                  </a:schemeClr>
                </a:solidFill>
                <a:ea typeface="Arial"/>
                <a:sym typeface="Arial"/>
              </a:rPr>
              <a:t>（標準短縮形式ライセンス識別子で</a:t>
            </a:r>
            <a:r>
              <a:rPr lang="en-US" altLang="ja-JP" sz="2000" dirty="0">
                <a:solidFill>
                  <a:schemeClr val="tx1">
                    <a:lumMod val="50000"/>
                    <a:lumOff val="50000"/>
                  </a:schemeClr>
                </a:solidFill>
                <a:ea typeface="Arial"/>
                <a:sym typeface="Arial"/>
              </a:rPr>
              <a:t>90</a:t>
            </a:r>
            <a:r>
              <a:rPr lang="ja-JP" altLang="en-US" sz="2000" dirty="0">
                <a:solidFill>
                  <a:schemeClr val="tx1">
                    <a:lumMod val="50000"/>
                    <a:lumOff val="50000"/>
                  </a:schemeClr>
                </a:solidFill>
                <a:ea typeface="Arial"/>
                <a:sym typeface="Arial"/>
              </a:rPr>
              <a:t>％までのカバー率を目標</a:t>
            </a:r>
            <a:r>
              <a:rPr lang="ja-JP" altLang="en-US" sz="2000" dirty="0" err="1">
                <a:solidFill>
                  <a:schemeClr val="tx1">
                    <a:lumMod val="50000"/>
                    <a:lumOff val="50000"/>
                  </a:schemeClr>
                </a:solidFill>
                <a:ea typeface="Arial"/>
                <a:sym typeface="Arial"/>
              </a:rPr>
              <a:t>ー</a:t>
            </a:r>
            <a:r>
              <a:rPr lang="ja-JP" altLang="en-US" sz="2000" dirty="0">
                <a:solidFill>
                  <a:schemeClr val="tx1">
                    <a:lumMod val="50000"/>
                    <a:lumOff val="50000"/>
                  </a:schemeClr>
                </a:solidFill>
                <a:ea typeface="Arial"/>
                <a:sym typeface="Arial"/>
              </a:rPr>
              <a:t>網羅的ではない。）</a:t>
            </a:r>
            <a:r>
              <a:rPr lang="en-GB" sz="2000" dirty="0">
                <a:solidFill>
                  <a:schemeClr val="tx1">
                    <a:lumMod val="50000"/>
                    <a:lumOff val="50000"/>
                  </a:schemeClr>
                </a:solidFill>
                <a:ea typeface="Arial"/>
                <a:sym typeface="Arial"/>
              </a:rPr>
              <a:t> </a:t>
            </a:r>
          </a:p>
          <a:p>
            <a:pPr marL="669925" lvl="1" indent="-301625">
              <a:lnSpc>
                <a:spcPct val="90000"/>
              </a:lnSpc>
              <a:spcBef>
                <a:spcPts val="360"/>
              </a:spcBef>
              <a:spcAft>
                <a:spcPts val="0"/>
              </a:spcAft>
              <a:buClr>
                <a:srgbClr val="32B7E7"/>
              </a:buClr>
              <a:buSzPct val="100000"/>
              <a:buFont typeface="Noto Symbol"/>
              <a:buChar char="▪"/>
              <a:defRPr/>
            </a:pPr>
            <a:r>
              <a:rPr lang="en-GB" sz="2000" dirty="0">
                <a:solidFill>
                  <a:schemeClr val="tx1">
                    <a:lumMod val="50000"/>
                    <a:lumOff val="50000"/>
                  </a:schemeClr>
                </a:solidFill>
                <a:ea typeface="Arial"/>
                <a:sym typeface="Arial"/>
              </a:rPr>
              <a:t>Although there are a lot of licenses “in the wild,” a smaller number covers most projects</a:t>
            </a:r>
            <a:r>
              <a:rPr lang="ja-JP" altLang="en-US" sz="2000" dirty="0">
                <a:solidFill>
                  <a:schemeClr val="tx1">
                    <a:lumMod val="50000"/>
                    <a:lumOff val="50000"/>
                  </a:schemeClr>
                </a:solidFill>
                <a:ea typeface="Arial"/>
                <a:sym typeface="Arial"/>
              </a:rPr>
              <a:t>（沢山の未知のライセンスがあるものの、ほとんどのプロジェクトがより少ない数でカバーされる。）</a:t>
            </a:r>
            <a:endParaRPr lang="en-GB" sz="2000" dirty="0">
              <a:solidFill>
                <a:schemeClr val="tx1">
                  <a:lumMod val="50000"/>
                  <a:lumOff val="50000"/>
                </a:schemeClr>
              </a:solidFill>
              <a:ea typeface="Arial"/>
              <a:sym typeface="Arial"/>
            </a:endParaRPr>
          </a:p>
          <a:p>
            <a:pPr marL="344487" lvl="1" indent="-1586">
              <a:lnSpc>
                <a:spcPct val="90000"/>
              </a:lnSpc>
              <a:spcBef>
                <a:spcPts val="360"/>
              </a:spcBef>
              <a:spcAft>
                <a:spcPts val="0"/>
              </a:spcAft>
              <a:buClr>
                <a:srgbClr val="32B7E7"/>
              </a:buClr>
              <a:buFont typeface="Noto Symbol"/>
              <a:buNone/>
              <a:defRPr/>
            </a:pPr>
            <a:endParaRPr sz="2000" dirty="0">
              <a:solidFill>
                <a:srgbClr val="003C6B"/>
              </a:solidFill>
              <a:ea typeface="Arial"/>
              <a:sym typeface="Arial"/>
            </a:endParaRPr>
          </a:p>
          <a:p>
            <a:pPr marL="1339850" lvl="3" indent="-234950">
              <a:lnSpc>
                <a:spcPct val="90000"/>
              </a:lnSpc>
              <a:spcBef>
                <a:spcPts val="280"/>
              </a:spcBef>
              <a:spcAft>
                <a:spcPts val="0"/>
              </a:spcAft>
              <a:buClr>
                <a:srgbClr val="32B7E7"/>
              </a:buClr>
              <a:buFont typeface="Noto Symbol"/>
              <a:buNone/>
              <a:defRPr/>
            </a:pPr>
            <a:endParaRPr sz="1400" dirty="0">
              <a:solidFill>
                <a:srgbClr val="003C6B"/>
              </a:solidFill>
              <a:ea typeface="Arial"/>
              <a:sym typeface="Arial"/>
            </a:endParaRPr>
          </a:p>
        </p:txBody>
      </p:sp>
      <p:sp>
        <p:nvSpPr>
          <p:cNvPr id="35844" name="Slide Number Placeholder 1">
            <a:extLst>
              <a:ext uri="{FF2B5EF4-FFF2-40B4-BE49-F238E27FC236}">
                <a16:creationId xmlns:a16="http://schemas.microsoft.com/office/drawing/2014/main" id="{DF294157-E36C-4A89-9D92-4E3ED7B2721F}"/>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A581918B-31EE-44C5-BD0C-93673CC973B2}" type="slidenum">
              <a:rPr lang="en-US" altLang="ja-JP">
                <a:solidFill>
                  <a:srgbClr val="898989"/>
                </a:solidFill>
                <a:latin typeface="Arial" panose="020B0604020202020204" pitchFamily="34" charset="0"/>
              </a:rPr>
              <a:pPr eaLnBrk="1" hangingPunct="1"/>
              <a:t>27</a:t>
            </a:fld>
            <a:endParaRPr lang="en-US" altLang="ja-JP">
              <a:solidFill>
                <a:srgbClr val="898989"/>
              </a:solidFill>
              <a:latin typeface="Arial" panose="020B0604020202020204" pitchFamily="34" charset="0"/>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hape 364">
            <a:extLst>
              <a:ext uri="{FF2B5EF4-FFF2-40B4-BE49-F238E27FC236}">
                <a16:creationId xmlns:a16="http://schemas.microsoft.com/office/drawing/2014/main" id="{0B313415-3EC8-4BF8-91F0-C31B8270DF28}"/>
              </a:ext>
            </a:extLst>
          </p:cNvPr>
          <p:cNvSpPr>
            <a:spLocks noGrp="1"/>
          </p:cNvSpPr>
          <p:nvPr>
            <p:ph type="title"/>
          </p:nvPr>
        </p:nvSpPr>
        <p:spPr/>
        <p:txBody>
          <a:bodyPr lIns="91425" tIns="45700" rIns="91425" bIns="45700" anchor="b">
            <a:normAutofit fontScale="90000"/>
          </a:bodyPr>
          <a:lstStyle/>
          <a:p>
            <a:pPr>
              <a:buSzPct val="25000"/>
            </a:pPr>
            <a:r>
              <a:rPr lang="en-GB" altLang="ja-JP" dirty="0">
                <a:solidFill>
                  <a:schemeClr val="tx1"/>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Relationships between </a:t>
            </a:r>
            <a:r>
              <a:rPr lang="en-GB" altLang="ja-JP"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Elements</a:t>
            </a:r>
            <a:r>
              <a:rPr lang="ja-JP" altLang="en-US" dirty="0">
                <a:solidFill>
                  <a:schemeClr val="tx1"/>
                </a:solidFill>
                <a:latin typeface="Arial" panose="020B0604020202020204" pitchFamily="34" charset="0"/>
                <a:ea typeface="ＭＳ Ｐゴシック" panose="020B0600070205080204" pitchFamily="50" charset="-128"/>
                <a:cs typeface="Arial" panose="020B0604020202020204" pitchFamily="34" charset="0"/>
              </a:rPr>
              <a:t>（要素間の関係）</a:t>
            </a:r>
            <a:endParaRPr lang="en-GB" altLang="ja-JP" dirty="0">
              <a:solidFill>
                <a:schemeClr val="tx1"/>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36867" name="Shape 365">
            <a:extLst>
              <a:ext uri="{FF2B5EF4-FFF2-40B4-BE49-F238E27FC236}">
                <a16:creationId xmlns:a16="http://schemas.microsoft.com/office/drawing/2014/main" id="{1800A668-06CF-4C51-BB53-2931870BFA18}"/>
              </a:ext>
            </a:extLst>
          </p:cNvPr>
          <p:cNvSpPr>
            <a:spLocks noGrp="1"/>
          </p:cNvSpPr>
          <p:nvPr>
            <p:ph idx="1"/>
          </p:nvPr>
        </p:nvSpPr>
        <p:spPr>
          <a:xfrm>
            <a:off x="815975" y="1600200"/>
            <a:ext cx="4419600" cy="4259263"/>
          </a:xfrm>
        </p:spPr>
        <p:txBody>
          <a:bodyPr lIns="91425" tIns="45700" rIns="91425" bIns="45700">
            <a:normAutofit lnSpcReduction="10000"/>
          </a:bodyPr>
          <a:lstStyle/>
          <a:p>
            <a:pPr marL="63500" indent="0">
              <a:spcBef>
                <a:spcPct val="0"/>
              </a:spcBef>
              <a:buClr>
                <a:srgbClr val="32B7E7"/>
              </a:buClr>
              <a:buSzPct val="100000"/>
              <a:buFont typeface="Wingdings" panose="05000000000000000000" pitchFamily="2" charset="2"/>
              <a:buNone/>
            </a:pPr>
            <a:r>
              <a:rPr lang="en-GB" altLang="ja-JP"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Each SPDX Document has a unique identifier</a:t>
            </a:r>
            <a:r>
              <a:rPr lang="ja-JP" altLang="en-US"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（それぞれの</a:t>
            </a:r>
            <a:r>
              <a:rPr lang="en-US" altLang="ja-JP"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SPDX</a:t>
            </a:r>
            <a:r>
              <a:rPr lang="ja-JP" altLang="en-US"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ドキュメントは固有識別子を持つ）</a:t>
            </a:r>
            <a:endParaRPr lang="en-GB" altLang="ja-JP"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endParaRPr>
          </a:p>
          <a:p>
            <a:pPr marL="63500" indent="0">
              <a:spcBef>
                <a:spcPts val="563"/>
              </a:spcBef>
              <a:buClr>
                <a:srgbClr val="32B7E7"/>
              </a:buClr>
              <a:buSzPct val="100000"/>
              <a:buFont typeface="Wingdings" panose="05000000000000000000" pitchFamily="2" charset="2"/>
              <a:buNone/>
            </a:pPr>
            <a:r>
              <a:rPr lang="en-GB" altLang="ja-JP"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Elements within a document have an identifier unique to the SPDX document</a:t>
            </a:r>
            <a:r>
              <a:rPr lang="ja-JP" altLang="en-US"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（ドキュメントの中の要素は</a:t>
            </a:r>
            <a:r>
              <a:rPr lang="en-US" altLang="ja-JP"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SDPX</a:t>
            </a:r>
            <a:r>
              <a:rPr lang="ja-JP" altLang="en-US"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ドキュメントに対し固有の識別子を持つ</a:t>
            </a:r>
            <a:r>
              <a:rPr lang="en-GB" altLang="ja-JP"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 (e.g. Document itself, Package, File &amp; License)</a:t>
            </a:r>
            <a:r>
              <a:rPr lang="ja-JP" altLang="en-US"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（例：ドキュメント自体、パッケージ、ファイル＆ライセンス）</a:t>
            </a:r>
            <a:endParaRPr lang="en-GB" altLang="ja-JP"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endParaRPr>
          </a:p>
          <a:p>
            <a:pPr marL="63500" indent="0">
              <a:spcBef>
                <a:spcPts val="563"/>
              </a:spcBef>
              <a:buClr>
                <a:srgbClr val="32B7E7"/>
              </a:buClr>
              <a:buSzPct val="100000"/>
              <a:buFont typeface="Wingdings" panose="05000000000000000000" pitchFamily="2" charset="2"/>
              <a:buNone/>
            </a:pPr>
            <a:r>
              <a:rPr lang="en-GB" altLang="ja-JP"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Elements in external documents are referenced using the </a:t>
            </a:r>
            <a:r>
              <a:rPr lang="en-GB" altLang="ja-JP"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rPr>
              <a:t>external</a:t>
            </a:r>
            <a:r>
              <a:rPr lang="en-GB" altLang="ja-JP"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 document ID</a:t>
            </a:r>
            <a:r>
              <a:rPr lang="en-GB" altLang="ja-JP"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rPr>
              <a:t> followed by the local unique reference.</a:t>
            </a:r>
            <a:r>
              <a:rPr lang="en-GB" altLang="ja-JP"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 </a:t>
            </a:r>
            <a:r>
              <a:rPr lang="ja-JP" altLang="en-US"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（外部ドキュメントの要素は、外部ドキュメント</a:t>
            </a:r>
            <a:r>
              <a:rPr lang="en-US" altLang="ja-JP"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ID</a:t>
            </a:r>
            <a:r>
              <a:rPr lang="ja-JP" altLang="en-US"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とそれに続くローカル固有の参照を使用して参照されます。）</a:t>
            </a:r>
            <a:endParaRPr lang="en-GB" altLang="ja-JP" sz="1800" dirty="0">
              <a:solidFill>
                <a:srgbClr val="003C6B"/>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endParaRPr>
          </a:p>
        </p:txBody>
      </p:sp>
      <p:sp>
        <p:nvSpPr>
          <p:cNvPr id="36873" name="Slide Number Placeholder 1">
            <a:extLst>
              <a:ext uri="{FF2B5EF4-FFF2-40B4-BE49-F238E27FC236}">
                <a16:creationId xmlns:a16="http://schemas.microsoft.com/office/drawing/2014/main" id="{D803D823-A4B1-4D76-97D2-BBE4FBBFE51D}"/>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5AF25F8D-5B2B-496F-ABF3-7BB04A676C83}" type="slidenum">
              <a:rPr lang="en-US" altLang="ja-JP">
                <a:solidFill>
                  <a:srgbClr val="898989"/>
                </a:solidFill>
                <a:latin typeface="Arial" panose="020B0604020202020204" pitchFamily="34" charset="0"/>
              </a:rPr>
              <a:pPr eaLnBrk="1" hangingPunct="1"/>
              <a:t>28</a:t>
            </a:fld>
            <a:endParaRPr lang="en-US" altLang="ja-JP">
              <a:solidFill>
                <a:srgbClr val="898989"/>
              </a:solidFill>
              <a:latin typeface="Arial" panose="020B0604020202020204" pitchFamily="34" charset="0"/>
            </a:endParaRPr>
          </a:p>
        </p:txBody>
      </p:sp>
      <p:sp>
        <p:nvSpPr>
          <p:cNvPr id="36868" name="Shape 366">
            <a:extLst>
              <a:ext uri="{FF2B5EF4-FFF2-40B4-BE49-F238E27FC236}">
                <a16:creationId xmlns:a16="http://schemas.microsoft.com/office/drawing/2014/main" id="{9FE36659-54FC-4A94-BDA2-A55C4DC2D3DD}"/>
              </a:ext>
            </a:extLst>
          </p:cNvPr>
          <p:cNvSpPr>
            <a:spLocks noChangeArrowheads="1"/>
          </p:cNvSpPr>
          <p:nvPr/>
        </p:nvSpPr>
        <p:spPr bwMode="auto">
          <a:xfrm>
            <a:off x="7145338" y="4249738"/>
            <a:ext cx="4064000" cy="17526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25" tIns="45700" rIns="91425" bIns="45700"/>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buClr>
                <a:srgbClr val="000000"/>
              </a:buClr>
              <a:buSzPct val="25000"/>
              <a:buFont typeface="Arial" panose="020B0604020202020204" pitchFamily="34" charset="0"/>
              <a:buNone/>
            </a:pPr>
            <a:r>
              <a:rPr lang="en-GB" altLang="ja-JP" sz="2000" b="1">
                <a:solidFill>
                  <a:srgbClr val="000000"/>
                </a:solidFill>
                <a:latin typeface="Arial" panose="020B0604020202020204" pitchFamily="34" charset="0"/>
                <a:cs typeface="Arial" panose="020B0604020202020204" pitchFamily="34" charset="0"/>
                <a:sym typeface="Arial" panose="020B0604020202020204" pitchFamily="34" charset="0"/>
              </a:rPr>
              <a:t>SPDX Document A</a:t>
            </a:r>
          </a:p>
          <a:p>
            <a:pPr>
              <a:buClr>
                <a:srgbClr val="000000"/>
              </a:buClr>
              <a:buSzPct val="25000"/>
              <a:buFont typeface="Arial" panose="020B0604020202020204" pitchFamily="34" charset="0"/>
              <a:buNone/>
            </a:pPr>
            <a:r>
              <a:rPr lang="en-GB" altLang="ja-JP" sz="2000">
                <a:solidFill>
                  <a:srgbClr val="000000"/>
                </a:solidFill>
                <a:latin typeface="Arial" panose="020B0604020202020204" pitchFamily="34" charset="0"/>
                <a:cs typeface="Arial" panose="020B0604020202020204" pitchFamily="34" charset="0"/>
                <a:sym typeface="Arial" panose="020B0604020202020204" pitchFamily="34" charset="0"/>
              </a:rPr>
              <a:t>….</a:t>
            </a:r>
          </a:p>
          <a:p>
            <a:pPr>
              <a:buClr>
                <a:srgbClr val="000000"/>
              </a:buClr>
              <a:buSzPct val="25000"/>
              <a:buFont typeface="Arial" panose="020B0604020202020204" pitchFamily="34" charset="0"/>
              <a:buNone/>
            </a:pPr>
            <a:r>
              <a:rPr lang="en-GB" altLang="ja-JP" sz="1200">
                <a:solidFill>
                  <a:srgbClr val="000000"/>
                </a:solidFill>
                <a:latin typeface="Arial" panose="020B0604020202020204" pitchFamily="34" charset="0"/>
                <a:cs typeface="Arial" panose="020B0604020202020204" pitchFamily="34" charset="0"/>
                <a:sym typeface="Arial" panose="020B0604020202020204" pitchFamily="34" charset="0"/>
              </a:rPr>
              <a:t>SPDX</a:t>
            </a:r>
            <a:r>
              <a:rPr lang="en-GB" altLang="ja-JP" sz="1200">
                <a:solidFill>
                  <a:srgbClr val="000000"/>
                </a:solidFill>
              </a:rPr>
              <a:t>Ref-DOCUMENT</a:t>
            </a:r>
            <a:r>
              <a:rPr lang="en-GB" altLang="ja-JP" sz="1200">
                <a:solidFill>
                  <a:srgbClr val="000000"/>
                </a:solidFill>
                <a:latin typeface="Arial" panose="020B0604020202020204" pitchFamily="34" charset="0"/>
                <a:cs typeface="Arial" panose="020B0604020202020204" pitchFamily="34" charset="0"/>
                <a:sym typeface="Arial" panose="020B0604020202020204" pitchFamily="34" charset="0"/>
              </a:rPr>
              <a:t>…</a:t>
            </a:r>
          </a:p>
          <a:p>
            <a:pPr>
              <a:buClr>
                <a:srgbClr val="000000"/>
              </a:buClr>
              <a:buSzPct val="25000"/>
              <a:buFont typeface="Arial" panose="020B0604020202020204" pitchFamily="34" charset="0"/>
              <a:buNone/>
            </a:pPr>
            <a:r>
              <a:rPr lang="en-GB" altLang="ja-JP" sz="1200">
                <a:solidFill>
                  <a:srgbClr val="000000"/>
                </a:solidFill>
                <a:latin typeface="Arial" panose="020B0604020202020204" pitchFamily="34" charset="0"/>
                <a:cs typeface="Arial" panose="020B0604020202020204" pitchFamily="34" charset="0"/>
                <a:sym typeface="Arial" panose="020B0604020202020204" pitchFamily="34" charset="0"/>
              </a:rPr>
              <a:t>…</a:t>
            </a:r>
          </a:p>
          <a:p>
            <a:pPr>
              <a:buClr>
                <a:srgbClr val="000000"/>
              </a:buClr>
              <a:buSzPct val="25000"/>
              <a:buFont typeface="Arial" panose="020B0604020202020204" pitchFamily="34" charset="0"/>
              <a:buNone/>
            </a:pPr>
            <a:r>
              <a:rPr lang="en-GB" altLang="ja-JP" sz="1200">
                <a:solidFill>
                  <a:srgbClr val="000000"/>
                </a:solidFill>
                <a:latin typeface="Arial" panose="020B0604020202020204" pitchFamily="34" charset="0"/>
                <a:cs typeface="Arial" panose="020B0604020202020204" pitchFamily="34" charset="0"/>
                <a:sym typeface="Arial" panose="020B0604020202020204" pitchFamily="34" charset="0"/>
              </a:rPr>
              <a:t>File Name: ./abc/def </a:t>
            </a:r>
          </a:p>
          <a:p>
            <a:pPr>
              <a:buClr>
                <a:srgbClr val="000000"/>
              </a:buClr>
              <a:buSzPct val="25000"/>
              <a:buFont typeface="Arial" panose="020B0604020202020204" pitchFamily="34" charset="0"/>
              <a:buNone/>
            </a:pPr>
            <a:r>
              <a:rPr lang="en-GB" altLang="ja-JP" sz="1200">
                <a:solidFill>
                  <a:srgbClr val="000000"/>
                </a:solidFill>
                <a:latin typeface="Arial" panose="020B0604020202020204" pitchFamily="34" charset="0"/>
                <a:cs typeface="Arial" panose="020B0604020202020204" pitchFamily="34" charset="0"/>
                <a:sym typeface="Arial" panose="020B0604020202020204" pitchFamily="34" charset="0"/>
              </a:rPr>
              <a:t>S</a:t>
            </a:r>
            <a:r>
              <a:rPr lang="en-GB" altLang="ja-JP" sz="1200">
                <a:solidFill>
                  <a:srgbClr val="000000"/>
                </a:solidFill>
              </a:rPr>
              <a:t>PDXID: SPDXRef-201</a:t>
            </a:r>
          </a:p>
          <a:p>
            <a:pPr>
              <a:buClr>
                <a:srgbClr val="000000"/>
              </a:buClr>
              <a:buSzPct val="25000"/>
              <a:buFont typeface="Arial" panose="020B0604020202020204" pitchFamily="34" charset="0"/>
              <a:buNone/>
            </a:pPr>
            <a:r>
              <a:rPr lang="en-GB" altLang="ja-JP" sz="1200">
                <a:solidFill>
                  <a:srgbClr val="000000"/>
                </a:solidFill>
                <a:latin typeface="Arial" panose="020B0604020202020204" pitchFamily="34" charset="0"/>
                <a:cs typeface="Arial" panose="020B0604020202020204" pitchFamily="34" charset="0"/>
                <a:sym typeface="Arial" panose="020B0604020202020204" pitchFamily="34" charset="0"/>
              </a:rPr>
              <a:t>…</a:t>
            </a:r>
          </a:p>
        </p:txBody>
      </p:sp>
      <p:sp>
        <p:nvSpPr>
          <p:cNvPr id="36869" name="Shape 367">
            <a:extLst>
              <a:ext uri="{FF2B5EF4-FFF2-40B4-BE49-F238E27FC236}">
                <a16:creationId xmlns:a16="http://schemas.microsoft.com/office/drawing/2014/main" id="{8D5DE30F-529C-4BBF-8E26-6B29B3E4524B}"/>
              </a:ext>
            </a:extLst>
          </p:cNvPr>
          <p:cNvSpPr>
            <a:spLocks noChangeArrowheads="1"/>
          </p:cNvSpPr>
          <p:nvPr/>
        </p:nvSpPr>
        <p:spPr bwMode="auto">
          <a:xfrm>
            <a:off x="5529263" y="1600200"/>
            <a:ext cx="4719637" cy="261461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25" tIns="45700" rIns="91425" bIns="45700"/>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buClr>
                <a:srgbClr val="000000"/>
              </a:buClr>
              <a:buSzPct val="25000"/>
              <a:buFont typeface="Arial" panose="020B0604020202020204" pitchFamily="34" charset="0"/>
              <a:buNone/>
            </a:pPr>
            <a:r>
              <a:rPr lang="en-GB" altLang="ja-JP" sz="2000" b="1">
                <a:solidFill>
                  <a:srgbClr val="000000"/>
                </a:solidFill>
                <a:latin typeface="Arial" panose="020B0604020202020204" pitchFamily="34" charset="0"/>
                <a:cs typeface="Arial" panose="020B0604020202020204" pitchFamily="34" charset="0"/>
                <a:sym typeface="Arial" panose="020B0604020202020204" pitchFamily="34" charset="0"/>
              </a:rPr>
              <a:t>SPDX Document B</a:t>
            </a:r>
          </a:p>
          <a:p>
            <a:pPr>
              <a:buClr>
                <a:srgbClr val="000000"/>
              </a:buClr>
              <a:buSzPct val="25000"/>
              <a:buFont typeface="Arial" panose="020B0604020202020204" pitchFamily="34" charset="0"/>
              <a:buNone/>
            </a:pPr>
            <a:r>
              <a:rPr lang="en-GB" altLang="ja-JP" sz="2000">
                <a:solidFill>
                  <a:srgbClr val="000000"/>
                </a:solidFill>
                <a:latin typeface="Arial" panose="020B0604020202020204" pitchFamily="34" charset="0"/>
                <a:cs typeface="Arial" panose="020B0604020202020204" pitchFamily="34" charset="0"/>
                <a:sym typeface="Arial" panose="020B0604020202020204" pitchFamily="34" charset="0"/>
              </a:rPr>
              <a:t>….</a:t>
            </a:r>
          </a:p>
          <a:p>
            <a:pPr>
              <a:buSzPct val="25000"/>
            </a:pPr>
            <a:r>
              <a:rPr lang="en-GB" altLang="ja-JP" sz="1200">
                <a:solidFill>
                  <a:srgbClr val="000000"/>
                </a:solidFill>
              </a:rPr>
              <a:t>ExternalDocumentRef: DocumentRef-A … </a:t>
            </a:r>
          </a:p>
          <a:p>
            <a:pPr>
              <a:buClr>
                <a:srgbClr val="000000"/>
              </a:buClr>
              <a:buSzPct val="25000"/>
              <a:buFont typeface="Arial" panose="020B0604020202020204" pitchFamily="34" charset="0"/>
              <a:buNone/>
            </a:pPr>
            <a:r>
              <a:rPr lang="en-GB" altLang="ja-JP" sz="1200">
                <a:solidFill>
                  <a:srgbClr val="000000"/>
                </a:solidFill>
                <a:latin typeface="Arial" panose="020B0604020202020204" pitchFamily="34" charset="0"/>
                <a:cs typeface="Arial" panose="020B0604020202020204" pitchFamily="34" charset="0"/>
                <a:sym typeface="Arial" panose="020B0604020202020204" pitchFamily="34" charset="0"/>
              </a:rPr>
              <a:t>…</a:t>
            </a:r>
          </a:p>
          <a:p>
            <a:pPr>
              <a:buClr>
                <a:srgbClr val="000000"/>
              </a:buClr>
              <a:buSzPct val="25000"/>
              <a:buFont typeface="Arial" panose="020B0604020202020204" pitchFamily="34" charset="0"/>
              <a:buNone/>
            </a:pPr>
            <a:r>
              <a:rPr lang="en-GB" altLang="ja-JP" sz="1200">
                <a:solidFill>
                  <a:srgbClr val="000000"/>
                </a:solidFill>
              </a:rPr>
              <a:t>...</a:t>
            </a:r>
          </a:p>
          <a:p>
            <a:pPr>
              <a:buClr>
                <a:srgbClr val="000000"/>
              </a:buClr>
              <a:buSzPct val="25000"/>
              <a:buFont typeface="Arial" panose="020B0604020202020204" pitchFamily="34" charset="0"/>
              <a:buNone/>
            </a:pPr>
            <a:r>
              <a:rPr lang="en-GB" altLang="ja-JP" sz="1200">
                <a:solidFill>
                  <a:srgbClr val="000000"/>
                </a:solidFill>
              </a:rPr>
              <a:t>... DocumentRef-A:SPDXRef-DOCUMENT</a:t>
            </a:r>
            <a:r>
              <a:rPr lang="en-GB" altLang="ja-JP" sz="1200">
                <a:solidFill>
                  <a:srgbClr val="000000"/>
                </a:solidFill>
                <a:latin typeface="Arial" panose="020B0604020202020204" pitchFamily="34" charset="0"/>
                <a:cs typeface="Arial" panose="020B0604020202020204" pitchFamily="34" charset="0"/>
                <a:sym typeface="Arial" panose="020B0604020202020204" pitchFamily="34" charset="0"/>
              </a:rPr>
              <a:t>…</a:t>
            </a:r>
          </a:p>
          <a:p>
            <a:pPr>
              <a:buClr>
                <a:srgbClr val="000000"/>
              </a:buClr>
              <a:buFont typeface="Arial" panose="020B0604020202020204" pitchFamily="34" charset="0"/>
              <a:buNone/>
            </a:pPr>
            <a:endParaRPr lang="ja-JP" altLang="ja-JP" sz="1200">
              <a:solidFill>
                <a:srgbClr val="000000"/>
              </a:solidFill>
            </a:endParaRPr>
          </a:p>
          <a:p>
            <a:pPr>
              <a:buClr>
                <a:srgbClr val="000000"/>
              </a:buClr>
              <a:buSzPct val="25000"/>
              <a:buFont typeface="Arial" panose="020B0604020202020204" pitchFamily="34" charset="0"/>
              <a:buNone/>
            </a:pPr>
            <a:r>
              <a:rPr lang="en-GB" altLang="ja-JP" sz="1200">
                <a:solidFill>
                  <a:srgbClr val="000000"/>
                </a:solidFill>
              </a:rPr>
              <a:t>...</a:t>
            </a:r>
          </a:p>
          <a:p>
            <a:pPr>
              <a:buClr>
                <a:srgbClr val="000000"/>
              </a:buClr>
              <a:buSzPct val="25000"/>
              <a:buFont typeface="Arial" panose="020B0604020202020204" pitchFamily="34" charset="0"/>
              <a:buNone/>
            </a:pPr>
            <a:r>
              <a:rPr lang="en-GB" altLang="ja-JP" sz="1200">
                <a:solidFill>
                  <a:srgbClr val="000000"/>
                </a:solidFill>
              </a:rPr>
              <a:t>… DocumentRef-A:SPDXRef-201...</a:t>
            </a:r>
          </a:p>
          <a:p>
            <a:pPr>
              <a:buClr>
                <a:srgbClr val="000000"/>
              </a:buClr>
              <a:buSzPct val="25000"/>
              <a:buFont typeface="Arial" panose="020B0604020202020204" pitchFamily="34" charset="0"/>
              <a:buNone/>
            </a:pPr>
            <a:r>
              <a:rPr lang="en-GB" altLang="ja-JP">
                <a:solidFill>
                  <a:srgbClr val="000000"/>
                </a:solidFill>
                <a:latin typeface="Arial" panose="020B0604020202020204" pitchFamily="34" charset="0"/>
                <a:cs typeface="Arial" panose="020B0604020202020204" pitchFamily="34" charset="0"/>
                <a:sym typeface="Arial" panose="020B0604020202020204" pitchFamily="34" charset="0"/>
              </a:rPr>
              <a:t>…</a:t>
            </a:r>
          </a:p>
        </p:txBody>
      </p:sp>
      <p:cxnSp>
        <p:nvCxnSpPr>
          <p:cNvPr id="36870" name="Shape 368">
            <a:extLst>
              <a:ext uri="{FF2B5EF4-FFF2-40B4-BE49-F238E27FC236}">
                <a16:creationId xmlns:a16="http://schemas.microsoft.com/office/drawing/2014/main" id="{24FC7373-C0B6-4FBE-9B80-E541DC372F3F}"/>
              </a:ext>
            </a:extLst>
          </p:cNvPr>
          <p:cNvCxnSpPr>
            <a:cxnSpLocks noChangeShapeType="1"/>
            <a:endCxn id="36868" idx="0"/>
          </p:cNvCxnSpPr>
          <p:nvPr/>
        </p:nvCxnSpPr>
        <p:spPr bwMode="auto">
          <a:xfrm>
            <a:off x="8262938" y="2344738"/>
            <a:ext cx="914400" cy="1905000"/>
          </a:xfrm>
          <a:prstGeom prst="straightConnector1">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6871" name="Shape 369">
            <a:extLst>
              <a:ext uri="{FF2B5EF4-FFF2-40B4-BE49-F238E27FC236}">
                <a16:creationId xmlns:a16="http://schemas.microsoft.com/office/drawing/2014/main" id="{446EC00A-A292-4106-8921-5C22A068D7E5}"/>
              </a:ext>
            </a:extLst>
          </p:cNvPr>
          <p:cNvCxnSpPr>
            <a:cxnSpLocks noChangeShapeType="1"/>
          </p:cNvCxnSpPr>
          <p:nvPr/>
        </p:nvCxnSpPr>
        <p:spPr bwMode="auto">
          <a:xfrm>
            <a:off x="6027738" y="3030538"/>
            <a:ext cx="1062037" cy="1901825"/>
          </a:xfrm>
          <a:prstGeom prst="straightConnector1">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6872" name="Shape 370">
            <a:extLst>
              <a:ext uri="{FF2B5EF4-FFF2-40B4-BE49-F238E27FC236}">
                <a16:creationId xmlns:a16="http://schemas.microsoft.com/office/drawing/2014/main" id="{1961C42E-0147-4F7E-B057-0E015A6EB586}"/>
              </a:ext>
            </a:extLst>
          </p:cNvPr>
          <p:cNvCxnSpPr>
            <a:cxnSpLocks noChangeShapeType="1"/>
          </p:cNvCxnSpPr>
          <p:nvPr/>
        </p:nvCxnSpPr>
        <p:spPr bwMode="auto">
          <a:xfrm>
            <a:off x="5926138" y="3487738"/>
            <a:ext cx="1117600" cy="1905000"/>
          </a:xfrm>
          <a:prstGeom prst="straightConnector1">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cxn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40E5-CC7D-4994-8862-BB4B8D0FD708}"/>
              </a:ext>
            </a:extLst>
          </p:cNvPr>
          <p:cNvSpPr>
            <a:spLocks noGrp="1"/>
          </p:cNvSpPr>
          <p:nvPr>
            <p:ph type="title"/>
          </p:nvPr>
        </p:nvSpPr>
        <p:spPr/>
        <p:txBody>
          <a:bodyPr>
            <a:normAutofit fontScale="90000"/>
          </a:bodyPr>
          <a:lstStyle/>
          <a:p>
            <a:pPr>
              <a:defRPr/>
            </a:pPr>
            <a:r>
              <a:rPr lang="en-US" dirty="0"/>
              <a:t>SPDX reflects package relationships</a:t>
            </a:r>
            <a:br>
              <a:rPr lang="en-US" dirty="0"/>
            </a:br>
            <a:r>
              <a:rPr lang="en-US" altLang="ja-JP" dirty="0"/>
              <a:t>SPDX</a:t>
            </a:r>
            <a:r>
              <a:rPr lang="ja-JP" altLang="en-US" dirty="0"/>
              <a:t>はパッケージの関係を反映</a:t>
            </a:r>
            <a:endParaRPr lang="en-US" dirty="0"/>
          </a:p>
        </p:txBody>
      </p:sp>
      <p:sp>
        <p:nvSpPr>
          <p:cNvPr id="37913" name="Slide Number Placeholder 2">
            <a:extLst>
              <a:ext uri="{FF2B5EF4-FFF2-40B4-BE49-F238E27FC236}">
                <a16:creationId xmlns:a16="http://schemas.microsoft.com/office/drawing/2014/main" id="{0D4ABE1D-6BCE-4E75-A91D-28533E6C44D9}"/>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0AC0E681-4A97-49A7-8BC2-12B5BCB71DA1}" type="slidenum">
              <a:rPr lang="en-US" altLang="ja-JP">
                <a:solidFill>
                  <a:srgbClr val="898989"/>
                </a:solidFill>
                <a:latin typeface="Arial" panose="020B0604020202020204" pitchFamily="34" charset="0"/>
              </a:rPr>
              <a:pPr eaLnBrk="1" hangingPunct="1"/>
              <a:t>29</a:t>
            </a:fld>
            <a:endParaRPr lang="en-US" altLang="ja-JP">
              <a:solidFill>
                <a:srgbClr val="898989"/>
              </a:solidFill>
              <a:latin typeface="Arial" panose="020B0604020202020204" pitchFamily="34" charset="0"/>
            </a:endParaRPr>
          </a:p>
        </p:txBody>
      </p:sp>
      <p:sp>
        <p:nvSpPr>
          <p:cNvPr id="37891" name="Oval 4">
            <a:extLst>
              <a:ext uri="{FF2B5EF4-FFF2-40B4-BE49-F238E27FC236}">
                <a16:creationId xmlns:a16="http://schemas.microsoft.com/office/drawing/2014/main" id="{DEE0C8DC-F7BF-44A4-AC16-8D9B9999D905}"/>
              </a:ext>
            </a:extLst>
          </p:cNvPr>
          <p:cNvSpPr>
            <a:spLocks noChangeArrowheads="1"/>
          </p:cNvSpPr>
          <p:nvPr/>
        </p:nvSpPr>
        <p:spPr bwMode="auto">
          <a:xfrm>
            <a:off x="2151063" y="1905000"/>
            <a:ext cx="3962400" cy="4419600"/>
          </a:xfrm>
          <a:prstGeom prst="ellipse">
            <a:avLst/>
          </a:prstGeom>
          <a:solidFill>
            <a:schemeClr val="bg1"/>
          </a:solidFill>
          <a:ln w="12700" algn="ctr">
            <a:solidFill>
              <a:srgbClr val="383D90"/>
            </a:solidFill>
            <a:round/>
            <a:headEnd/>
            <a:tailEnd/>
          </a:ln>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defTabSz="914400" eaLnBrk="1" hangingPunct="1"/>
            <a:endParaRPr lang="ja-JP" altLang="ja-JP" sz="4200">
              <a:solidFill>
                <a:srgbClr val="CC0066"/>
              </a:solidFill>
              <a:latin typeface="Arial" panose="020B0604020202020204" pitchFamily="34" charset="0"/>
            </a:endParaRPr>
          </a:p>
        </p:txBody>
      </p:sp>
      <p:sp>
        <p:nvSpPr>
          <p:cNvPr id="37892" name="Oval 5">
            <a:extLst>
              <a:ext uri="{FF2B5EF4-FFF2-40B4-BE49-F238E27FC236}">
                <a16:creationId xmlns:a16="http://schemas.microsoft.com/office/drawing/2014/main" id="{CB68FE08-8E19-4D16-BFD4-90A602F576A4}"/>
              </a:ext>
            </a:extLst>
          </p:cNvPr>
          <p:cNvSpPr>
            <a:spLocks noChangeArrowheads="1"/>
          </p:cNvSpPr>
          <p:nvPr/>
        </p:nvSpPr>
        <p:spPr bwMode="auto">
          <a:xfrm>
            <a:off x="2354263" y="3124200"/>
            <a:ext cx="3556000" cy="2895600"/>
          </a:xfrm>
          <a:prstGeom prst="ellipse">
            <a:avLst/>
          </a:prstGeom>
          <a:solidFill>
            <a:schemeClr val="bg1"/>
          </a:solidFill>
          <a:ln w="12700" algn="ctr">
            <a:solidFill>
              <a:srgbClr val="383D90"/>
            </a:solidFill>
            <a:round/>
            <a:headEnd/>
            <a:tailEnd/>
          </a:ln>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defTabSz="914400" eaLnBrk="1" hangingPunct="1"/>
            <a:endParaRPr lang="ja-JP" altLang="ja-JP" sz="4200">
              <a:solidFill>
                <a:srgbClr val="CC0066"/>
              </a:solidFill>
              <a:latin typeface="Arial" panose="020B0604020202020204" pitchFamily="34" charset="0"/>
            </a:endParaRPr>
          </a:p>
        </p:txBody>
      </p:sp>
      <p:sp>
        <p:nvSpPr>
          <p:cNvPr id="37893" name="Oval 6">
            <a:extLst>
              <a:ext uri="{FF2B5EF4-FFF2-40B4-BE49-F238E27FC236}">
                <a16:creationId xmlns:a16="http://schemas.microsoft.com/office/drawing/2014/main" id="{3B69C8F4-F913-4E14-B77B-381E43A53BD3}"/>
              </a:ext>
            </a:extLst>
          </p:cNvPr>
          <p:cNvSpPr>
            <a:spLocks noChangeArrowheads="1"/>
          </p:cNvSpPr>
          <p:nvPr/>
        </p:nvSpPr>
        <p:spPr bwMode="auto">
          <a:xfrm>
            <a:off x="2963863" y="4267200"/>
            <a:ext cx="2336800" cy="1600200"/>
          </a:xfrm>
          <a:prstGeom prst="ellipse">
            <a:avLst/>
          </a:prstGeom>
          <a:solidFill>
            <a:schemeClr val="bg1"/>
          </a:solidFill>
          <a:ln w="12700" algn="ctr">
            <a:solidFill>
              <a:srgbClr val="383D90"/>
            </a:solidFill>
            <a:round/>
            <a:headEnd/>
            <a:tailEnd/>
          </a:ln>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defTabSz="914400" eaLnBrk="1" hangingPunct="1"/>
            <a:endParaRPr lang="ja-JP" altLang="ja-JP" sz="4200">
              <a:solidFill>
                <a:srgbClr val="CC0066"/>
              </a:solidFill>
              <a:latin typeface="Arial" panose="020B0604020202020204" pitchFamily="34" charset="0"/>
            </a:endParaRPr>
          </a:p>
        </p:txBody>
      </p:sp>
      <p:sp>
        <p:nvSpPr>
          <p:cNvPr id="37894" name="TextBox 7">
            <a:extLst>
              <a:ext uri="{FF2B5EF4-FFF2-40B4-BE49-F238E27FC236}">
                <a16:creationId xmlns:a16="http://schemas.microsoft.com/office/drawing/2014/main" id="{AD20A9C1-8D5D-4753-8343-0AC1567ED667}"/>
              </a:ext>
            </a:extLst>
          </p:cNvPr>
          <p:cNvSpPr txBox="1">
            <a:spLocks noChangeArrowheads="1"/>
          </p:cNvSpPr>
          <p:nvPr/>
        </p:nvSpPr>
        <p:spPr bwMode="auto">
          <a:xfrm>
            <a:off x="3065463" y="2362200"/>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dirty="0"/>
              <a:t>MQ Apache</a:t>
            </a:r>
          </a:p>
        </p:txBody>
      </p:sp>
      <p:sp>
        <p:nvSpPr>
          <p:cNvPr id="37895" name="TextBox 8">
            <a:extLst>
              <a:ext uri="{FF2B5EF4-FFF2-40B4-BE49-F238E27FC236}">
                <a16:creationId xmlns:a16="http://schemas.microsoft.com/office/drawing/2014/main" id="{2EE31CE7-7142-4784-B015-7307727A65E2}"/>
              </a:ext>
            </a:extLst>
          </p:cNvPr>
          <p:cNvSpPr txBox="1">
            <a:spLocks noChangeArrowheads="1"/>
          </p:cNvSpPr>
          <p:nvPr/>
        </p:nvSpPr>
        <p:spPr bwMode="auto">
          <a:xfrm>
            <a:off x="3065463" y="3581400"/>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a:t>Jetty Web Container</a:t>
            </a:r>
          </a:p>
        </p:txBody>
      </p:sp>
      <p:sp>
        <p:nvSpPr>
          <p:cNvPr id="37896" name="TextBox 9">
            <a:extLst>
              <a:ext uri="{FF2B5EF4-FFF2-40B4-BE49-F238E27FC236}">
                <a16:creationId xmlns:a16="http://schemas.microsoft.com/office/drawing/2014/main" id="{24E606F7-DCF5-47C6-955B-B071088338B1}"/>
              </a:ext>
            </a:extLst>
          </p:cNvPr>
          <p:cNvSpPr txBox="1">
            <a:spLocks noChangeArrowheads="1"/>
          </p:cNvSpPr>
          <p:nvPr/>
        </p:nvSpPr>
        <p:spPr bwMode="auto">
          <a:xfrm>
            <a:off x="3065463" y="4964113"/>
            <a:ext cx="213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a:t>javax.servlet</a:t>
            </a:r>
          </a:p>
        </p:txBody>
      </p:sp>
      <p:sp>
        <p:nvSpPr>
          <p:cNvPr id="37897" name="Rectangle 10">
            <a:extLst>
              <a:ext uri="{FF2B5EF4-FFF2-40B4-BE49-F238E27FC236}">
                <a16:creationId xmlns:a16="http://schemas.microsoft.com/office/drawing/2014/main" id="{F6EE3323-341B-4859-BC08-14B66B128B1D}"/>
              </a:ext>
            </a:extLst>
          </p:cNvPr>
          <p:cNvSpPr>
            <a:spLocks noChangeArrowheads="1"/>
          </p:cNvSpPr>
          <p:nvPr/>
        </p:nvSpPr>
        <p:spPr bwMode="auto">
          <a:xfrm>
            <a:off x="7010400" y="1905000"/>
            <a:ext cx="4064000" cy="4267200"/>
          </a:xfrm>
          <a:prstGeom prst="rect">
            <a:avLst/>
          </a:prstGeom>
          <a:noFill/>
          <a:ln w="9525" algn="ctr">
            <a:solidFill>
              <a:srgbClr val="383D9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defTabSz="914400" eaLnBrk="1" hangingPunct="1"/>
            <a:endParaRPr lang="ja-JP" altLang="ja-JP" sz="4200">
              <a:solidFill>
                <a:srgbClr val="CC0066"/>
              </a:solidFill>
              <a:latin typeface="Arial" panose="020B0604020202020204" pitchFamily="34" charset="0"/>
            </a:endParaRPr>
          </a:p>
        </p:txBody>
      </p:sp>
      <p:sp>
        <p:nvSpPr>
          <p:cNvPr id="37898" name="Rectangle 11">
            <a:extLst>
              <a:ext uri="{FF2B5EF4-FFF2-40B4-BE49-F238E27FC236}">
                <a16:creationId xmlns:a16="http://schemas.microsoft.com/office/drawing/2014/main" id="{6FA0DE63-3757-4E39-8D81-7ED57D76DC42}"/>
              </a:ext>
            </a:extLst>
          </p:cNvPr>
          <p:cNvSpPr>
            <a:spLocks noChangeArrowheads="1"/>
          </p:cNvSpPr>
          <p:nvPr/>
        </p:nvSpPr>
        <p:spPr bwMode="auto">
          <a:xfrm>
            <a:off x="7315200" y="3124200"/>
            <a:ext cx="3454400" cy="2895600"/>
          </a:xfrm>
          <a:prstGeom prst="rect">
            <a:avLst/>
          </a:prstGeom>
          <a:noFill/>
          <a:ln w="9525" algn="ctr">
            <a:solidFill>
              <a:srgbClr val="383D9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defTabSz="914400" eaLnBrk="1" hangingPunct="1"/>
            <a:endParaRPr lang="ja-JP" altLang="ja-JP" sz="4200">
              <a:solidFill>
                <a:srgbClr val="CC0066"/>
              </a:solidFill>
              <a:latin typeface="Arial" panose="020B0604020202020204" pitchFamily="34" charset="0"/>
            </a:endParaRPr>
          </a:p>
        </p:txBody>
      </p:sp>
      <p:sp>
        <p:nvSpPr>
          <p:cNvPr id="37899" name="Rectangle 12">
            <a:extLst>
              <a:ext uri="{FF2B5EF4-FFF2-40B4-BE49-F238E27FC236}">
                <a16:creationId xmlns:a16="http://schemas.microsoft.com/office/drawing/2014/main" id="{29CA6CC2-5297-49B3-9AE0-48157492F662}"/>
              </a:ext>
            </a:extLst>
          </p:cNvPr>
          <p:cNvSpPr>
            <a:spLocks noChangeArrowheads="1"/>
          </p:cNvSpPr>
          <p:nvPr/>
        </p:nvSpPr>
        <p:spPr bwMode="auto">
          <a:xfrm>
            <a:off x="7620000" y="4267200"/>
            <a:ext cx="2844800" cy="1600200"/>
          </a:xfrm>
          <a:prstGeom prst="rect">
            <a:avLst/>
          </a:prstGeom>
          <a:noFill/>
          <a:ln w="9525" algn="ctr">
            <a:solidFill>
              <a:srgbClr val="383D9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defTabSz="914400" eaLnBrk="1" hangingPunct="1"/>
            <a:endParaRPr lang="ja-JP" altLang="ja-JP" sz="4200">
              <a:solidFill>
                <a:srgbClr val="CC0066"/>
              </a:solidFill>
              <a:latin typeface="Arial" panose="020B0604020202020204" pitchFamily="34" charset="0"/>
            </a:endParaRPr>
          </a:p>
        </p:txBody>
      </p:sp>
      <p:sp>
        <p:nvSpPr>
          <p:cNvPr id="37900" name="TextBox 13">
            <a:extLst>
              <a:ext uri="{FF2B5EF4-FFF2-40B4-BE49-F238E27FC236}">
                <a16:creationId xmlns:a16="http://schemas.microsoft.com/office/drawing/2014/main" id="{826E582B-10B9-4AE0-9ED7-B56F98B997DA}"/>
              </a:ext>
            </a:extLst>
          </p:cNvPr>
          <p:cNvSpPr txBox="1">
            <a:spLocks noChangeArrowheads="1"/>
          </p:cNvSpPr>
          <p:nvPr/>
        </p:nvSpPr>
        <p:spPr bwMode="auto">
          <a:xfrm>
            <a:off x="8026400" y="2362200"/>
            <a:ext cx="203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a:t>Apache MQ package</a:t>
            </a:r>
          </a:p>
        </p:txBody>
      </p:sp>
      <p:sp>
        <p:nvSpPr>
          <p:cNvPr id="37901" name="TextBox 14">
            <a:extLst>
              <a:ext uri="{FF2B5EF4-FFF2-40B4-BE49-F238E27FC236}">
                <a16:creationId xmlns:a16="http://schemas.microsoft.com/office/drawing/2014/main" id="{2EB2B5CE-0A86-41E3-B563-2C752EFBE800}"/>
              </a:ext>
            </a:extLst>
          </p:cNvPr>
          <p:cNvSpPr txBox="1">
            <a:spLocks noChangeArrowheads="1"/>
          </p:cNvSpPr>
          <p:nvPr/>
        </p:nvSpPr>
        <p:spPr bwMode="auto">
          <a:xfrm>
            <a:off x="7823200" y="3513138"/>
            <a:ext cx="2438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a:t>Jetty Web Container package</a:t>
            </a:r>
          </a:p>
        </p:txBody>
      </p:sp>
      <p:sp>
        <p:nvSpPr>
          <p:cNvPr id="37902" name="TextBox 15">
            <a:extLst>
              <a:ext uri="{FF2B5EF4-FFF2-40B4-BE49-F238E27FC236}">
                <a16:creationId xmlns:a16="http://schemas.microsoft.com/office/drawing/2014/main" id="{DA866120-9860-4FD2-A1C9-55766EF9820F}"/>
              </a:ext>
            </a:extLst>
          </p:cNvPr>
          <p:cNvSpPr txBox="1">
            <a:spLocks noChangeArrowheads="1"/>
          </p:cNvSpPr>
          <p:nvPr/>
        </p:nvSpPr>
        <p:spPr bwMode="auto">
          <a:xfrm>
            <a:off x="8026400" y="4964113"/>
            <a:ext cx="2133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a:t>javax.servlet package</a:t>
            </a:r>
          </a:p>
        </p:txBody>
      </p:sp>
      <p:cxnSp>
        <p:nvCxnSpPr>
          <p:cNvPr id="37903" name="Straight Arrow Connector 16">
            <a:extLst>
              <a:ext uri="{FF2B5EF4-FFF2-40B4-BE49-F238E27FC236}">
                <a16:creationId xmlns:a16="http://schemas.microsoft.com/office/drawing/2014/main" id="{19D51875-5F45-43ED-814C-CB9989B25C2F}"/>
              </a:ext>
            </a:extLst>
          </p:cNvPr>
          <p:cNvCxnSpPr>
            <a:cxnSpLocks noChangeShapeType="1"/>
          </p:cNvCxnSpPr>
          <p:nvPr/>
        </p:nvCxnSpPr>
        <p:spPr bwMode="auto">
          <a:xfrm>
            <a:off x="7924800" y="2895600"/>
            <a:ext cx="0" cy="609600"/>
          </a:xfrm>
          <a:prstGeom prst="straightConnector1">
            <a:avLst/>
          </a:prstGeom>
          <a:noFill/>
          <a:ln w="9525" algn="ctr">
            <a:solidFill>
              <a:srgbClr val="383D90"/>
            </a:solidFill>
            <a:round/>
            <a:headEnd/>
            <a:tailEnd type="arrow" w="med" len="med"/>
          </a:ln>
          <a:extLst>
            <a:ext uri="{909E8E84-426E-40DD-AFC4-6F175D3DCCD1}">
              <a14:hiddenFill xmlns:a14="http://schemas.microsoft.com/office/drawing/2010/main">
                <a:noFill/>
              </a14:hiddenFill>
            </a:ext>
          </a:extLst>
        </p:spPr>
      </p:cxnSp>
      <p:cxnSp>
        <p:nvCxnSpPr>
          <p:cNvPr id="37904" name="Straight Arrow Connector 17">
            <a:extLst>
              <a:ext uri="{FF2B5EF4-FFF2-40B4-BE49-F238E27FC236}">
                <a16:creationId xmlns:a16="http://schemas.microsoft.com/office/drawing/2014/main" id="{3312FB0B-2CA6-4CE4-807F-9B572304C32B}"/>
              </a:ext>
            </a:extLst>
          </p:cNvPr>
          <p:cNvCxnSpPr>
            <a:cxnSpLocks noChangeShapeType="1"/>
          </p:cNvCxnSpPr>
          <p:nvPr/>
        </p:nvCxnSpPr>
        <p:spPr bwMode="auto">
          <a:xfrm>
            <a:off x="7924800" y="3962400"/>
            <a:ext cx="0" cy="609600"/>
          </a:xfrm>
          <a:prstGeom prst="straightConnector1">
            <a:avLst/>
          </a:prstGeom>
          <a:noFill/>
          <a:ln w="9525" algn="ctr">
            <a:solidFill>
              <a:srgbClr val="383D90"/>
            </a:solidFill>
            <a:round/>
            <a:headEnd/>
            <a:tailEnd type="arrow" w="med" len="med"/>
          </a:ln>
          <a:extLst>
            <a:ext uri="{909E8E84-426E-40DD-AFC4-6F175D3DCCD1}">
              <a14:hiddenFill xmlns:a14="http://schemas.microsoft.com/office/drawing/2010/main">
                <a:noFill/>
              </a14:hiddenFill>
            </a:ext>
          </a:extLst>
        </p:spPr>
      </p:cxnSp>
      <p:cxnSp>
        <p:nvCxnSpPr>
          <p:cNvPr id="37905" name="Straight Arrow Connector 18">
            <a:extLst>
              <a:ext uri="{FF2B5EF4-FFF2-40B4-BE49-F238E27FC236}">
                <a16:creationId xmlns:a16="http://schemas.microsoft.com/office/drawing/2014/main" id="{3C142D5D-686A-41C3-9170-6B53A50F374C}"/>
              </a:ext>
            </a:extLst>
          </p:cNvPr>
          <p:cNvCxnSpPr>
            <a:cxnSpLocks noChangeShapeType="1"/>
          </p:cNvCxnSpPr>
          <p:nvPr/>
        </p:nvCxnSpPr>
        <p:spPr bwMode="auto">
          <a:xfrm flipV="1">
            <a:off x="10160000" y="3962400"/>
            <a:ext cx="0" cy="533400"/>
          </a:xfrm>
          <a:prstGeom prst="straightConnector1">
            <a:avLst/>
          </a:prstGeom>
          <a:noFill/>
          <a:ln w="9525" algn="ctr">
            <a:solidFill>
              <a:srgbClr val="383D90"/>
            </a:solidFill>
            <a:round/>
            <a:headEnd/>
            <a:tailEnd type="arrow" w="med" len="med"/>
          </a:ln>
          <a:extLst>
            <a:ext uri="{909E8E84-426E-40DD-AFC4-6F175D3DCCD1}">
              <a14:hiddenFill xmlns:a14="http://schemas.microsoft.com/office/drawing/2010/main">
                <a:noFill/>
              </a14:hiddenFill>
            </a:ext>
          </a:extLst>
        </p:spPr>
      </p:cxnSp>
      <p:cxnSp>
        <p:nvCxnSpPr>
          <p:cNvPr id="37906" name="Straight Arrow Connector 19">
            <a:extLst>
              <a:ext uri="{FF2B5EF4-FFF2-40B4-BE49-F238E27FC236}">
                <a16:creationId xmlns:a16="http://schemas.microsoft.com/office/drawing/2014/main" id="{9B52F233-2D41-46E4-8758-5A29E6CCFA7C}"/>
              </a:ext>
            </a:extLst>
          </p:cNvPr>
          <p:cNvCxnSpPr>
            <a:cxnSpLocks noChangeShapeType="1"/>
          </p:cNvCxnSpPr>
          <p:nvPr/>
        </p:nvCxnSpPr>
        <p:spPr bwMode="auto">
          <a:xfrm flipV="1">
            <a:off x="10160000" y="2895600"/>
            <a:ext cx="0" cy="457200"/>
          </a:xfrm>
          <a:prstGeom prst="straightConnector1">
            <a:avLst/>
          </a:prstGeom>
          <a:noFill/>
          <a:ln w="9525" algn="ctr">
            <a:solidFill>
              <a:srgbClr val="383D90"/>
            </a:solidFill>
            <a:round/>
            <a:headEnd/>
            <a:tailEnd type="arrow" w="med" len="med"/>
          </a:ln>
          <a:extLst>
            <a:ext uri="{909E8E84-426E-40DD-AFC4-6F175D3DCCD1}">
              <a14:hiddenFill xmlns:a14="http://schemas.microsoft.com/office/drawing/2010/main">
                <a:noFill/>
              </a14:hiddenFill>
            </a:ext>
          </a:extLst>
        </p:spPr>
      </p:cxnSp>
      <p:sp>
        <p:nvSpPr>
          <p:cNvPr id="37907" name="TextBox 20">
            <a:extLst>
              <a:ext uri="{FF2B5EF4-FFF2-40B4-BE49-F238E27FC236}">
                <a16:creationId xmlns:a16="http://schemas.microsoft.com/office/drawing/2014/main" id="{591BD069-12D5-4BE1-A016-24BB683CA767}"/>
              </a:ext>
            </a:extLst>
          </p:cNvPr>
          <p:cNvSpPr txBox="1">
            <a:spLocks noChangeArrowheads="1"/>
          </p:cNvSpPr>
          <p:nvPr/>
        </p:nvSpPr>
        <p:spPr bwMode="auto">
          <a:xfrm>
            <a:off x="2354263" y="1295400"/>
            <a:ext cx="355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2400" b="1" dirty="0">
                <a:solidFill>
                  <a:srgbClr val="000090"/>
                </a:solidFill>
              </a:rPr>
              <a:t>Package</a:t>
            </a:r>
            <a:r>
              <a:rPr lang="ja-JP" altLang="en-US" sz="2400" b="1" dirty="0">
                <a:solidFill>
                  <a:srgbClr val="000090"/>
                </a:solidFill>
              </a:rPr>
              <a:t>（パッケージ）</a:t>
            </a:r>
            <a:endParaRPr lang="en-US" altLang="ja-JP" sz="2400" b="1" dirty="0">
              <a:solidFill>
                <a:srgbClr val="000090"/>
              </a:solidFill>
            </a:endParaRPr>
          </a:p>
        </p:txBody>
      </p:sp>
      <p:sp>
        <p:nvSpPr>
          <p:cNvPr id="37908" name="TextBox 21">
            <a:extLst>
              <a:ext uri="{FF2B5EF4-FFF2-40B4-BE49-F238E27FC236}">
                <a16:creationId xmlns:a16="http://schemas.microsoft.com/office/drawing/2014/main" id="{8919FB39-A038-40EF-A559-F6B44F829586}"/>
              </a:ext>
            </a:extLst>
          </p:cNvPr>
          <p:cNvSpPr txBox="1">
            <a:spLocks noChangeArrowheads="1"/>
          </p:cNvSpPr>
          <p:nvPr/>
        </p:nvSpPr>
        <p:spPr bwMode="auto">
          <a:xfrm>
            <a:off x="6546624" y="1359948"/>
            <a:ext cx="47577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2400" b="1" dirty="0">
                <a:solidFill>
                  <a:srgbClr val="000090"/>
                </a:solidFill>
              </a:rPr>
              <a:t>SPDX Document</a:t>
            </a:r>
            <a:r>
              <a:rPr lang="ja-JP" altLang="en-US" sz="2400" b="1" dirty="0">
                <a:solidFill>
                  <a:srgbClr val="000090"/>
                </a:solidFill>
              </a:rPr>
              <a:t>（</a:t>
            </a:r>
            <a:r>
              <a:rPr lang="en-US" altLang="ja-JP" sz="2400" b="1" dirty="0">
                <a:solidFill>
                  <a:srgbClr val="000090"/>
                </a:solidFill>
              </a:rPr>
              <a:t>SPDX</a:t>
            </a:r>
            <a:r>
              <a:rPr lang="ja-JP" altLang="en-US" sz="2400" b="1" dirty="0">
                <a:solidFill>
                  <a:srgbClr val="000090"/>
                </a:solidFill>
              </a:rPr>
              <a:t>ドキュメント）</a:t>
            </a:r>
            <a:endParaRPr lang="en-US" altLang="ja-JP" sz="2400" b="1" dirty="0">
              <a:solidFill>
                <a:srgbClr val="000090"/>
              </a:solidFill>
            </a:endParaRPr>
          </a:p>
        </p:txBody>
      </p:sp>
      <p:sp>
        <p:nvSpPr>
          <p:cNvPr id="37909" name="TextBox 22">
            <a:extLst>
              <a:ext uri="{FF2B5EF4-FFF2-40B4-BE49-F238E27FC236}">
                <a16:creationId xmlns:a16="http://schemas.microsoft.com/office/drawing/2014/main" id="{A7896083-FC5B-4EFA-9E15-E7F8BA3CF45E}"/>
              </a:ext>
            </a:extLst>
          </p:cNvPr>
          <p:cNvSpPr txBox="1">
            <a:spLocks noChangeArrowheads="1"/>
          </p:cNvSpPr>
          <p:nvPr/>
        </p:nvSpPr>
        <p:spPr bwMode="auto">
          <a:xfrm>
            <a:off x="6908800" y="2667000"/>
            <a:ext cx="2133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1200">
                <a:solidFill>
                  <a:srgbClr val="000090"/>
                </a:solidFill>
              </a:rPr>
              <a:t>contains</a:t>
            </a:r>
          </a:p>
        </p:txBody>
      </p:sp>
      <p:sp>
        <p:nvSpPr>
          <p:cNvPr id="37910" name="TextBox 23">
            <a:extLst>
              <a:ext uri="{FF2B5EF4-FFF2-40B4-BE49-F238E27FC236}">
                <a16:creationId xmlns:a16="http://schemas.microsoft.com/office/drawing/2014/main" id="{F650996F-297C-4437-A58D-513DD680E7C9}"/>
              </a:ext>
            </a:extLst>
          </p:cNvPr>
          <p:cNvSpPr txBox="1">
            <a:spLocks noChangeArrowheads="1"/>
          </p:cNvSpPr>
          <p:nvPr/>
        </p:nvSpPr>
        <p:spPr bwMode="auto">
          <a:xfrm>
            <a:off x="6908800" y="3733800"/>
            <a:ext cx="2133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1200">
                <a:solidFill>
                  <a:srgbClr val="000090"/>
                </a:solidFill>
              </a:rPr>
              <a:t>contains</a:t>
            </a:r>
          </a:p>
        </p:txBody>
      </p:sp>
      <p:sp>
        <p:nvSpPr>
          <p:cNvPr id="37911" name="TextBox 24">
            <a:extLst>
              <a:ext uri="{FF2B5EF4-FFF2-40B4-BE49-F238E27FC236}">
                <a16:creationId xmlns:a16="http://schemas.microsoft.com/office/drawing/2014/main" id="{4A39B66F-6CF8-4B18-A5F8-F6346EF917A1}"/>
              </a:ext>
            </a:extLst>
          </p:cNvPr>
          <p:cNvSpPr txBox="1">
            <a:spLocks noChangeArrowheads="1"/>
          </p:cNvSpPr>
          <p:nvPr/>
        </p:nvSpPr>
        <p:spPr bwMode="auto">
          <a:xfrm>
            <a:off x="9042400" y="3352800"/>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1200">
                <a:solidFill>
                  <a:srgbClr val="000090"/>
                </a:solidFill>
              </a:rPr>
              <a:t>cont’d</a:t>
            </a:r>
          </a:p>
          <a:p>
            <a:pPr algn="ctr"/>
            <a:r>
              <a:rPr lang="en-US" altLang="ja-JP" sz="1200">
                <a:solidFill>
                  <a:srgbClr val="000090"/>
                </a:solidFill>
              </a:rPr>
              <a:t>by</a:t>
            </a:r>
          </a:p>
        </p:txBody>
      </p:sp>
      <p:sp>
        <p:nvSpPr>
          <p:cNvPr id="37912" name="TextBox 25">
            <a:extLst>
              <a:ext uri="{FF2B5EF4-FFF2-40B4-BE49-F238E27FC236}">
                <a16:creationId xmlns:a16="http://schemas.microsoft.com/office/drawing/2014/main" id="{5C979FC5-967C-46BF-BA5D-F08BE1948294}"/>
              </a:ext>
            </a:extLst>
          </p:cNvPr>
          <p:cNvSpPr txBox="1">
            <a:spLocks noChangeArrowheads="1"/>
          </p:cNvSpPr>
          <p:nvPr/>
        </p:nvSpPr>
        <p:spPr bwMode="auto">
          <a:xfrm>
            <a:off x="9042400" y="4495800"/>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1200">
                <a:solidFill>
                  <a:srgbClr val="000090"/>
                </a:solidFill>
              </a:rPr>
              <a:t>cont’d</a:t>
            </a:r>
          </a:p>
          <a:p>
            <a:pPr algn="ctr"/>
            <a:r>
              <a:rPr lang="en-US" altLang="ja-JP" sz="1200">
                <a:solidFill>
                  <a:srgbClr val="000090"/>
                </a:solidFill>
              </a:rPr>
              <a:t> by</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a:extLst>
              <a:ext uri="{FF2B5EF4-FFF2-40B4-BE49-F238E27FC236}">
                <a16:creationId xmlns:a16="http://schemas.microsoft.com/office/drawing/2014/main" id="{4CC9D494-0E43-4B46-AD34-32F2C1B9C984}"/>
              </a:ext>
            </a:extLst>
          </p:cNvPr>
          <p:cNvSpPr txBox="1">
            <a:spLocks noChangeArrowheads="1"/>
          </p:cNvSpPr>
          <p:nvPr/>
        </p:nvSpPr>
        <p:spPr bwMode="auto">
          <a:xfrm>
            <a:off x="5181600" y="2895600"/>
            <a:ext cx="38766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25000"/>
              </a:spcBef>
              <a:spcAft>
                <a:spcPct val="10000"/>
              </a:spcAft>
              <a:buClr>
                <a:srgbClr val="CBC9BD"/>
              </a:buClr>
              <a:buFontTx/>
              <a:buChar char="•"/>
            </a:pPr>
            <a:endParaRPr lang="ja-JP" altLang="ja-JP" sz="1800">
              <a:latin typeface="Futura Bk"/>
            </a:endParaRPr>
          </a:p>
        </p:txBody>
      </p:sp>
      <p:sp>
        <p:nvSpPr>
          <p:cNvPr id="11267" name="Text Box 5">
            <a:extLst>
              <a:ext uri="{FF2B5EF4-FFF2-40B4-BE49-F238E27FC236}">
                <a16:creationId xmlns:a16="http://schemas.microsoft.com/office/drawing/2014/main" id="{3858FD54-A926-4B61-81BD-AF1A17D8E311}"/>
              </a:ext>
            </a:extLst>
          </p:cNvPr>
          <p:cNvSpPr txBox="1">
            <a:spLocks noChangeArrowheads="1"/>
          </p:cNvSpPr>
          <p:nvPr/>
        </p:nvSpPr>
        <p:spPr bwMode="auto">
          <a:xfrm>
            <a:off x="6653213" y="4997450"/>
            <a:ext cx="38766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lnSpc>
                <a:spcPct val="90000"/>
              </a:lnSpc>
              <a:spcBef>
                <a:spcPct val="25000"/>
              </a:spcBef>
              <a:spcAft>
                <a:spcPct val="10000"/>
              </a:spcAft>
              <a:buClr>
                <a:srgbClr val="CBC9BD"/>
              </a:buClr>
              <a:buFont typeface="Wingdings" panose="05000000000000000000" pitchFamily="2" charset="2"/>
              <a:buNone/>
            </a:pPr>
            <a:endParaRPr lang="ja-JP" altLang="ja-JP" sz="1600">
              <a:latin typeface="Futura Bk"/>
            </a:endParaRPr>
          </a:p>
        </p:txBody>
      </p:sp>
      <p:sp>
        <p:nvSpPr>
          <p:cNvPr id="11268" name="Title 7">
            <a:extLst>
              <a:ext uri="{FF2B5EF4-FFF2-40B4-BE49-F238E27FC236}">
                <a16:creationId xmlns:a16="http://schemas.microsoft.com/office/drawing/2014/main" id="{47389077-9B4D-4E76-B581-3A24DA23F657}"/>
              </a:ext>
            </a:extLst>
          </p:cNvPr>
          <p:cNvSpPr>
            <a:spLocks noGrp="1"/>
          </p:cNvSpPr>
          <p:nvPr>
            <p:ph type="ctrTitle"/>
          </p:nvPr>
        </p:nvSpPr>
        <p:spPr/>
        <p:txBody>
          <a:bodyPr/>
          <a:lstStyle/>
          <a:p>
            <a:r>
              <a:rPr lang="en-US" altLang="ja-JP" dirty="0">
                <a:latin typeface="Arial" panose="020B0604020202020204" pitchFamily="34" charset="0"/>
                <a:ea typeface="ＭＳ Ｐゴシック" panose="020B0600070205080204" pitchFamily="50" charset="-128"/>
                <a:cs typeface="Arial" panose="020B0604020202020204" pitchFamily="34" charset="0"/>
              </a:rPr>
              <a:t>SPDX®</a:t>
            </a:r>
            <a:br>
              <a:rPr lang="en-US" altLang="ja-JP" dirty="0">
                <a:latin typeface="Arial" panose="020B0604020202020204" pitchFamily="34" charset="0"/>
                <a:ea typeface="ＭＳ Ｐゴシック" panose="020B0600070205080204" pitchFamily="50" charset="-128"/>
                <a:cs typeface="Arial" panose="020B0604020202020204" pitchFamily="34" charset="0"/>
              </a:rPr>
            </a:br>
            <a:r>
              <a:rPr lang="en-US" altLang="ja-JP" dirty="0">
                <a:latin typeface="Arial" panose="020B0604020202020204" pitchFamily="34" charset="0"/>
                <a:ea typeface="ＭＳ Ｐゴシック" panose="020B0600070205080204" pitchFamily="50" charset="-128"/>
                <a:cs typeface="Arial" panose="020B0604020202020204" pitchFamily="34" charset="0"/>
              </a:rPr>
              <a:t>SOFTWARE PACKAGE DATA EXCHANGE®</a:t>
            </a:r>
          </a:p>
        </p:txBody>
      </p:sp>
      <p:sp>
        <p:nvSpPr>
          <p:cNvPr id="7172" name="Text Placeholder 6">
            <a:extLst>
              <a:ext uri="{FF2B5EF4-FFF2-40B4-BE49-F238E27FC236}">
                <a16:creationId xmlns:a16="http://schemas.microsoft.com/office/drawing/2014/main" id="{BC9EE5CC-AE89-44EB-8A37-79B53BDE4DD0}"/>
              </a:ext>
            </a:extLst>
          </p:cNvPr>
          <p:cNvSpPr>
            <a:spLocks noGrp="1"/>
          </p:cNvSpPr>
          <p:nvPr>
            <p:ph type="subTitle" idx="1"/>
          </p:nvPr>
        </p:nvSpPr>
        <p:spPr/>
        <p:txBody>
          <a:bodyPr>
            <a:normAutofit fontScale="92500" lnSpcReduction="20000"/>
          </a:bodyPr>
          <a:lstStyle/>
          <a:p>
            <a:pPr>
              <a:buFont typeface="Wingdings" charset="0"/>
              <a:buNone/>
              <a:defRPr/>
            </a:pPr>
            <a:r>
              <a:rPr lang="en-US">
                <a:latin typeface="Arial" charset="0"/>
                <a:cs typeface="ＭＳ Ｐゴシック" charset="0"/>
              </a:rPr>
              <a:t>Executive Overview</a:t>
            </a:r>
          </a:p>
          <a:p>
            <a:pPr>
              <a:buFont typeface="Wingdings" charset="0"/>
              <a:buNone/>
              <a:defRPr/>
            </a:pPr>
            <a:r>
              <a:rPr lang="en-US">
                <a:latin typeface="Arial" charset="0"/>
                <a:cs typeface="ＭＳ Ｐゴシック" charset="0"/>
              </a:rPr>
              <a:t>&lt;&lt;INSERT NAME, Company&gt;&gt; </a:t>
            </a:r>
          </a:p>
          <a:p>
            <a:pPr>
              <a:buFont typeface="Wingdings" charset="0"/>
              <a:buNone/>
              <a:defRPr/>
            </a:pPr>
            <a:r>
              <a:rPr lang="en-US">
                <a:latin typeface="Arial" charset="0"/>
                <a:cs typeface="ＭＳ Ｐゴシック" charset="0"/>
              </a:rPr>
              <a:t>&lt;&lt;INSERT DATE&gt;&gt;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61444"/>
                                        </p:tgtEl>
                                        <p:attrNameLst>
                                          <p:attrName>style.visibility</p:attrName>
                                        </p:attrNameLst>
                                      </p:cBhvr>
                                      <p:to>
                                        <p:strVal val="visible"/>
                                      </p:to>
                                    </p:set>
                                    <p:animEffect transition="in" filter="wipe(up)">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hape 382">
            <a:extLst>
              <a:ext uri="{FF2B5EF4-FFF2-40B4-BE49-F238E27FC236}">
                <a16:creationId xmlns:a16="http://schemas.microsoft.com/office/drawing/2014/main" id="{0ECA3BF4-16C9-42F3-8698-5332B5187B83}"/>
              </a:ext>
            </a:extLst>
          </p:cNvPr>
          <p:cNvSpPr>
            <a:spLocks noGrp="1"/>
          </p:cNvSpPr>
          <p:nvPr>
            <p:ph type="title"/>
          </p:nvPr>
        </p:nvSpPr>
        <p:spPr/>
        <p:txBody>
          <a:bodyPr lIns="91425" tIns="45700" rIns="91425" bIns="45700" anchor="b"/>
          <a:lstStyle/>
          <a:p>
            <a:pPr>
              <a:buSzPct val="25000"/>
            </a:pPr>
            <a:r>
              <a:rPr lang="en-GB" altLang="ja-JP" dirty="0">
                <a:solidFill>
                  <a:srgbClr val="000000"/>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Annotations</a:t>
            </a:r>
            <a:r>
              <a:rPr lang="ja-JP" altLang="en-US" dirty="0">
                <a:solidFill>
                  <a:srgbClr val="000000"/>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rPr>
              <a:t>（注釈）</a:t>
            </a:r>
            <a:endParaRPr lang="en-GB" altLang="ja-JP" dirty="0">
              <a:solidFill>
                <a:srgbClr val="000000"/>
              </a:solidFill>
              <a:latin typeface="Arial" panose="020B0604020202020204" pitchFamily="34" charset="0"/>
              <a:ea typeface="ＭＳ Ｐゴシック" panose="020B0600070205080204" pitchFamily="50" charset="-128"/>
              <a:cs typeface="Arial" panose="020B0604020202020204" pitchFamily="34" charset="0"/>
              <a:sym typeface="Arial" panose="020B0604020202020204" pitchFamily="34" charset="0"/>
            </a:endParaRPr>
          </a:p>
        </p:txBody>
      </p:sp>
      <p:sp>
        <p:nvSpPr>
          <p:cNvPr id="383" name="Shape 383">
            <a:extLst>
              <a:ext uri="{FF2B5EF4-FFF2-40B4-BE49-F238E27FC236}">
                <a16:creationId xmlns:a16="http://schemas.microsoft.com/office/drawing/2014/main" id="{A467F16E-9226-448B-B201-61C5B20F318A}"/>
              </a:ext>
            </a:extLst>
          </p:cNvPr>
          <p:cNvSpPr txBox="1">
            <a:spLocks noGrp="1"/>
          </p:cNvSpPr>
          <p:nvPr>
            <p:ph idx="1"/>
          </p:nvPr>
        </p:nvSpPr>
        <p:spPr/>
        <p:txBody>
          <a:bodyPr lIns="91425" tIns="45700" rIns="91425" bIns="45700">
            <a:normAutofit fontScale="85000" lnSpcReduction="20000"/>
          </a:bodyPr>
          <a:lstStyle/>
          <a:p>
            <a:pPr marL="25400" indent="0">
              <a:spcBef>
                <a:spcPts val="0"/>
              </a:spcBef>
              <a:spcAft>
                <a:spcPts val="0"/>
              </a:spcAft>
              <a:buClr>
                <a:srgbClr val="32B7E7"/>
              </a:buClr>
              <a:buSzPct val="100000"/>
              <a:buNone/>
              <a:defRPr/>
            </a:pPr>
            <a:r>
              <a:rPr lang="en-GB" sz="2800" dirty="0">
                <a:solidFill>
                  <a:schemeClr val="tx1"/>
                </a:solidFill>
                <a:ea typeface="Arial"/>
                <a:sym typeface="Arial"/>
              </a:rPr>
              <a:t>Annotation allows for comments on </a:t>
            </a:r>
            <a:r>
              <a:rPr lang="en-GB" sz="2800" b="1" dirty="0">
                <a:solidFill>
                  <a:schemeClr val="tx1"/>
                </a:solidFill>
                <a:ea typeface="Arial"/>
                <a:sym typeface="Arial"/>
              </a:rPr>
              <a:t>any</a:t>
            </a:r>
            <a:r>
              <a:rPr lang="en-GB" sz="2800" dirty="0">
                <a:solidFill>
                  <a:schemeClr val="tx1"/>
                </a:solidFill>
                <a:ea typeface="Arial"/>
                <a:sym typeface="Arial"/>
              </a:rPr>
              <a:t> SPDX element.</a:t>
            </a:r>
            <a:r>
              <a:rPr lang="ja-JP" altLang="en-US" sz="2800" dirty="0">
                <a:solidFill>
                  <a:schemeClr val="tx1"/>
                </a:solidFill>
                <a:ea typeface="Arial"/>
                <a:sym typeface="Arial"/>
              </a:rPr>
              <a:t>（注釈は、任意の</a:t>
            </a:r>
            <a:r>
              <a:rPr lang="en-US" altLang="ja-JP" sz="2800" dirty="0">
                <a:solidFill>
                  <a:schemeClr val="tx1"/>
                </a:solidFill>
                <a:ea typeface="Arial"/>
                <a:sym typeface="Arial"/>
              </a:rPr>
              <a:t>SPDX</a:t>
            </a:r>
            <a:r>
              <a:rPr lang="ja-JP" altLang="en-US" sz="2800" dirty="0">
                <a:solidFill>
                  <a:schemeClr val="tx1"/>
                </a:solidFill>
                <a:ea typeface="Arial"/>
                <a:sym typeface="Arial"/>
              </a:rPr>
              <a:t>要素に関するコメントを可能にする。）</a:t>
            </a:r>
            <a:endParaRPr lang="en-GB" sz="2800" dirty="0">
              <a:solidFill>
                <a:schemeClr val="tx1"/>
              </a:solidFill>
              <a:ea typeface="Arial"/>
              <a:sym typeface="Arial"/>
            </a:endParaRPr>
          </a:p>
          <a:p>
            <a:pPr marL="25400" indent="0">
              <a:spcBef>
                <a:spcPts val="0"/>
              </a:spcBef>
              <a:spcAft>
                <a:spcPts val="0"/>
              </a:spcAft>
              <a:buClr>
                <a:srgbClr val="32B7E7"/>
              </a:buClr>
              <a:buSzPct val="100000"/>
              <a:buFont typeface="Wingdings" charset="2"/>
              <a:buNone/>
              <a:defRPr/>
            </a:pPr>
            <a:endParaRPr lang="en-GB" sz="800" dirty="0">
              <a:solidFill>
                <a:schemeClr val="tx1"/>
              </a:solidFill>
              <a:ea typeface="Arial"/>
              <a:sym typeface="Arial"/>
            </a:endParaRPr>
          </a:p>
          <a:p>
            <a:pPr marL="25400" indent="0">
              <a:spcBef>
                <a:spcPts val="0"/>
              </a:spcBef>
              <a:spcAft>
                <a:spcPts val="0"/>
              </a:spcAft>
              <a:buClr>
                <a:srgbClr val="32B7E7"/>
              </a:buClr>
              <a:buSzPct val="100000"/>
              <a:buFont typeface="Wingdings" charset="2"/>
              <a:buNone/>
              <a:defRPr/>
            </a:pPr>
            <a:r>
              <a:rPr lang="en-GB" sz="2800" dirty="0">
                <a:solidFill>
                  <a:schemeClr val="tx1"/>
                </a:solidFill>
              </a:rPr>
              <a:t>Annotations can provide a change log for any changes made to specific SPDX elements.</a:t>
            </a:r>
            <a:r>
              <a:rPr lang="ja-JP" altLang="en-US" sz="2800" dirty="0">
                <a:solidFill>
                  <a:schemeClr val="tx1"/>
                </a:solidFill>
              </a:rPr>
              <a:t>（注釈は特定の</a:t>
            </a:r>
            <a:r>
              <a:rPr lang="en-US" altLang="ja-JP" sz="2800" dirty="0">
                <a:solidFill>
                  <a:schemeClr val="tx1"/>
                </a:solidFill>
              </a:rPr>
              <a:t>SPDX</a:t>
            </a:r>
            <a:r>
              <a:rPr lang="ja-JP" altLang="en-US" sz="2800" dirty="0">
                <a:solidFill>
                  <a:schemeClr val="tx1"/>
                </a:solidFill>
              </a:rPr>
              <a:t>要素に対するいかなる変更履歴を提供することが可能）</a:t>
            </a:r>
            <a:endParaRPr lang="en-GB" sz="2800" dirty="0">
              <a:solidFill>
                <a:schemeClr val="tx1"/>
              </a:solidFill>
            </a:endParaRPr>
          </a:p>
          <a:p>
            <a:pPr marL="25400" indent="0">
              <a:spcBef>
                <a:spcPts val="0"/>
              </a:spcBef>
              <a:spcAft>
                <a:spcPts val="0"/>
              </a:spcAft>
              <a:buClr>
                <a:srgbClr val="32B7E7"/>
              </a:buClr>
              <a:buSzPct val="100000"/>
              <a:buFont typeface="Wingdings" charset="2"/>
              <a:buNone/>
              <a:defRPr/>
            </a:pPr>
            <a:endParaRPr lang="en-GB" sz="1200" dirty="0">
              <a:solidFill>
                <a:schemeClr val="tx1"/>
              </a:solidFill>
            </a:endParaRPr>
          </a:p>
          <a:p>
            <a:pPr marL="25400" indent="0">
              <a:spcBef>
                <a:spcPts val="560"/>
              </a:spcBef>
              <a:spcAft>
                <a:spcPts val="0"/>
              </a:spcAft>
              <a:buClr>
                <a:srgbClr val="32B7E7"/>
              </a:buClr>
              <a:buSzPct val="100000"/>
              <a:buFont typeface="Wingdings" charset="2"/>
              <a:buNone/>
              <a:defRPr/>
            </a:pPr>
            <a:r>
              <a:rPr lang="en-GB" sz="2800" dirty="0">
                <a:solidFill>
                  <a:schemeClr val="tx1"/>
                </a:solidFill>
                <a:ea typeface="Arial"/>
                <a:sym typeface="Arial"/>
              </a:rPr>
              <a:t>Annotations contain</a:t>
            </a:r>
            <a:r>
              <a:rPr lang="en-GB" sz="2400" dirty="0">
                <a:solidFill>
                  <a:srgbClr val="003C6B"/>
                </a:solidFill>
              </a:rPr>
              <a:t>:</a:t>
            </a:r>
            <a:r>
              <a:rPr lang="ja-JP" altLang="en-US" sz="2400" dirty="0">
                <a:solidFill>
                  <a:srgbClr val="003C6B"/>
                </a:solidFill>
              </a:rPr>
              <a:t>（注釈は以下を含む）</a:t>
            </a:r>
            <a:endParaRPr lang="en-GB" sz="2400" dirty="0">
              <a:solidFill>
                <a:srgbClr val="003C6B"/>
              </a:solidFill>
            </a:endParaRPr>
          </a:p>
          <a:p>
            <a:pPr indent="-285750">
              <a:spcBef>
                <a:spcPts val="560"/>
              </a:spcBef>
              <a:spcAft>
                <a:spcPts val="0"/>
              </a:spcAft>
              <a:buClr>
                <a:srgbClr val="32B7E7"/>
              </a:buClr>
              <a:buSzPct val="100000"/>
              <a:defRPr/>
            </a:pPr>
            <a:r>
              <a:rPr lang="en-GB" sz="2400" dirty="0">
                <a:solidFill>
                  <a:srgbClr val="000000"/>
                </a:solidFill>
                <a:ea typeface="Arial"/>
                <a:sym typeface="Arial"/>
              </a:rPr>
              <a:t>annotator (the person, company, or tool which provided the annotation)</a:t>
            </a:r>
            <a:r>
              <a:rPr lang="ja-JP" altLang="en-US" sz="2400" dirty="0">
                <a:solidFill>
                  <a:srgbClr val="000000"/>
                </a:solidFill>
                <a:ea typeface="Arial"/>
                <a:sym typeface="Arial"/>
              </a:rPr>
              <a:t>注釈作成者（注釈を行った個人、法人もしくはツール）</a:t>
            </a:r>
            <a:r>
              <a:rPr lang="en-GB" sz="2400" dirty="0">
                <a:solidFill>
                  <a:srgbClr val="000000"/>
                </a:solidFill>
                <a:ea typeface="Arial"/>
                <a:sym typeface="Arial"/>
              </a:rPr>
              <a:t> </a:t>
            </a:r>
          </a:p>
          <a:p>
            <a:pPr indent="-285750">
              <a:spcBef>
                <a:spcPts val="560"/>
              </a:spcBef>
              <a:spcAft>
                <a:spcPts val="0"/>
              </a:spcAft>
              <a:buClr>
                <a:srgbClr val="32B7E7"/>
              </a:buClr>
              <a:buSzPct val="100000"/>
              <a:defRPr/>
            </a:pPr>
            <a:r>
              <a:rPr lang="en-GB" sz="2400" dirty="0">
                <a:solidFill>
                  <a:srgbClr val="000000"/>
                </a:solidFill>
                <a:ea typeface="Arial"/>
                <a:sym typeface="Arial"/>
              </a:rPr>
              <a:t>date the annotation made</a:t>
            </a:r>
            <a:r>
              <a:rPr lang="ja-JP" altLang="en-US" sz="2400" dirty="0">
                <a:solidFill>
                  <a:srgbClr val="000000"/>
                </a:solidFill>
                <a:ea typeface="Arial"/>
                <a:sym typeface="Arial"/>
              </a:rPr>
              <a:t>（注釈がされた日付）</a:t>
            </a:r>
            <a:r>
              <a:rPr lang="en-GB" sz="2400" dirty="0">
                <a:solidFill>
                  <a:srgbClr val="000000"/>
                </a:solidFill>
              </a:rPr>
              <a:t> </a:t>
            </a:r>
          </a:p>
          <a:p>
            <a:pPr indent="-285750">
              <a:spcBef>
                <a:spcPts val="560"/>
              </a:spcBef>
              <a:spcAft>
                <a:spcPts val="0"/>
              </a:spcAft>
              <a:buClr>
                <a:srgbClr val="32B7E7"/>
              </a:buClr>
              <a:buSzPct val="100000"/>
              <a:defRPr/>
            </a:pPr>
            <a:r>
              <a:rPr lang="en-GB" sz="2400" dirty="0">
                <a:solidFill>
                  <a:srgbClr val="000000"/>
                </a:solidFill>
              </a:rPr>
              <a:t>type of annotation (review or other)</a:t>
            </a:r>
            <a:r>
              <a:rPr lang="ja-JP" altLang="en-US" sz="2400" dirty="0">
                <a:solidFill>
                  <a:srgbClr val="000000"/>
                </a:solidFill>
              </a:rPr>
              <a:t>注釈の形式（レビューもしくはそのほか）</a:t>
            </a:r>
            <a:endParaRPr lang="en-GB" sz="2400" dirty="0">
              <a:solidFill>
                <a:srgbClr val="000000"/>
              </a:solidFill>
            </a:endParaRPr>
          </a:p>
          <a:p>
            <a:pPr indent="-285750">
              <a:spcBef>
                <a:spcPts val="560"/>
              </a:spcBef>
              <a:spcAft>
                <a:spcPts val="0"/>
              </a:spcAft>
              <a:buClr>
                <a:srgbClr val="32B7E7"/>
              </a:buClr>
              <a:buSzPct val="100000"/>
              <a:defRPr/>
            </a:pPr>
            <a:r>
              <a:rPr lang="en-GB" sz="2400" dirty="0">
                <a:solidFill>
                  <a:srgbClr val="000000"/>
                </a:solidFill>
              </a:rPr>
              <a:t>SPDX identifier reference (element the annotation refers to)</a:t>
            </a:r>
            <a:r>
              <a:rPr lang="en-US" altLang="ja-JP" sz="2400" dirty="0">
                <a:solidFill>
                  <a:srgbClr val="000000"/>
                </a:solidFill>
              </a:rPr>
              <a:t>SPDX</a:t>
            </a:r>
            <a:r>
              <a:rPr lang="ja-JP" altLang="en-US" sz="2400" dirty="0">
                <a:solidFill>
                  <a:srgbClr val="000000"/>
                </a:solidFill>
              </a:rPr>
              <a:t>識別子の参照（注釈が参照している要素）</a:t>
            </a:r>
            <a:r>
              <a:rPr lang="en-GB" sz="2400" dirty="0">
                <a:solidFill>
                  <a:srgbClr val="000000"/>
                </a:solidFill>
              </a:rPr>
              <a:t> </a:t>
            </a:r>
          </a:p>
          <a:p>
            <a:pPr indent="-285750">
              <a:spcBef>
                <a:spcPts val="560"/>
              </a:spcBef>
              <a:spcAft>
                <a:spcPts val="0"/>
              </a:spcAft>
              <a:buClr>
                <a:srgbClr val="32B7E7"/>
              </a:buClr>
              <a:buSzPct val="100000"/>
              <a:defRPr/>
            </a:pPr>
            <a:r>
              <a:rPr lang="en-GB" sz="2400" dirty="0">
                <a:solidFill>
                  <a:srgbClr val="000000"/>
                </a:solidFill>
                <a:ea typeface="Arial"/>
                <a:sym typeface="Arial"/>
              </a:rPr>
              <a:t>Comments</a:t>
            </a:r>
            <a:r>
              <a:rPr lang="ja-JP" altLang="en-US" sz="2400" dirty="0">
                <a:solidFill>
                  <a:srgbClr val="000000"/>
                </a:solidFill>
                <a:ea typeface="Arial"/>
                <a:sym typeface="Arial"/>
              </a:rPr>
              <a:t>　コメント</a:t>
            </a:r>
            <a:endParaRPr lang="en-GB" sz="2400" dirty="0">
              <a:solidFill>
                <a:srgbClr val="000000"/>
              </a:solidFill>
              <a:ea typeface="Arial"/>
              <a:sym typeface="Arial"/>
            </a:endParaRPr>
          </a:p>
        </p:txBody>
      </p:sp>
      <p:sp>
        <p:nvSpPr>
          <p:cNvPr id="38916" name="Slide Number Placeholder 1">
            <a:extLst>
              <a:ext uri="{FF2B5EF4-FFF2-40B4-BE49-F238E27FC236}">
                <a16:creationId xmlns:a16="http://schemas.microsoft.com/office/drawing/2014/main" id="{7164870D-FF13-43CC-9D0B-5299E3E68730}"/>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0D45112B-9C0B-4697-B8B6-708AC00CF5C9}" type="slidenum">
              <a:rPr lang="en-US" altLang="ja-JP">
                <a:solidFill>
                  <a:srgbClr val="898989"/>
                </a:solidFill>
                <a:latin typeface="Arial" panose="020B0604020202020204" pitchFamily="34" charset="0"/>
              </a:rPr>
              <a:pPr eaLnBrk="1" hangingPunct="1"/>
              <a:t>30</a:t>
            </a:fld>
            <a:endParaRPr lang="en-US" altLang="ja-JP">
              <a:solidFill>
                <a:srgbClr val="898989"/>
              </a:solidFill>
              <a:latin typeface="Arial" panose="020B0604020202020204" pitchFamily="34" charset="0"/>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1">
            <a:extLst>
              <a:ext uri="{FF2B5EF4-FFF2-40B4-BE49-F238E27FC236}">
                <a16:creationId xmlns:a16="http://schemas.microsoft.com/office/drawing/2014/main" id="{61334D3A-6D8B-4603-8FE8-2693DB12AEAA}"/>
              </a:ext>
            </a:extLst>
          </p:cNvPr>
          <p:cNvSpPr txBox="1">
            <a:spLocks/>
          </p:cNvSpPr>
          <p:nvPr/>
        </p:nvSpPr>
        <p:spPr bwMode="auto">
          <a:xfrm>
            <a:off x="627248" y="1231900"/>
            <a:ext cx="4064000" cy="3263812"/>
          </a:xfrm>
          <a:prstGeom prst="rect">
            <a:avLst/>
          </a:prstGeom>
          <a:noFill/>
          <a:ln w="9525">
            <a:solidFill>
              <a:schemeClr val="accent2"/>
            </a:solidFill>
            <a:miter lim="800000"/>
            <a:headEnd/>
            <a:tailEnd/>
          </a:ln>
        </p:spPr>
        <p:txBody>
          <a:bodyPr lIns="91425" tIns="91425" rIns="91425" bIns="91425">
            <a:spAutoFit/>
          </a:bodyPr>
          <a:lstStyle/>
          <a:p>
            <a:pPr marL="342900" indent="-342900" defTabSz="914400" eaLnBrk="0" hangingPunct="0">
              <a:spcBef>
                <a:spcPts val="0"/>
              </a:spcBef>
              <a:buClr>
                <a:srgbClr val="32B7E7"/>
              </a:buClr>
              <a:buFont typeface="Wingdings" pitchFamily="2" charset="2"/>
              <a:buNone/>
              <a:defRPr/>
            </a:pPr>
            <a:r>
              <a:rPr lang="en-US" b="1" u="sng" kern="0" dirty="0">
                <a:solidFill>
                  <a:srgbClr val="003C6B"/>
                </a:solidFill>
                <a:latin typeface="+mn-lt"/>
                <a:ea typeface="ＭＳ Ｐゴシック" charset="-128"/>
                <a:cs typeface="ＭＳ Ｐゴシック" charset="-128"/>
              </a:rPr>
              <a:t>Document Creation Information</a:t>
            </a:r>
          </a:p>
          <a:p>
            <a:pPr marL="342900" indent="-342900" defTabSz="914400" eaLnBrk="0" hangingPunct="0">
              <a:spcBef>
                <a:spcPts val="0"/>
              </a:spcBef>
              <a:buClr>
                <a:srgbClr val="32B7E7"/>
              </a:buClr>
              <a:buFont typeface="Wingdings" pitchFamily="2" charset="2"/>
              <a:buNone/>
              <a:defRPr/>
            </a:pPr>
            <a:r>
              <a:rPr lang="ja-JP" altLang="en-US" b="1" u="sng" kern="0" dirty="0">
                <a:solidFill>
                  <a:srgbClr val="003C6B"/>
                </a:solidFill>
                <a:latin typeface="+mn-lt"/>
                <a:ea typeface="ＭＳ Ｐゴシック" charset="-128"/>
                <a:cs typeface="ＭＳ Ｐゴシック" charset="-128"/>
              </a:rPr>
              <a:t>（ドキュメント生成情報）</a:t>
            </a:r>
            <a:endParaRPr lang="en-US" b="1" u="sng"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rgbClr val="32B7E7"/>
              </a:buClr>
              <a:buFont typeface="Wingdings" pitchFamily="2" charset="2"/>
              <a:buNone/>
              <a:defRPr/>
            </a:pPr>
            <a:r>
              <a:rPr lang="en-US" b="1" kern="0" dirty="0">
                <a:solidFill>
                  <a:srgbClr val="003C6B"/>
                </a:solidFill>
                <a:latin typeface="+mn-lt"/>
                <a:ea typeface="ＭＳ Ｐゴシック" charset="-128"/>
                <a:cs typeface="ＭＳ Ｐゴシック" charset="-128"/>
              </a:rPr>
              <a:t>2.1 SPDX Version.</a:t>
            </a:r>
            <a:r>
              <a:rPr lang="ja-JP" altLang="en-US" b="1" kern="0" dirty="0">
                <a:solidFill>
                  <a:srgbClr val="003C6B"/>
                </a:solidFill>
                <a:latin typeface="+mn-lt"/>
                <a:ea typeface="ＭＳ Ｐゴシック" charset="-128"/>
                <a:cs typeface="ＭＳ Ｐゴシック" charset="-128"/>
              </a:rPr>
              <a:t>（</a:t>
            </a:r>
            <a:r>
              <a:rPr lang="en-US" altLang="ja-JP" b="1" kern="0" dirty="0">
                <a:solidFill>
                  <a:srgbClr val="003C6B"/>
                </a:solidFill>
                <a:latin typeface="+mn-lt"/>
                <a:ea typeface="ＭＳ Ｐゴシック" charset="-128"/>
                <a:cs typeface="ＭＳ Ｐゴシック" charset="-128"/>
              </a:rPr>
              <a:t>SPDX</a:t>
            </a:r>
            <a:r>
              <a:rPr lang="ja-JP" altLang="en-US" b="1" kern="0" dirty="0">
                <a:solidFill>
                  <a:srgbClr val="003C6B"/>
                </a:solidFill>
                <a:latin typeface="+mn-lt"/>
                <a:ea typeface="ＭＳ Ｐゴシック" charset="-128"/>
                <a:cs typeface="ＭＳ Ｐゴシック" charset="-128"/>
              </a:rPr>
              <a:t>バージョン）</a:t>
            </a:r>
            <a:endParaRPr lang="en-US" b="1"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rgbClr val="32B7E7"/>
              </a:buClr>
              <a:buFont typeface="Wingdings" pitchFamily="2" charset="2"/>
              <a:buNone/>
              <a:defRPr/>
            </a:pPr>
            <a:r>
              <a:rPr lang="en-US" b="1" kern="0" dirty="0">
                <a:solidFill>
                  <a:srgbClr val="003C6B"/>
                </a:solidFill>
                <a:latin typeface="+mn-lt"/>
                <a:ea typeface="ＭＳ Ｐゴシック" charset="-128"/>
                <a:cs typeface="ＭＳ Ｐゴシック" charset="-128"/>
              </a:rPr>
              <a:t>2.2 Data License</a:t>
            </a:r>
            <a:r>
              <a:rPr lang="ja-JP" altLang="en-US" b="1" kern="0" dirty="0">
                <a:solidFill>
                  <a:srgbClr val="003C6B"/>
                </a:solidFill>
                <a:latin typeface="+mn-lt"/>
                <a:ea typeface="ＭＳ Ｐゴシック" charset="-128"/>
                <a:cs typeface="ＭＳ Ｐゴシック" charset="-128"/>
              </a:rPr>
              <a:t>（データライセンス）</a:t>
            </a:r>
            <a:endParaRPr lang="en-US" b="1"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rgbClr val="32B7E7"/>
              </a:buClr>
              <a:buFont typeface="Wingdings" pitchFamily="2" charset="2"/>
              <a:buNone/>
              <a:defRPr/>
            </a:pPr>
            <a:r>
              <a:rPr lang="en-US" b="1" kern="0" dirty="0">
                <a:solidFill>
                  <a:srgbClr val="003C6B"/>
                </a:solidFill>
                <a:latin typeface="+mn-lt"/>
                <a:ea typeface="ＭＳ Ｐゴシック" charset="-128"/>
                <a:cs typeface="ＭＳ Ｐゴシック" charset="-128"/>
              </a:rPr>
              <a:t>2.3 SPDX Identifier</a:t>
            </a:r>
            <a:r>
              <a:rPr lang="ja-JP" altLang="en-US" b="1" kern="0" dirty="0">
                <a:solidFill>
                  <a:srgbClr val="003C6B"/>
                </a:solidFill>
                <a:latin typeface="+mn-lt"/>
                <a:ea typeface="ＭＳ Ｐゴシック" charset="-128"/>
                <a:cs typeface="ＭＳ Ｐゴシック" charset="-128"/>
              </a:rPr>
              <a:t>（</a:t>
            </a:r>
            <a:r>
              <a:rPr lang="en-US" altLang="ja-JP" b="1" kern="0" dirty="0">
                <a:solidFill>
                  <a:srgbClr val="003C6B"/>
                </a:solidFill>
                <a:latin typeface="+mn-lt"/>
                <a:ea typeface="ＭＳ Ｐゴシック" charset="-128"/>
                <a:cs typeface="ＭＳ Ｐゴシック" charset="-128"/>
              </a:rPr>
              <a:t>SPDX</a:t>
            </a:r>
            <a:r>
              <a:rPr lang="ja-JP" altLang="en-US" b="1" kern="0" dirty="0">
                <a:solidFill>
                  <a:srgbClr val="003C6B"/>
                </a:solidFill>
                <a:latin typeface="+mn-lt"/>
                <a:ea typeface="ＭＳ Ｐゴシック" charset="-128"/>
                <a:cs typeface="ＭＳ Ｐゴシック" charset="-128"/>
              </a:rPr>
              <a:t>識別子）</a:t>
            </a:r>
            <a:endParaRPr lang="en-US" b="1"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rgbClr val="32B7E7"/>
              </a:buClr>
              <a:buFont typeface="Wingdings" pitchFamily="2" charset="2"/>
              <a:buNone/>
              <a:defRPr/>
            </a:pPr>
            <a:r>
              <a:rPr lang="en-US" b="1" kern="0" dirty="0">
                <a:solidFill>
                  <a:srgbClr val="003C6B"/>
                </a:solidFill>
                <a:latin typeface="+mn-lt"/>
                <a:ea typeface="ＭＳ Ｐゴシック" charset="-128"/>
                <a:cs typeface="ＭＳ Ｐゴシック" charset="-128"/>
              </a:rPr>
              <a:t>2.4 Document Name</a:t>
            </a:r>
            <a:r>
              <a:rPr lang="ja-JP" altLang="en-US" b="1" kern="0" dirty="0">
                <a:solidFill>
                  <a:srgbClr val="003C6B"/>
                </a:solidFill>
                <a:latin typeface="+mn-lt"/>
                <a:ea typeface="ＭＳ Ｐゴシック" charset="-128"/>
                <a:cs typeface="ＭＳ Ｐゴシック" charset="-128"/>
              </a:rPr>
              <a:t>（ドキュメント名称）</a:t>
            </a:r>
            <a:endParaRPr lang="en-US" b="1"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rgbClr val="32B7E7"/>
              </a:buClr>
              <a:buFont typeface="Wingdings" pitchFamily="2" charset="2"/>
              <a:buNone/>
              <a:defRPr/>
            </a:pPr>
            <a:r>
              <a:rPr lang="en-US" b="1" kern="0" dirty="0">
                <a:solidFill>
                  <a:srgbClr val="003C6B"/>
                </a:solidFill>
                <a:latin typeface="+mn-lt"/>
                <a:ea typeface="ＭＳ Ｐゴシック" charset="-128"/>
                <a:cs typeface="ＭＳ Ｐゴシック" charset="-128"/>
              </a:rPr>
              <a:t>2.5 SPDX Document Namespace</a:t>
            </a:r>
          </a:p>
          <a:p>
            <a:pPr marL="342900" indent="-342900" defTabSz="914400" eaLnBrk="0" hangingPunct="0">
              <a:lnSpc>
                <a:spcPct val="115000"/>
              </a:lnSpc>
              <a:spcBef>
                <a:spcPts val="0"/>
              </a:spcBef>
              <a:buClr>
                <a:srgbClr val="32B7E7"/>
              </a:buClr>
              <a:buFont typeface="Wingdings" pitchFamily="2" charset="2"/>
              <a:buNone/>
              <a:defRPr/>
            </a:pPr>
            <a:r>
              <a:rPr lang="ja-JP" altLang="en-US" b="1" kern="0" dirty="0">
                <a:solidFill>
                  <a:srgbClr val="003C6B"/>
                </a:solidFill>
                <a:latin typeface="+mn-lt"/>
                <a:ea typeface="ＭＳ Ｐゴシック" charset="-128"/>
                <a:cs typeface="ＭＳ Ｐゴシック" charset="-128"/>
              </a:rPr>
              <a:t>（</a:t>
            </a:r>
            <a:r>
              <a:rPr lang="en-US" altLang="ja-JP" b="1" kern="0" dirty="0">
                <a:solidFill>
                  <a:srgbClr val="003C6B"/>
                </a:solidFill>
                <a:latin typeface="+mn-lt"/>
                <a:ea typeface="ＭＳ Ｐゴシック" charset="-128"/>
                <a:cs typeface="ＭＳ Ｐゴシック" charset="-128"/>
              </a:rPr>
              <a:t>SPDX</a:t>
            </a:r>
            <a:r>
              <a:rPr lang="ja-JP" altLang="en-US" b="1" kern="0" dirty="0">
                <a:solidFill>
                  <a:srgbClr val="003C6B"/>
                </a:solidFill>
                <a:latin typeface="+mn-lt"/>
                <a:ea typeface="ＭＳ Ｐゴシック" charset="-128"/>
                <a:cs typeface="ＭＳ Ｐゴシック" charset="-128"/>
              </a:rPr>
              <a:t>ドキュメントネームスペース）</a:t>
            </a:r>
            <a:endParaRPr lang="en-US" b="1"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rgbClr val="32B7E7"/>
              </a:buClr>
              <a:buFont typeface="Wingdings" pitchFamily="2" charset="2"/>
              <a:buNone/>
              <a:defRPr/>
            </a:pPr>
            <a:r>
              <a:rPr lang="en-US" b="1" kern="0" dirty="0">
                <a:solidFill>
                  <a:srgbClr val="003C6B"/>
                </a:solidFill>
                <a:latin typeface="+mn-lt"/>
                <a:ea typeface="ＭＳ Ｐゴシック" charset="-128"/>
                <a:cs typeface="ＭＳ Ｐゴシック" charset="-128"/>
              </a:rPr>
              <a:t>2.8 Creator</a:t>
            </a:r>
            <a:r>
              <a:rPr lang="ja-JP" altLang="en-US" b="1" kern="0" dirty="0">
                <a:solidFill>
                  <a:srgbClr val="003C6B"/>
                </a:solidFill>
                <a:latin typeface="+mn-lt"/>
                <a:ea typeface="ＭＳ Ｐゴシック" charset="-128"/>
                <a:cs typeface="ＭＳ Ｐゴシック" charset="-128"/>
              </a:rPr>
              <a:t>（生成者）</a:t>
            </a:r>
            <a:r>
              <a:rPr lang="en-US" b="1" kern="0" dirty="0">
                <a:solidFill>
                  <a:srgbClr val="003C6B"/>
                </a:solidFill>
                <a:latin typeface="+mn-lt"/>
                <a:ea typeface="ＭＳ Ｐゴシック" charset="-128"/>
                <a:cs typeface="ＭＳ Ｐゴシック" charset="-128"/>
              </a:rPr>
              <a:t> </a:t>
            </a:r>
          </a:p>
          <a:p>
            <a:pPr marL="342900" indent="-342900" defTabSz="914400" eaLnBrk="0" hangingPunct="0">
              <a:lnSpc>
                <a:spcPct val="115000"/>
              </a:lnSpc>
              <a:spcBef>
                <a:spcPts val="0"/>
              </a:spcBef>
              <a:buClr>
                <a:srgbClr val="32B7E7"/>
              </a:buClr>
              <a:buFont typeface="Wingdings" pitchFamily="2" charset="2"/>
              <a:buNone/>
              <a:defRPr/>
            </a:pPr>
            <a:r>
              <a:rPr lang="en-US" b="1" kern="0" dirty="0">
                <a:solidFill>
                  <a:srgbClr val="003C6B"/>
                </a:solidFill>
                <a:latin typeface="+mn-lt"/>
                <a:ea typeface="ＭＳ Ｐゴシック" charset="-128"/>
                <a:cs typeface="ＭＳ Ｐゴシック" charset="-128"/>
              </a:rPr>
              <a:t>2.9 Created</a:t>
            </a:r>
            <a:r>
              <a:rPr lang="ja-JP" altLang="en-US" b="1" kern="0" dirty="0">
                <a:solidFill>
                  <a:srgbClr val="003C6B"/>
                </a:solidFill>
                <a:latin typeface="+mn-lt"/>
                <a:ea typeface="ＭＳ Ｐゴシック" charset="-128"/>
                <a:cs typeface="ＭＳ Ｐゴシック" charset="-128"/>
              </a:rPr>
              <a:t>（生成日）</a:t>
            </a:r>
            <a:endParaRPr lang="en-US" b="1" kern="0" dirty="0">
              <a:solidFill>
                <a:srgbClr val="003C6B"/>
              </a:solidFill>
              <a:latin typeface="+mn-lt"/>
              <a:ea typeface="ＭＳ Ｐゴシック" charset="-128"/>
              <a:cs typeface="ＭＳ Ｐゴシック" charset="-128"/>
            </a:endParaRPr>
          </a:p>
        </p:txBody>
      </p:sp>
      <p:sp>
        <p:nvSpPr>
          <p:cNvPr id="2" name="Title 1">
            <a:extLst>
              <a:ext uri="{FF2B5EF4-FFF2-40B4-BE49-F238E27FC236}">
                <a16:creationId xmlns:a16="http://schemas.microsoft.com/office/drawing/2014/main" id="{ADF2DFFD-4758-48F4-A5FC-1430BAAD520B}"/>
              </a:ext>
            </a:extLst>
          </p:cNvPr>
          <p:cNvSpPr>
            <a:spLocks noGrp="1"/>
          </p:cNvSpPr>
          <p:nvPr>
            <p:ph type="title"/>
          </p:nvPr>
        </p:nvSpPr>
        <p:spPr>
          <a:xfrm>
            <a:off x="630238" y="173038"/>
            <a:ext cx="10647362" cy="1143000"/>
          </a:xfrm>
        </p:spPr>
        <p:txBody>
          <a:bodyPr/>
          <a:lstStyle/>
          <a:p>
            <a:pPr>
              <a:defRPr/>
            </a:pPr>
            <a:r>
              <a:rPr lang="en-US" dirty="0"/>
              <a:t>Provide an SPDX document</a:t>
            </a:r>
          </a:p>
        </p:txBody>
      </p:sp>
      <p:sp>
        <p:nvSpPr>
          <p:cNvPr id="39945" name="Slide Number Placeholder 2">
            <a:extLst>
              <a:ext uri="{FF2B5EF4-FFF2-40B4-BE49-F238E27FC236}">
                <a16:creationId xmlns:a16="http://schemas.microsoft.com/office/drawing/2014/main" id="{D4150364-3152-4113-ACA1-5412DC545E33}"/>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A57C7DAD-B41A-4CDC-9CF5-7931A5D75FD1}" type="slidenum">
              <a:rPr lang="en-US" altLang="ja-JP">
                <a:solidFill>
                  <a:srgbClr val="898989"/>
                </a:solidFill>
                <a:latin typeface="Arial" panose="020B0604020202020204" pitchFamily="34" charset="0"/>
              </a:rPr>
              <a:pPr eaLnBrk="1" hangingPunct="1"/>
              <a:t>31</a:t>
            </a:fld>
            <a:endParaRPr lang="en-US" altLang="ja-JP">
              <a:solidFill>
                <a:srgbClr val="898989"/>
              </a:solidFill>
              <a:latin typeface="Arial" panose="020B0604020202020204" pitchFamily="34" charset="0"/>
            </a:endParaRPr>
          </a:p>
        </p:txBody>
      </p:sp>
      <p:sp>
        <p:nvSpPr>
          <p:cNvPr id="6" name="Shape 32">
            <a:extLst>
              <a:ext uri="{FF2B5EF4-FFF2-40B4-BE49-F238E27FC236}">
                <a16:creationId xmlns:a16="http://schemas.microsoft.com/office/drawing/2014/main" id="{0F8BCCA9-FA85-43DD-977E-94CF251E8599}"/>
              </a:ext>
            </a:extLst>
          </p:cNvPr>
          <p:cNvSpPr txBox="1">
            <a:spLocks/>
          </p:cNvSpPr>
          <p:nvPr/>
        </p:nvSpPr>
        <p:spPr>
          <a:xfrm>
            <a:off x="4216400" y="2978150"/>
            <a:ext cx="4521200" cy="3946948"/>
          </a:xfrm>
          <a:prstGeom prst="rect">
            <a:avLst/>
          </a:prstGeom>
          <a:solidFill>
            <a:schemeClr val="bg1">
              <a:lumMod val="95000"/>
            </a:schemeClr>
          </a:solidFill>
          <a:ln>
            <a:solidFill>
              <a:schemeClr val="accent2"/>
            </a:solidFill>
          </a:ln>
        </p:spPr>
        <p:txBody>
          <a:bodyPr lIns="91425" tIns="91425" rIns="91425" bIns="91425">
            <a:spAutoFit/>
          </a:bodyPr>
          <a:lstStyle/>
          <a:p>
            <a:pPr marL="342900" indent="-342900" defTabSz="914400" eaLnBrk="0" hangingPunct="0">
              <a:spcBef>
                <a:spcPts val="0"/>
              </a:spcBef>
              <a:buClr>
                <a:srgbClr val="32B7E7"/>
              </a:buClr>
              <a:buFont typeface="Wingdings" pitchFamily="2" charset="2"/>
              <a:buNone/>
              <a:defRPr/>
            </a:pPr>
            <a:r>
              <a:rPr lang="en-US" b="1" u="sng" kern="0" dirty="0">
                <a:solidFill>
                  <a:srgbClr val="003C6B"/>
                </a:solidFill>
                <a:latin typeface="+mn-lt"/>
                <a:ea typeface="ＭＳ Ｐゴシック" charset="-128"/>
                <a:cs typeface="ＭＳ Ｐゴシック" charset="-128"/>
              </a:rPr>
              <a:t>Package Information</a:t>
            </a:r>
            <a:r>
              <a:rPr lang="ja-JP" altLang="en-US" b="1" u="sng" kern="0" dirty="0">
                <a:solidFill>
                  <a:srgbClr val="003C6B"/>
                </a:solidFill>
                <a:latin typeface="+mn-lt"/>
                <a:ea typeface="ＭＳ Ｐゴシック" charset="-128"/>
                <a:cs typeface="ＭＳ Ｐゴシック" charset="-128"/>
              </a:rPr>
              <a:t>（パッケージ情報）</a:t>
            </a:r>
            <a:endParaRPr lang="en-US" b="1" u="sng"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chemeClr val="dk1"/>
              </a:buClr>
              <a:buSzPct val="78571"/>
              <a:buFont typeface="Arial"/>
              <a:buNone/>
              <a:defRPr/>
            </a:pPr>
            <a:r>
              <a:rPr lang="en-US" b="1" kern="0" dirty="0">
                <a:solidFill>
                  <a:srgbClr val="003C6B"/>
                </a:solidFill>
                <a:latin typeface="+mn-lt"/>
                <a:ea typeface="ＭＳ Ｐゴシック" charset="-128"/>
                <a:cs typeface="ＭＳ Ｐゴシック" charset="-128"/>
              </a:rPr>
              <a:t>3.1 Package Name </a:t>
            </a:r>
            <a:r>
              <a:rPr lang="ja-JP" altLang="en-US" b="1" kern="0" dirty="0">
                <a:solidFill>
                  <a:srgbClr val="003C6B"/>
                </a:solidFill>
                <a:latin typeface="+mn-lt"/>
                <a:ea typeface="ＭＳ Ｐゴシック" charset="-128"/>
                <a:cs typeface="ＭＳ Ｐゴシック" charset="-128"/>
              </a:rPr>
              <a:t>（パッケージ名称）</a:t>
            </a:r>
            <a:endParaRPr lang="en-US" b="1"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chemeClr val="dk1"/>
              </a:buClr>
              <a:buSzPct val="78571"/>
              <a:buFont typeface="Arial"/>
              <a:buNone/>
              <a:defRPr/>
            </a:pPr>
            <a:r>
              <a:rPr lang="en-US" b="1" kern="0" dirty="0">
                <a:solidFill>
                  <a:srgbClr val="003C6B"/>
                </a:solidFill>
                <a:latin typeface="+mn-lt"/>
                <a:ea typeface="ＭＳ Ｐゴシック" charset="-128"/>
                <a:cs typeface="ＭＳ Ｐゴシック" charset="-128"/>
              </a:rPr>
              <a:t>3.2 Package SPDX Identifier</a:t>
            </a:r>
          </a:p>
          <a:p>
            <a:pPr marL="342900" indent="-342900" defTabSz="914400" eaLnBrk="0" hangingPunct="0">
              <a:lnSpc>
                <a:spcPct val="115000"/>
              </a:lnSpc>
              <a:spcBef>
                <a:spcPts val="0"/>
              </a:spcBef>
              <a:buClr>
                <a:schemeClr val="dk1"/>
              </a:buClr>
              <a:buSzPct val="78571"/>
              <a:buFont typeface="Arial"/>
              <a:buNone/>
              <a:defRPr/>
            </a:pPr>
            <a:r>
              <a:rPr lang="ja-JP" altLang="en-US" b="1" kern="0" dirty="0">
                <a:solidFill>
                  <a:srgbClr val="003C6B"/>
                </a:solidFill>
                <a:latin typeface="+mn-lt"/>
                <a:ea typeface="ＭＳ Ｐゴシック" charset="-128"/>
                <a:cs typeface="ＭＳ Ｐゴシック" charset="-128"/>
              </a:rPr>
              <a:t>（パッケージ</a:t>
            </a:r>
            <a:r>
              <a:rPr lang="en-US" altLang="ja-JP" b="1" kern="0" dirty="0">
                <a:solidFill>
                  <a:srgbClr val="003C6B"/>
                </a:solidFill>
                <a:latin typeface="+mn-lt"/>
                <a:ea typeface="ＭＳ Ｐゴシック" charset="-128"/>
                <a:cs typeface="ＭＳ Ｐゴシック" charset="-128"/>
              </a:rPr>
              <a:t>SPDX</a:t>
            </a:r>
            <a:r>
              <a:rPr lang="ja-JP" altLang="en-US" b="1" kern="0" dirty="0">
                <a:solidFill>
                  <a:srgbClr val="003C6B"/>
                </a:solidFill>
                <a:latin typeface="+mn-lt"/>
                <a:ea typeface="ＭＳ Ｐゴシック" charset="-128"/>
                <a:cs typeface="ＭＳ Ｐゴシック" charset="-128"/>
              </a:rPr>
              <a:t>識別子）</a:t>
            </a:r>
            <a:endParaRPr lang="en-US" b="1"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chemeClr val="dk1"/>
              </a:buClr>
              <a:buSzPct val="78571"/>
              <a:buFont typeface="Arial"/>
              <a:buNone/>
              <a:defRPr/>
            </a:pPr>
            <a:r>
              <a:rPr lang="en-US" b="1" kern="0" dirty="0">
                <a:solidFill>
                  <a:srgbClr val="003C6B"/>
                </a:solidFill>
                <a:latin typeface="+mn-lt"/>
                <a:ea typeface="ＭＳ Ｐゴシック" charset="-128"/>
                <a:cs typeface="ＭＳ Ｐゴシック" charset="-128"/>
              </a:rPr>
              <a:t>3.7 Package Download Location</a:t>
            </a:r>
          </a:p>
          <a:p>
            <a:pPr marL="342900" indent="-342900" defTabSz="914400" eaLnBrk="0" hangingPunct="0">
              <a:lnSpc>
                <a:spcPct val="115000"/>
              </a:lnSpc>
              <a:spcBef>
                <a:spcPts val="0"/>
              </a:spcBef>
              <a:buClr>
                <a:schemeClr val="dk1"/>
              </a:buClr>
              <a:buSzPct val="78571"/>
              <a:buFont typeface="Arial"/>
              <a:buNone/>
              <a:defRPr/>
            </a:pPr>
            <a:r>
              <a:rPr lang="ja-JP" altLang="en-US" b="1" kern="0" dirty="0">
                <a:solidFill>
                  <a:srgbClr val="003C6B"/>
                </a:solidFill>
                <a:latin typeface="+mn-lt"/>
                <a:ea typeface="ＭＳ Ｐゴシック" charset="-128"/>
                <a:cs typeface="ＭＳ Ｐゴシック" charset="-128"/>
              </a:rPr>
              <a:t>（パッケージダウンロード場所）</a:t>
            </a:r>
            <a:endParaRPr lang="en-US" b="1"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chemeClr val="dk1"/>
              </a:buClr>
              <a:buSzPct val="78571"/>
              <a:buFont typeface="Arial"/>
              <a:buNone/>
              <a:defRPr/>
            </a:pPr>
            <a:r>
              <a:rPr lang="en-US" b="1" kern="0" dirty="0">
                <a:solidFill>
                  <a:srgbClr val="003C6B"/>
                </a:solidFill>
                <a:latin typeface="+mn-lt"/>
                <a:ea typeface="ＭＳ Ｐゴシック" charset="-128"/>
                <a:cs typeface="ＭＳ Ｐゴシック" charset="-128"/>
              </a:rPr>
              <a:t>3.8 Package Verification Code</a:t>
            </a:r>
            <a:r>
              <a:rPr lang="ja-JP" altLang="en-US" b="1" kern="0" dirty="0">
                <a:solidFill>
                  <a:srgbClr val="003C6B"/>
                </a:solidFill>
                <a:latin typeface="+mn-lt"/>
                <a:ea typeface="ＭＳ Ｐゴシック" charset="-128"/>
                <a:cs typeface="ＭＳ Ｐゴシック" charset="-128"/>
              </a:rPr>
              <a:t>（パッケージ）</a:t>
            </a:r>
            <a:r>
              <a:rPr lang="en-US" b="1" kern="0" dirty="0">
                <a:solidFill>
                  <a:srgbClr val="003C6B"/>
                </a:solidFill>
                <a:latin typeface="+mn-lt"/>
                <a:ea typeface="ＭＳ Ｐゴシック" charset="-128"/>
                <a:cs typeface="ＭＳ Ｐゴシック" charset="-128"/>
              </a:rPr>
              <a:t> </a:t>
            </a:r>
          </a:p>
          <a:p>
            <a:pPr marL="342900" indent="-342900" defTabSz="914400" eaLnBrk="0" hangingPunct="0">
              <a:lnSpc>
                <a:spcPct val="115000"/>
              </a:lnSpc>
              <a:spcBef>
                <a:spcPts val="0"/>
              </a:spcBef>
              <a:buClr>
                <a:schemeClr val="dk1"/>
              </a:buClr>
              <a:buSzPct val="78571"/>
              <a:buFont typeface="Arial"/>
              <a:buNone/>
              <a:defRPr/>
            </a:pPr>
            <a:r>
              <a:rPr lang="en-US" b="1" kern="0" dirty="0">
                <a:solidFill>
                  <a:srgbClr val="003C6B"/>
                </a:solidFill>
                <a:latin typeface="+mn-lt"/>
                <a:ea typeface="ＭＳ Ｐゴシック" charset="-128"/>
                <a:cs typeface="ＭＳ Ｐゴシック" charset="-128"/>
              </a:rPr>
              <a:t>3.12 Concluded License </a:t>
            </a:r>
            <a:r>
              <a:rPr lang="ja-JP" altLang="en-US" b="1" kern="0" dirty="0">
                <a:solidFill>
                  <a:srgbClr val="003C6B"/>
                </a:solidFill>
                <a:latin typeface="+mn-lt"/>
                <a:ea typeface="ＭＳ Ｐゴシック" charset="-128"/>
                <a:cs typeface="ＭＳ Ｐゴシック" charset="-128"/>
              </a:rPr>
              <a:t>（最終ライセンス）</a:t>
            </a:r>
            <a:endParaRPr lang="en-US" b="1"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chemeClr val="dk1"/>
              </a:buClr>
              <a:buSzPct val="78571"/>
              <a:buFont typeface="Arial"/>
              <a:buNone/>
              <a:defRPr/>
            </a:pPr>
            <a:r>
              <a:rPr lang="en-US" b="1" kern="0" dirty="0">
                <a:solidFill>
                  <a:srgbClr val="003C6B"/>
                </a:solidFill>
                <a:latin typeface="+mn-lt"/>
                <a:ea typeface="ＭＳ Ｐゴシック" charset="-128"/>
                <a:cs typeface="ＭＳ Ｐゴシック" charset="-128"/>
              </a:rPr>
              <a:t>3.13 All Licenses Information from Files</a:t>
            </a:r>
            <a:r>
              <a:rPr lang="ja-JP" altLang="en-US" b="1" kern="0" dirty="0">
                <a:solidFill>
                  <a:srgbClr val="003C6B"/>
                </a:solidFill>
                <a:latin typeface="+mn-lt"/>
                <a:ea typeface="ＭＳ Ｐゴシック" charset="-128"/>
                <a:cs typeface="ＭＳ Ｐゴシック" charset="-128"/>
              </a:rPr>
              <a:t>（ファイル由来の全ライセンス）</a:t>
            </a:r>
            <a:endParaRPr lang="en-US" b="1"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chemeClr val="dk1"/>
              </a:buClr>
              <a:buSzPct val="78571"/>
              <a:buFont typeface="Arial"/>
              <a:buNone/>
              <a:defRPr/>
            </a:pPr>
            <a:r>
              <a:rPr lang="en-US" b="1" kern="0" dirty="0">
                <a:solidFill>
                  <a:srgbClr val="003C6B"/>
                </a:solidFill>
                <a:latin typeface="+mn-lt"/>
                <a:ea typeface="ＭＳ Ｐゴシック" charset="-128"/>
                <a:cs typeface="ＭＳ Ｐゴシック" charset="-128"/>
              </a:rPr>
              <a:t>3.14 Declared License</a:t>
            </a:r>
            <a:r>
              <a:rPr lang="ja-JP" altLang="en-US" b="1" kern="0" dirty="0">
                <a:solidFill>
                  <a:srgbClr val="003C6B"/>
                </a:solidFill>
                <a:latin typeface="+mn-lt"/>
                <a:ea typeface="ＭＳ Ｐゴシック" charset="-128"/>
                <a:cs typeface="ＭＳ Ｐゴシック" charset="-128"/>
              </a:rPr>
              <a:t>（宣言ライセンス）</a:t>
            </a:r>
            <a:endParaRPr lang="en-US" b="1"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chemeClr val="dk1"/>
              </a:buClr>
              <a:buSzPct val="78571"/>
              <a:buFont typeface="Arial"/>
              <a:buNone/>
              <a:defRPr/>
            </a:pPr>
            <a:r>
              <a:rPr lang="en-US" b="1" kern="0" dirty="0">
                <a:solidFill>
                  <a:srgbClr val="003C6B"/>
                </a:solidFill>
                <a:latin typeface="+mn-lt"/>
                <a:ea typeface="ＭＳ Ｐゴシック" charset="-128"/>
                <a:cs typeface="ＭＳ Ｐゴシック" charset="-128"/>
              </a:rPr>
              <a:t>3.16 Copyright Text </a:t>
            </a:r>
            <a:r>
              <a:rPr lang="ja-JP" altLang="en-US" b="1" kern="0" dirty="0">
                <a:solidFill>
                  <a:srgbClr val="003C6B"/>
                </a:solidFill>
                <a:latin typeface="+mn-lt"/>
                <a:ea typeface="ＭＳ Ｐゴシック" charset="-128"/>
                <a:cs typeface="ＭＳ Ｐゴシック" charset="-128"/>
              </a:rPr>
              <a:t>（著作権表記）</a:t>
            </a:r>
            <a:endParaRPr lang="en-US" b="1" kern="0" dirty="0">
              <a:solidFill>
                <a:srgbClr val="003C6B"/>
              </a:solidFill>
              <a:latin typeface="+mn-lt"/>
              <a:ea typeface="ＭＳ Ｐゴシック" charset="-128"/>
              <a:cs typeface="ＭＳ Ｐゴシック" charset="-128"/>
            </a:endParaRPr>
          </a:p>
        </p:txBody>
      </p:sp>
      <p:sp>
        <p:nvSpPr>
          <p:cNvPr id="7" name="Shape 33">
            <a:extLst>
              <a:ext uri="{FF2B5EF4-FFF2-40B4-BE49-F238E27FC236}">
                <a16:creationId xmlns:a16="http://schemas.microsoft.com/office/drawing/2014/main" id="{79F4F681-3700-49E2-BE33-84D3F8504E24}"/>
              </a:ext>
            </a:extLst>
          </p:cNvPr>
          <p:cNvSpPr txBox="1">
            <a:spLocks/>
          </p:cNvSpPr>
          <p:nvPr/>
        </p:nvSpPr>
        <p:spPr>
          <a:xfrm>
            <a:off x="8099594" y="986723"/>
            <a:ext cx="3368675" cy="3623910"/>
          </a:xfrm>
          <a:prstGeom prst="rect">
            <a:avLst/>
          </a:prstGeom>
          <a:solidFill>
            <a:schemeClr val="bg1"/>
          </a:solidFill>
          <a:ln>
            <a:solidFill>
              <a:schemeClr val="accent2"/>
            </a:solidFill>
          </a:ln>
        </p:spPr>
        <p:txBody>
          <a:bodyPr lIns="91425" tIns="91425" rIns="91425" bIns="91425">
            <a:spAutoFit/>
          </a:bodyPr>
          <a:lstStyle/>
          <a:p>
            <a:pPr marL="342900" indent="-342900" defTabSz="914400" eaLnBrk="0" hangingPunct="0">
              <a:spcBef>
                <a:spcPts val="0"/>
              </a:spcBef>
              <a:buClr>
                <a:srgbClr val="32B7E7"/>
              </a:buClr>
              <a:buFont typeface="Wingdings" pitchFamily="2" charset="2"/>
              <a:buNone/>
              <a:defRPr/>
            </a:pPr>
            <a:r>
              <a:rPr lang="en-US" b="1" u="sng" kern="0" dirty="0">
                <a:solidFill>
                  <a:srgbClr val="003C6B"/>
                </a:solidFill>
                <a:latin typeface="+mn-lt"/>
                <a:ea typeface="ＭＳ Ｐゴシック" charset="-128"/>
                <a:cs typeface="ＭＳ Ｐゴシック" charset="-128"/>
              </a:rPr>
              <a:t>File Information</a:t>
            </a:r>
            <a:r>
              <a:rPr lang="ja-JP" altLang="en-US" b="1" u="sng" kern="0" dirty="0">
                <a:solidFill>
                  <a:srgbClr val="003C6B"/>
                </a:solidFill>
                <a:latin typeface="+mn-lt"/>
                <a:ea typeface="ＭＳ Ｐゴシック" charset="-128"/>
                <a:cs typeface="ＭＳ Ｐゴシック" charset="-128"/>
              </a:rPr>
              <a:t>（ファイル情報）</a:t>
            </a:r>
            <a:endParaRPr lang="en-US" b="1" u="sng"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chemeClr val="dk1"/>
              </a:buClr>
              <a:buSzPct val="78571"/>
              <a:buFont typeface="Arial"/>
              <a:buNone/>
              <a:defRPr/>
            </a:pPr>
            <a:r>
              <a:rPr lang="en-US" b="1" kern="0" dirty="0">
                <a:solidFill>
                  <a:srgbClr val="003C6B"/>
                </a:solidFill>
                <a:latin typeface="+mn-lt"/>
                <a:ea typeface="ＭＳ Ｐゴシック" charset="-128"/>
                <a:cs typeface="ＭＳ Ｐゴシック" charset="-128"/>
              </a:rPr>
              <a:t>4.1 File Name</a:t>
            </a:r>
            <a:r>
              <a:rPr lang="ja-JP" altLang="en-US" b="1" kern="0" dirty="0">
                <a:solidFill>
                  <a:srgbClr val="003C6B"/>
                </a:solidFill>
                <a:latin typeface="+mn-lt"/>
                <a:ea typeface="ＭＳ Ｐゴシック" charset="-128"/>
                <a:cs typeface="ＭＳ Ｐゴシック" charset="-128"/>
              </a:rPr>
              <a:t>（ファイル名）</a:t>
            </a:r>
            <a:endParaRPr lang="en-US" b="1"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chemeClr val="dk1"/>
              </a:buClr>
              <a:buSzPct val="78571"/>
              <a:buFont typeface="Arial"/>
              <a:buNone/>
              <a:defRPr/>
            </a:pPr>
            <a:r>
              <a:rPr lang="en-US" b="1" kern="0" dirty="0">
                <a:solidFill>
                  <a:srgbClr val="003C6B"/>
                </a:solidFill>
                <a:latin typeface="+mn-lt"/>
                <a:ea typeface="ＭＳ Ｐゴシック" charset="-128"/>
                <a:cs typeface="ＭＳ Ｐゴシック" charset="-128"/>
              </a:rPr>
              <a:t>4.2 File SPDX Identifier </a:t>
            </a:r>
            <a:r>
              <a:rPr lang="ja-JP" altLang="en-US" b="1" kern="0" dirty="0">
                <a:solidFill>
                  <a:srgbClr val="003C6B"/>
                </a:solidFill>
                <a:latin typeface="+mn-lt"/>
                <a:ea typeface="ＭＳ Ｐゴシック" charset="-128"/>
                <a:cs typeface="ＭＳ Ｐゴシック" charset="-128"/>
              </a:rPr>
              <a:t>（ファイルの</a:t>
            </a:r>
            <a:r>
              <a:rPr lang="en-US" altLang="ja-JP" b="1" kern="0" dirty="0">
                <a:solidFill>
                  <a:srgbClr val="003C6B"/>
                </a:solidFill>
                <a:latin typeface="+mn-lt"/>
                <a:ea typeface="ＭＳ Ｐゴシック" charset="-128"/>
                <a:cs typeface="ＭＳ Ｐゴシック" charset="-128"/>
              </a:rPr>
              <a:t>SPDX</a:t>
            </a:r>
            <a:r>
              <a:rPr lang="ja-JP" altLang="en-US" b="1" kern="0" dirty="0">
                <a:solidFill>
                  <a:srgbClr val="003C6B"/>
                </a:solidFill>
                <a:latin typeface="+mn-lt"/>
                <a:ea typeface="ＭＳ Ｐゴシック" charset="-128"/>
                <a:cs typeface="ＭＳ Ｐゴシック" charset="-128"/>
              </a:rPr>
              <a:t>識別子）</a:t>
            </a:r>
            <a:endParaRPr lang="en-US" b="1"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chemeClr val="dk1"/>
              </a:buClr>
              <a:buSzPct val="78571"/>
              <a:buFont typeface="Arial"/>
              <a:buNone/>
              <a:defRPr/>
            </a:pPr>
            <a:r>
              <a:rPr lang="en-US" b="1" kern="0" dirty="0">
                <a:solidFill>
                  <a:srgbClr val="003C6B"/>
                </a:solidFill>
                <a:latin typeface="+mn-lt"/>
                <a:ea typeface="ＭＳ Ｐゴシック" charset="-128"/>
                <a:cs typeface="ＭＳ Ｐゴシック" charset="-128"/>
              </a:rPr>
              <a:t>4.4 File Checksum </a:t>
            </a:r>
            <a:r>
              <a:rPr lang="ja-JP" altLang="en-US" b="1" kern="0" dirty="0">
                <a:solidFill>
                  <a:srgbClr val="003C6B"/>
                </a:solidFill>
                <a:latin typeface="+mn-lt"/>
                <a:ea typeface="ＭＳ Ｐゴシック" charset="-128"/>
                <a:cs typeface="ＭＳ Ｐゴシック" charset="-128"/>
              </a:rPr>
              <a:t>（ファイルチェックサム）</a:t>
            </a:r>
            <a:endParaRPr lang="en-US" b="1"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chemeClr val="dk1"/>
              </a:buClr>
              <a:buSzPct val="78571"/>
              <a:buFont typeface="Arial"/>
              <a:buNone/>
              <a:defRPr/>
            </a:pPr>
            <a:r>
              <a:rPr lang="en-US" b="1" kern="0" dirty="0">
                <a:solidFill>
                  <a:srgbClr val="003C6B"/>
                </a:solidFill>
                <a:latin typeface="+mn-lt"/>
                <a:ea typeface="ＭＳ Ｐゴシック" charset="-128"/>
                <a:cs typeface="ＭＳ Ｐゴシック" charset="-128"/>
              </a:rPr>
              <a:t>4.5 Concluded License</a:t>
            </a:r>
            <a:r>
              <a:rPr lang="ja-JP" altLang="en-US" b="1" kern="0" dirty="0">
                <a:solidFill>
                  <a:srgbClr val="003C6B"/>
                </a:solidFill>
                <a:latin typeface="+mn-lt"/>
                <a:ea typeface="ＭＳ Ｐゴシック" charset="-128"/>
                <a:cs typeface="ＭＳ Ｐゴシック" charset="-128"/>
              </a:rPr>
              <a:t>（最終ライセンス）</a:t>
            </a:r>
            <a:r>
              <a:rPr lang="en-US" b="1" kern="0" dirty="0">
                <a:solidFill>
                  <a:srgbClr val="003C6B"/>
                </a:solidFill>
                <a:latin typeface="+mn-lt"/>
                <a:ea typeface="ＭＳ Ｐゴシック" charset="-128"/>
                <a:cs typeface="ＭＳ Ｐゴシック" charset="-128"/>
              </a:rPr>
              <a:t> </a:t>
            </a:r>
          </a:p>
          <a:p>
            <a:pPr marL="342900" indent="-342900" defTabSz="914400" eaLnBrk="0" hangingPunct="0">
              <a:lnSpc>
                <a:spcPct val="115000"/>
              </a:lnSpc>
              <a:spcBef>
                <a:spcPts val="0"/>
              </a:spcBef>
              <a:buClr>
                <a:schemeClr val="dk1"/>
              </a:buClr>
              <a:buSzPct val="78571"/>
              <a:buFont typeface="Arial"/>
              <a:buNone/>
              <a:defRPr/>
            </a:pPr>
            <a:r>
              <a:rPr lang="en-US" b="1" kern="0" dirty="0">
                <a:solidFill>
                  <a:srgbClr val="003C6B"/>
                </a:solidFill>
                <a:latin typeface="+mn-lt"/>
                <a:ea typeface="ＭＳ Ｐゴシック" charset="-128"/>
                <a:cs typeface="ＭＳ Ｐゴシック" charset="-128"/>
              </a:rPr>
              <a:t>4.6 License Information in File</a:t>
            </a:r>
            <a:r>
              <a:rPr lang="ja-JP" altLang="en-US" b="1" kern="0" dirty="0">
                <a:solidFill>
                  <a:srgbClr val="003C6B"/>
                </a:solidFill>
                <a:latin typeface="+mn-lt"/>
                <a:ea typeface="ＭＳ Ｐゴシック" charset="-128"/>
                <a:cs typeface="ＭＳ Ｐゴシック" charset="-128"/>
              </a:rPr>
              <a:t>（ファイル中のライセンス情報）</a:t>
            </a:r>
            <a:endParaRPr lang="en-US" b="1" kern="0" dirty="0">
              <a:solidFill>
                <a:srgbClr val="003C6B"/>
              </a:solidFill>
              <a:latin typeface="+mn-lt"/>
              <a:ea typeface="ＭＳ Ｐゴシック" charset="-128"/>
              <a:cs typeface="ＭＳ Ｐゴシック" charset="-128"/>
            </a:endParaRPr>
          </a:p>
          <a:p>
            <a:pPr marL="342900" indent="-342900" defTabSz="914400" eaLnBrk="0" hangingPunct="0">
              <a:lnSpc>
                <a:spcPct val="115000"/>
              </a:lnSpc>
              <a:spcBef>
                <a:spcPts val="0"/>
              </a:spcBef>
              <a:buClr>
                <a:schemeClr val="dk1"/>
              </a:buClr>
              <a:buSzPct val="78571"/>
              <a:buFont typeface="Arial"/>
              <a:buNone/>
              <a:defRPr/>
            </a:pPr>
            <a:r>
              <a:rPr lang="en-US" b="1" kern="0" dirty="0">
                <a:solidFill>
                  <a:srgbClr val="003C6B"/>
                </a:solidFill>
                <a:latin typeface="+mn-lt"/>
                <a:ea typeface="ＭＳ Ｐゴシック" charset="-128"/>
                <a:cs typeface="ＭＳ Ｐゴシック" charset="-128"/>
              </a:rPr>
              <a:t>4.8 Copyright Text </a:t>
            </a:r>
            <a:r>
              <a:rPr lang="ja-JP" altLang="en-US" b="1" kern="0">
                <a:solidFill>
                  <a:srgbClr val="003C6B"/>
                </a:solidFill>
                <a:latin typeface="+mn-lt"/>
                <a:ea typeface="ＭＳ Ｐゴシック" charset="-128"/>
                <a:cs typeface="ＭＳ Ｐゴシック" charset="-128"/>
              </a:rPr>
              <a:t>（著作権表記）</a:t>
            </a:r>
            <a:endParaRPr lang="en-US" b="1" kern="0" dirty="0">
              <a:solidFill>
                <a:srgbClr val="003C6B"/>
              </a:solidFill>
              <a:latin typeface="+mn-lt"/>
              <a:ea typeface="ＭＳ Ｐゴシック" charset="-128"/>
              <a:cs typeface="ＭＳ Ｐゴシック" charset="-128"/>
            </a:endParaRPr>
          </a:p>
        </p:txBody>
      </p:sp>
      <p:sp>
        <p:nvSpPr>
          <p:cNvPr id="8" name="Shape 34">
            <a:extLst>
              <a:ext uri="{FF2B5EF4-FFF2-40B4-BE49-F238E27FC236}">
                <a16:creationId xmlns:a16="http://schemas.microsoft.com/office/drawing/2014/main" id="{9A98D886-E10E-4AFD-8FC6-A65CF94733E1}"/>
              </a:ext>
            </a:extLst>
          </p:cNvPr>
          <p:cNvSpPr/>
          <p:nvPr/>
        </p:nvSpPr>
        <p:spPr>
          <a:xfrm>
            <a:off x="4745038" y="1179513"/>
            <a:ext cx="1973262" cy="608012"/>
          </a:xfrm>
          <a:prstGeom prst="wedgeRoundRectCallout">
            <a:avLst>
              <a:gd name="adj1" fmla="val -71743"/>
              <a:gd name="adj2" fmla="val 59942"/>
              <a:gd name="adj3" fmla="val 0"/>
            </a:avLst>
          </a:prstGeom>
          <a:solidFill>
            <a:schemeClr val="accent2"/>
          </a:solidFill>
          <a:ln w="19050" cap="flat" cmpd="sng">
            <a:solidFill>
              <a:schemeClr val="accent1"/>
            </a:solidFill>
            <a:prstDash val="solid"/>
            <a:round/>
            <a:headEnd type="none" w="med" len="med"/>
            <a:tailEnd type="none" w="med" len="med"/>
          </a:ln>
          <a:effectLst>
            <a:outerShdw blurRad="50800" dist="38100" dir="2700000" algn="tl" rotWithShape="0">
              <a:srgbClr val="000000">
                <a:alpha val="43000"/>
              </a:srgbClr>
            </a:outerShdw>
          </a:effectLst>
        </p:spPr>
        <p:txBody>
          <a:bodyPr lIns="91425" tIns="91425" rIns="91425" bIns="91425" anchor="ctr"/>
          <a:lstStyle/>
          <a:p>
            <a:pPr algn="ctr" eaLnBrk="0" hangingPunct="0">
              <a:spcBef>
                <a:spcPts val="0"/>
              </a:spcBef>
              <a:defRPr/>
            </a:pPr>
            <a:r>
              <a:rPr lang="en-US" dirty="0">
                <a:solidFill>
                  <a:schemeClr val="bg1"/>
                </a:solidFill>
                <a:latin typeface="Calibri" charset="0"/>
                <a:ea typeface="ＭＳ Ｐゴシック" charset="0"/>
              </a:rPr>
              <a:t>1 per document</a:t>
            </a:r>
          </a:p>
          <a:p>
            <a:pPr algn="ctr" eaLnBrk="0" hangingPunct="0">
              <a:spcBef>
                <a:spcPts val="0"/>
              </a:spcBef>
              <a:defRPr/>
            </a:pPr>
            <a:r>
              <a:rPr lang="ja-JP" altLang="en-US" dirty="0">
                <a:solidFill>
                  <a:schemeClr val="bg1"/>
                </a:solidFill>
                <a:latin typeface="Calibri" charset="0"/>
                <a:ea typeface="ＭＳ Ｐゴシック" charset="0"/>
              </a:rPr>
              <a:t>ドキュメントに</a:t>
            </a:r>
            <a:r>
              <a:rPr lang="en-US" altLang="ja-JP" dirty="0">
                <a:solidFill>
                  <a:schemeClr val="bg1"/>
                </a:solidFill>
                <a:latin typeface="Calibri" charset="0"/>
                <a:ea typeface="ＭＳ Ｐゴシック" charset="0"/>
              </a:rPr>
              <a:t>1</a:t>
            </a:r>
            <a:r>
              <a:rPr lang="ja-JP" altLang="en-US" dirty="0">
                <a:solidFill>
                  <a:schemeClr val="bg1"/>
                </a:solidFill>
                <a:latin typeface="Calibri" charset="0"/>
                <a:ea typeface="ＭＳ Ｐゴシック" charset="0"/>
              </a:rPr>
              <a:t>つ</a:t>
            </a:r>
            <a:endParaRPr dirty="0">
              <a:solidFill>
                <a:schemeClr val="bg1"/>
              </a:solidFill>
              <a:latin typeface="Calibri" charset="0"/>
              <a:ea typeface="ＭＳ Ｐゴシック" charset="0"/>
            </a:endParaRPr>
          </a:p>
        </p:txBody>
      </p:sp>
      <p:sp>
        <p:nvSpPr>
          <p:cNvPr id="10" name="Shape 36">
            <a:extLst>
              <a:ext uri="{FF2B5EF4-FFF2-40B4-BE49-F238E27FC236}">
                <a16:creationId xmlns:a16="http://schemas.microsoft.com/office/drawing/2014/main" id="{9425AE38-37E9-47B7-9E0B-DB19228306BA}"/>
              </a:ext>
            </a:extLst>
          </p:cNvPr>
          <p:cNvSpPr/>
          <p:nvPr/>
        </p:nvSpPr>
        <p:spPr>
          <a:xfrm>
            <a:off x="5511800" y="1787525"/>
            <a:ext cx="2104614" cy="950913"/>
          </a:xfrm>
          <a:prstGeom prst="wedgeRoundRectCallout">
            <a:avLst>
              <a:gd name="adj1" fmla="val 7325"/>
              <a:gd name="adj2" fmla="val 80141"/>
              <a:gd name="adj3" fmla="val 0"/>
            </a:avLst>
          </a:prstGeom>
          <a:solidFill>
            <a:schemeClr val="accent2"/>
          </a:solidFill>
          <a:ln w="19050" cap="flat" cmpd="sng">
            <a:solidFill>
              <a:schemeClr val="accent1"/>
            </a:solidFill>
            <a:prstDash val="solid"/>
            <a:round/>
            <a:headEnd type="none" w="med" len="med"/>
            <a:tailEnd type="none" w="med" len="med"/>
          </a:ln>
          <a:effectLst>
            <a:outerShdw blurRad="50800" dist="38100" dir="2700000" algn="tl" rotWithShape="0">
              <a:srgbClr val="000000">
                <a:alpha val="43000"/>
              </a:srgbClr>
            </a:outerShdw>
          </a:effectLst>
        </p:spPr>
        <p:txBody>
          <a:bodyPr lIns="91425" tIns="91425" rIns="91425" bIns="91425" anchor="ctr"/>
          <a:lstStyle/>
          <a:p>
            <a:pPr algn="ctr" eaLnBrk="0" hangingPunct="0">
              <a:spcBef>
                <a:spcPts val="0"/>
              </a:spcBef>
              <a:defRPr/>
            </a:pPr>
            <a:r>
              <a:rPr lang="en-US" sz="1600" dirty="0">
                <a:solidFill>
                  <a:schemeClr val="bg1"/>
                </a:solidFill>
                <a:latin typeface="Calibri" charset="0"/>
                <a:ea typeface="ＭＳ Ｐゴシック" charset="0"/>
              </a:rPr>
              <a:t>1 per package in document</a:t>
            </a:r>
          </a:p>
          <a:p>
            <a:pPr algn="ctr" eaLnBrk="0" hangingPunct="0">
              <a:spcBef>
                <a:spcPts val="0"/>
              </a:spcBef>
              <a:defRPr/>
            </a:pPr>
            <a:r>
              <a:rPr lang="ja-JP" altLang="en-US" sz="1600" dirty="0">
                <a:solidFill>
                  <a:schemeClr val="bg1"/>
                </a:solidFill>
                <a:latin typeface="Calibri" charset="0"/>
                <a:ea typeface="ＭＳ Ｐゴシック" charset="0"/>
              </a:rPr>
              <a:t>ドキュメント中のパッケージに１つ</a:t>
            </a:r>
            <a:endParaRPr sz="1600" dirty="0">
              <a:solidFill>
                <a:schemeClr val="bg1"/>
              </a:solidFill>
              <a:latin typeface="Calibri" charset="0"/>
              <a:ea typeface="ＭＳ Ｐゴシック" charset="0"/>
            </a:endParaRPr>
          </a:p>
        </p:txBody>
      </p:sp>
      <p:sp>
        <p:nvSpPr>
          <p:cNvPr id="12" name="Shape 38">
            <a:extLst>
              <a:ext uri="{FF2B5EF4-FFF2-40B4-BE49-F238E27FC236}">
                <a16:creationId xmlns:a16="http://schemas.microsoft.com/office/drawing/2014/main" id="{BF1E0508-13BC-4D49-AA39-2735189DC30A}"/>
              </a:ext>
            </a:extLst>
          </p:cNvPr>
          <p:cNvSpPr/>
          <p:nvPr/>
        </p:nvSpPr>
        <p:spPr>
          <a:xfrm>
            <a:off x="10193188" y="5074628"/>
            <a:ext cx="1858962" cy="1036263"/>
          </a:xfrm>
          <a:prstGeom prst="wedgeRoundRectCallout">
            <a:avLst>
              <a:gd name="adj1" fmla="val -38853"/>
              <a:gd name="adj2" fmla="val -105291"/>
              <a:gd name="adj3" fmla="val 0"/>
            </a:avLst>
          </a:prstGeom>
          <a:solidFill>
            <a:schemeClr val="accent2"/>
          </a:solidFill>
          <a:ln w="19050" cap="flat" cmpd="sng">
            <a:solidFill>
              <a:schemeClr val="accent1"/>
            </a:solidFill>
            <a:prstDash val="solid"/>
            <a:round/>
            <a:headEnd type="none" w="med" len="med"/>
            <a:tailEnd type="none" w="med" len="med"/>
          </a:ln>
          <a:effectLst>
            <a:outerShdw blurRad="50800" dist="38100" dir="2700000" algn="tl" rotWithShape="0">
              <a:srgbClr val="000000">
                <a:alpha val="43000"/>
              </a:srgbClr>
            </a:outerShdw>
          </a:effectLst>
        </p:spPr>
        <p:txBody>
          <a:bodyPr lIns="91425" tIns="91425" rIns="91425" bIns="91425" anchor="ctr"/>
          <a:lstStyle/>
          <a:p>
            <a:pPr algn="ctr" eaLnBrk="0" hangingPunct="0">
              <a:spcBef>
                <a:spcPts val="0"/>
              </a:spcBef>
              <a:defRPr/>
            </a:pPr>
            <a:r>
              <a:rPr lang="en-US" sz="1600" dirty="0">
                <a:solidFill>
                  <a:srgbClr val="FFFFFF"/>
                </a:solidFill>
                <a:latin typeface="Calibri" charset="0"/>
                <a:ea typeface="ＭＳ Ｐゴシック" charset="0"/>
              </a:rPr>
              <a:t>1 per file in each package</a:t>
            </a:r>
          </a:p>
          <a:p>
            <a:pPr algn="ctr" eaLnBrk="0" hangingPunct="0">
              <a:spcBef>
                <a:spcPts val="0"/>
              </a:spcBef>
              <a:defRPr/>
            </a:pPr>
            <a:r>
              <a:rPr lang="ja-JP" altLang="en-US" sz="1600" dirty="0">
                <a:solidFill>
                  <a:srgbClr val="FFFFFF"/>
                </a:solidFill>
                <a:latin typeface="Calibri" charset="0"/>
                <a:ea typeface="ＭＳ Ｐゴシック" charset="0"/>
              </a:rPr>
              <a:t>それぞれのパッケージに</a:t>
            </a:r>
            <a:r>
              <a:rPr lang="en-US" altLang="ja-JP" sz="1600" dirty="0">
                <a:solidFill>
                  <a:srgbClr val="FFFFFF"/>
                </a:solidFill>
                <a:latin typeface="Calibri" charset="0"/>
                <a:ea typeface="ＭＳ Ｐゴシック" charset="0"/>
              </a:rPr>
              <a:t>1</a:t>
            </a:r>
            <a:r>
              <a:rPr lang="ja-JP" altLang="en-US" sz="1600" dirty="0">
                <a:solidFill>
                  <a:srgbClr val="FFFFFF"/>
                </a:solidFill>
                <a:latin typeface="Calibri" charset="0"/>
                <a:ea typeface="ＭＳ Ｐゴシック" charset="0"/>
              </a:rPr>
              <a:t>ファイル</a:t>
            </a:r>
            <a:endParaRPr sz="1600" dirty="0">
              <a:solidFill>
                <a:srgbClr val="FFFFFF"/>
              </a:solidFill>
              <a:latin typeface="Calibri" charset="0"/>
              <a:ea typeface="ＭＳ Ｐゴシック"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83E7-D593-4C1A-9804-8C42E31BBC66}"/>
              </a:ext>
            </a:extLst>
          </p:cNvPr>
          <p:cNvSpPr>
            <a:spLocks noGrp="1"/>
          </p:cNvSpPr>
          <p:nvPr>
            <p:ph type="title"/>
          </p:nvPr>
        </p:nvSpPr>
        <p:spPr/>
        <p:txBody>
          <a:bodyPr>
            <a:normAutofit fontScale="90000"/>
          </a:bodyPr>
          <a:lstStyle/>
          <a:p>
            <a:pPr>
              <a:defRPr/>
            </a:pPr>
            <a:r>
              <a:rPr lang="en-US" dirty="0"/>
              <a:t>Why create an SPDX document?</a:t>
            </a:r>
            <a:br>
              <a:rPr lang="en-US" dirty="0"/>
            </a:br>
            <a:r>
              <a:rPr lang="ja-JP" altLang="en-US" dirty="0"/>
              <a:t>（なぜ</a:t>
            </a:r>
            <a:r>
              <a:rPr lang="en-US" altLang="ja-JP" dirty="0"/>
              <a:t>SPDX</a:t>
            </a:r>
            <a:r>
              <a:rPr lang="ja-JP" altLang="en-US" dirty="0"/>
              <a:t>ドキュメントを生成するか？）</a:t>
            </a:r>
            <a:endParaRPr lang="en-US" dirty="0"/>
          </a:p>
        </p:txBody>
      </p:sp>
      <p:sp>
        <p:nvSpPr>
          <p:cNvPr id="3" name="Content Placeholder 2">
            <a:extLst>
              <a:ext uri="{FF2B5EF4-FFF2-40B4-BE49-F238E27FC236}">
                <a16:creationId xmlns:a16="http://schemas.microsoft.com/office/drawing/2014/main" id="{6481A678-2A81-428D-93B7-88CAA84D5B50}"/>
              </a:ext>
            </a:extLst>
          </p:cNvPr>
          <p:cNvSpPr>
            <a:spLocks noGrp="1"/>
          </p:cNvSpPr>
          <p:nvPr>
            <p:ph idx="1"/>
          </p:nvPr>
        </p:nvSpPr>
        <p:spPr/>
        <p:txBody>
          <a:bodyPr>
            <a:normAutofit fontScale="85000" lnSpcReduction="20000"/>
          </a:bodyPr>
          <a:lstStyle/>
          <a:p>
            <a:pPr>
              <a:defRPr/>
            </a:pPr>
            <a:r>
              <a:rPr lang="en-US" sz="3200" dirty="0">
                <a:solidFill>
                  <a:schemeClr val="tx1"/>
                </a:solidFill>
              </a:rPr>
              <a:t>Can be very descriptive</a:t>
            </a:r>
            <a:r>
              <a:rPr lang="ja-JP" altLang="en-US" sz="3200" dirty="0">
                <a:solidFill>
                  <a:schemeClr val="tx1"/>
                </a:solidFill>
              </a:rPr>
              <a:t>（非常に説明が容易）</a:t>
            </a:r>
            <a:endParaRPr lang="en-US" sz="3200" dirty="0">
              <a:solidFill>
                <a:schemeClr val="tx1"/>
              </a:solidFill>
            </a:endParaRPr>
          </a:p>
          <a:p>
            <a:pPr lvl="1">
              <a:defRPr/>
            </a:pPr>
            <a:r>
              <a:rPr lang="en-US" sz="3200" dirty="0">
                <a:solidFill>
                  <a:schemeClr val="tx1"/>
                </a:solidFill>
              </a:rPr>
              <a:t>contains copyrights, relationships, creation, provenance</a:t>
            </a:r>
            <a:r>
              <a:rPr lang="ja-JP" altLang="en-US" sz="3200" dirty="0">
                <a:solidFill>
                  <a:schemeClr val="tx1"/>
                </a:solidFill>
              </a:rPr>
              <a:t>（著作権、関係、生成、期限を含み）</a:t>
            </a:r>
            <a:endParaRPr lang="en-US" sz="3200" dirty="0">
              <a:solidFill>
                <a:schemeClr val="tx1"/>
              </a:solidFill>
            </a:endParaRPr>
          </a:p>
          <a:p>
            <a:pPr>
              <a:defRPr/>
            </a:pPr>
            <a:r>
              <a:rPr lang="en-US" sz="3200" dirty="0">
                <a:solidFill>
                  <a:schemeClr val="tx1"/>
                </a:solidFill>
              </a:rPr>
              <a:t>Can be easily translated to human readable form</a:t>
            </a:r>
            <a:r>
              <a:rPr lang="ja-JP" altLang="en-US" sz="3200" dirty="0">
                <a:solidFill>
                  <a:schemeClr val="tx1"/>
                </a:solidFill>
              </a:rPr>
              <a:t>（容易に人間が読める形式に変換可能）</a:t>
            </a:r>
            <a:r>
              <a:rPr lang="en-US" sz="3200" dirty="0">
                <a:solidFill>
                  <a:schemeClr val="tx1"/>
                </a:solidFill>
              </a:rPr>
              <a:t> </a:t>
            </a:r>
          </a:p>
          <a:p>
            <a:pPr lvl="1">
              <a:defRPr/>
            </a:pPr>
            <a:r>
              <a:rPr lang="en-US" sz="3200" dirty="0">
                <a:solidFill>
                  <a:schemeClr val="tx1"/>
                </a:solidFill>
              </a:rPr>
              <a:t>e.g., spreadsheet</a:t>
            </a:r>
            <a:r>
              <a:rPr lang="ja-JP" altLang="en-US" sz="3200" dirty="0">
                <a:solidFill>
                  <a:schemeClr val="tx1"/>
                </a:solidFill>
              </a:rPr>
              <a:t>（例：スプレッドシート）</a:t>
            </a:r>
            <a:endParaRPr lang="en-US" sz="3200" dirty="0">
              <a:solidFill>
                <a:schemeClr val="tx1"/>
              </a:solidFill>
            </a:endParaRPr>
          </a:p>
          <a:p>
            <a:pPr>
              <a:defRPr/>
            </a:pPr>
            <a:r>
              <a:rPr lang="en-US" sz="3200" dirty="0">
                <a:solidFill>
                  <a:schemeClr val="tx1"/>
                </a:solidFill>
              </a:rPr>
              <a:t>Integrates with various open source and commercial tools</a:t>
            </a:r>
            <a:r>
              <a:rPr lang="ja-JP" altLang="en-US" sz="3200" dirty="0">
                <a:solidFill>
                  <a:schemeClr val="tx1"/>
                </a:solidFill>
              </a:rPr>
              <a:t>（様々なオープンソースや商用ツールに統合）</a:t>
            </a:r>
            <a:endParaRPr lang="en-US" sz="3200" dirty="0">
              <a:solidFill>
                <a:schemeClr val="tx1"/>
              </a:solidFill>
            </a:endParaRPr>
          </a:p>
          <a:p>
            <a:pPr>
              <a:defRPr/>
            </a:pPr>
            <a:r>
              <a:rPr lang="en-US" sz="3200" dirty="0">
                <a:solidFill>
                  <a:srgbClr val="000000"/>
                </a:solidFill>
              </a:rPr>
              <a:t>REALLY helps the downstream consumers clearly</a:t>
            </a:r>
            <a:r>
              <a:rPr lang="ja-JP" altLang="en-US" sz="3200" dirty="0">
                <a:solidFill>
                  <a:srgbClr val="000000"/>
                </a:solidFill>
              </a:rPr>
              <a:t> </a:t>
            </a:r>
            <a:r>
              <a:rPr lang="en-US" sz="3200" dirty="0">
                <a:solidFill>
                  <a:srgbClr val="000000"/>
                </a:solidFill>
              </a:rPr>
              <a:t>understand the upstream licensing intent!</a:t>
            </a:r>
            <a:r>
              <a:rPr lang="ja-JP" altLang="en-US" sz="3200" dirty="0">
                <a:solidFill>
                  <a:srgbClr val="000000"/>
                </a:solidFill>
              </a:rPr>
              <a:t> （下流の使用者が上流のライセンス意図を明確に理解することを“本当に”助ける。）</a:t>
            </a:r>
            <a:endParaRPr lang="en-US" sz="3200" dirty="0">
              <a:solidFill>
                <a:srgbClr val="000000"/>
              </a:solidFill>
            </a:endParaRPr>
          </a:p>
          <a:p>
            <a:pPr>
              <a:defRPr/>
            </a:pPr>
            <a:endParaRPr lang="en-US" sz="3200" dirty="0">
              <a:solidFill>
                <a:schemeClr val="tx1"/>
              </a:solidFill>
            </a:endParaRPr>
          </a:p>
        </p:txBody>
      </p:sp>
      <p:sp>
        <p:nvSpPr>
          <p:cNvPr id="40964" name="Slide Number Placeholder 4">
            <a:extLst>
              <a:ext uri="{FF2B5EF4-FFF2-40B4-BE49-F238E27FC236}">
                <a16:creationId xmlns:a16="http://schemas.microsoft.com/office/drawing/2014/main" id="{DAC89E1D-2DB2-462A-BB7D-4402980041AC}"/>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3711D3A9-A0EE-4064-8712-D8A3B39ADF43}" type="slidenum">
              <a:rPr lang="en-US" altLang="ja-JP">
                <a:solidFill>
                  <a:srgbClr val="898989"/>
                </a:solidFill>
                <a:latin typeface="Arial" panose="020B0604020202020204" pitchFamily="34" charset="0"/>
              </a:rPr>
              <a:pPr eaLnBrk="1" hangingPunct="1"/>
              <a:t>32</a:t>
            </a:fld>
            <a:endParaRPr lang="en-US" altLang="ja-JP">
              <a:solidFill>
                <a:srgbClr val="898989"/>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FEC4B9E5-29D2-4E1E-9D39-63132E891BC6}"/>
              </a:ext>
            </a:extLst>
          </p:cNvPr>
          <p:cNvSpPr>
            <a:spLocks noGrp="1"/>
          </p:cNvSpPr>
          <p:nvPr>
            <p:ph type="title"/>
          </p:nvPr>
        </p:nvSpPr>
        <p:spPr/>
        <p:txBody>
          <a:bodyPr/>
          <a:lstStyle/>
          <a:p>
            <a:pPr>
              <a:defRPr/>
            </a:pPr>
            <a:r>
              <a:rPr lang="en-US" dirty="0">
                <a:latin typeface="Arial" charset="0"/>
                <a:cs typeface="ＭＳ Ｐゴシック" charset="0"/>
              </a:rPr>
              <a:t>Tools for SPDX®</a:t>
            </a:r>
            <a:r>
              <a:rPr lang="ja-JP" altLang="en-US" dirty="0">
                <a:latin typeface="Arial" charset="0"/>
                <a:cs typeface="ＭＳ Ｐゴシック" charset="0"/>
              </a:rPr>
              <a:t>（</a:t>
            </a:r>
            <a:r>
              <a:rPr lang="en-US" altLang="ja-JP" dirty="0">
                <a:latin typeface="Arial" charset="0"/>
                <a:cs typeface="ＭＳ Ｐゴシック" charset="0"/>
              </a:rPr>
              <a:t>SPDX</a:t>
            </a:r>
            <a:r>
              <a:rPr lang="ja-JP" altLang="en-US" dirty="0">
                <a:latin typeface="Arial" charset="0"/>
                <a:cs typeface="ＭＳ Ｐゴシック" charset="0"/>
              </a:rPr>
              <a:t> ツール）</a:t>
            </a:r>
            <a:endParaRPr lang="en-US" dirty="0">
              <a:latin typeface="Arial" charset="0"/>
              <a:cs typeface="ＭＳ Ｐゴシック" charset="0"/>
            </a:endParaRPr>
          </a:p>
        </p:txBody>
      </p:sp>
      <p:sp>
        <p:nvSpPr>
          <p:cNvPr id="46082" name="Content Placeholder 2">
            <a:extLst>
              <a:ext uri="{FF2B5EF4-FFF2-40B4-BE49-F238E27FC236}">
                <a16:creationId xmlns:a16="http://schemas.microsoft.com/office/drawing/2014/main" id="{B499E943-C2AB-44A4-9320-0C3AE56E0209}"/>
              </a:ext>
            </a:extLst>
          </p:cNvPr>
          <p:cNvSpPr>
            <a:spLocks noGrp="1"/>
          </p:cNvSpPr>
          <p:nvPr>
            <p:ph idx="1"/>
          </p:nvPr>
        </p:nvSpPr>
        <p:spPr>
          <a:xfrm>
            <a:off x="816506" y="1428075"/>
            <a:ext cx="10647363" cy="4259935"/>
          </a:xfrm>
        </p:spPr>
        <p:txBody>
          <a:bodyPr>
            <a:normAutofit fontScale="92500" lnSpcReduction="10000"/>
          </a:bodyPr>
          <a:lstStyle/>
          <a:p>
            <a:pPr>
              <a:lnSpc>
                <a:spcPct val="80000"/>
              </a:lnSpc>
              <a:buFont typeface="Wingdings" panose="05000000000000000000" pitchFamily="2" charset="2"/>
              <a:buChar char="§"/>
            </a:pP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SPDX Workgroup Tools (Apache 2) include:</a:t>
            </a:r>
            <a:r>
              <a:rPr lang="ja-JP" altLang="en-US"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a:t>
            </a: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SPDX</a:t>
            </a:r>
            <a:r>
              <a:rPr lang="ja-JP" altLang="en-US"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ワークグループツール（</a:t>
            </a: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Apache 2</a:t>
            </a:r>
            <a:r>
              <a:rPr lang="ja-JP" altLang="en-US"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）は以下を含む）</a:t>
            </a:r>
            <a:endPar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lvl="1">
              <a:lnSpc>
                <a:spcPct val="80000"/>
              </a:lnSpc>
            </a:pP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Viewer</a:t>
            </a:r>
            <a:r>
              <a:rPr lang="ja-JP" altLang="en-US"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（ビューアー）</a:t>
            </a:r>
            <a:endPar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lvl="1">
              <a:lnSpc>
                <a:spcPct val="80000"/>
              </a:lnSpc>
            </a:pP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Spreadsheet/RDF/Tag Value </a:t>
            </a:r>
            <a:r>
              <a:rPr lang="en-US" altLang="ja-JP" sz="2600" dirty="0" err="1">
                <a:solidFill>
                  <a:srgbClr val="262626"/>
                </a:solidFill>
                <a:latin typeface="Arial" panose="020B0604020202020204" pitchFamily="34" charset="0"/>
                <a:ea typeface="ＭＳ Ｐゴシック" panose="020B0600070205080204" pitchFamily="50" charset="-128"/>
                <a:cs typeface="Arial" panose="020B0604020202020204" pitchFamily="34" charset="0"/>
              </a:rPr>
              <a:t>xlators</a:t>
            </a:r>
            <a:r>
              <a:rPr lang="ja-JP" altLang="en-US"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（スプレッドシート</a:t>
            </a: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/RDF/</a:t>
            </a:r>
            <a:r>
              <a:rPr lang="ja-JP" altLang="en-US"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タグバリュー変換ツール）</a:t>
            </a:r>
            <a:endPar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lvl="1">
              <a:lnSpc>
                <a:spcPct val="80000"/>
              </a:lnSpc>
            </a:pP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License file generator (from Spreadsheet)(</a:t>
            </a:r>
            <a:r>
              <a:rPr lang="ja-JP" altLang="en-US"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スプレッドシートからのライセンスファイル生成ツール）</a:t>
            </a:r>
            <a:endPar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lvl="1">
              <a:lnSpc>
                <a:spcPct val="80000"/>
              </a:lnSpc>
            </a:pP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Spreadsheet template</a:t>
            </a:r>
            <a:r>
              <a:rPr lang="ja-JP" altLang="en-US"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（スプレッドシートテンプレート）</a:t>
            </a:r>
            <a:endPar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lvl="1">
              <a:lnSpc>
                <a:spcPct val="80000"/>
              </a:lnSpc>
            </a:pP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More</a:t>
            </a:r>
          </a:p>
          <a:p>
            <a:pPr>
              <a:lnSpc>
                <a:spcPct val="80000"/>
              </a:lnSpc>
              <a:buFont typeface="Wingdings" panose="05000000000000000000" pitchFamily="2" charset="2"/>
              <a:buChar char="§"/>
            </a:pP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Community Maintained tools</a:t>
            </a:r>
            <a:r>
              <a:rPr lang="ja-JP" altLang="en-US"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（コミュニティ開発ツール）</a:t>
            </a:r>
            <a:endPar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lvl="1">
              <a:lnSpc>
                <a:spcPct val="80000"/>
              </a:lnSpc>
            </a:pPr>
            <a:r>
              <a:rPr lang="en-US" altLang="ja-JP" sz="2600" dirty="0" err="1">
                <a:solidFill>
                  <a:srgbClr val="262626"/>
                </a:solidFill>
                <a:latin typeface="Arial" panose="020B0604020202020204" pitchFamily="34" charset="0"/>
                <a:ea typeface="ＭＳ Ｐゴシック" panose="020B0600070205080204" pitchFamily="50" charset="-128"/>
                <a:cs typeface="Arial" panose="020B0604020202020204" pitchFamily="34" charset="0"/>
              </a:rPr>
              <a:t>FOSSology</a:t>
            </a: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2600" dirty="0" err="1">
                <a:solidFill>
                  <a:srgbClr val="262626"/>
                </a:solidFill>
                <a:latin typeface="Arial" panose="020B0604020202020204" pitchFamily="34" charset="0"/>
                <a:ea typeface="ＭＳ Ｐゴシック" panose="020B0600070205080204" pitchFamily="50" charset="-128"/>
                <a:cs typeface="Arial" panose="020B0604020202020204" pitchFamily="34" charset="0"/>
              </a:rPr>
              <a:t>Yocto</a:t>
            </a: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2600" dirty="0" err="1">
                <a:solidFill>
                  <a:srgbClr val="262626"/>
                </a:solidFill>
                <a:latin typeface="Arial" panose="020B0604020202020204" pitchFamily="34" charset="0"/>
                <a:ea typeface="ＭＳ Ｐゴシック" panose="020B0600070205080204" pitchFamily="50" charset="-128"/>
                <a:cs typeface="Arial" panose="020B0604020202020204" pitchFamily="34" charset="0"/>
              </a:rPr>
              <a:t>TripleCheck</a:t>
            </a: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2600" dirty="0" err="1">
                <a:solidFill>
                  <a:srgbClr val="262626"/>
                </a:solidFill>
                <a:latin typeface="Arial" panose="020B0604020202020204" pitchFamily="34" charset="0"/>
                <a:ea typeface="ＭＳ Ｐゴシック" panose="020B0600070205080204" pitchFamily="50" charset="-128"/>
                <a:cs typeface="Arial" panose="020B0604020202020204" pitchFamily="34" charset="0"/>
              </a:rPr>
              <a:t>DoSOCS</a:t>
            </a: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2600" dirty="0" err="1">
                <a:solidFill>
                  <a:srgbClr val="262626"/>
                </a:solidFill>
                <a:latin typeface="Arial" panose="020B0604020202020204" pitchFamily="34" charset="0"/>
                <a:ea typeface="ＭＳ Ｐゴシック" panose="020B0600070205080204" pitchFamily="50" charset="-128"/>
                <a:cs typeface="Arial" panose="020B0604020202020204" pitchFamily="34" charset="0"/>
              </a:rPr>
              <a:t>DEBsources</a:t>
            </a: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 AIRS</a:t>
            </a:r>
          </a:p>
          <a:p>
            <a:pPr>
              <a:lnSpc>
                <a:spcPct val="80000"/>
              </a:lnSpc>
              <a:buFont typeface="Wingdings" panose="05000000000000000000" pitchFamily="2" charset="2"/>
              <a:buChar char="§"/>
            </a:pP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Commercial Tools</a:t>
            </a:r>
            <a:r>
              <a:rPr lang="ja-JP" altLang="en-US"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（商用ツール）</a:t>
            </a:r>
            <a:endPar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lvl="1">
              <a:lnSpc>
                <a:spcPct val="80000"/>
              </a:lnSpc>
            </a:pPr>
            <a:r>
              <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Source Auditor, Wind River, Black Duck, </a:t>
            </a:r>
            <a:r>
              <a:rPr lang="en-US" altLang="ja-JP" sz="2600" dirty="0" err="1">
                <a:solidFill>
                  <a:srgbClr val="262626"/>
                </a:solidFill>
                <a:latin typeface="Arial" panose="020B0604020202020204" pitchFamily="34" charset="0"/>
                <a:ea typeface="ＭＳ Ｐゴシック" panose="020B0600070205080204" pitchFamily="50" charset="-128"/>
                <a:cs typeface="Arial" panose="020B0604020202020204" pitchFamily="34" charset="0"/>
              </a:rPr>
              <a:t>Protecode</a:t>
            </a:r>
            <a:endPar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lvl="1">
              <a:lnSpc>
                <a:spcPct val="80000"/>
              </a:lnSpc>
            </a:pPr>
            <a:endParaRPr lang="en-US" altLang="ja-JP" sz="26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41988" name="Slide Number Placeholder 1">
            <a:extLst>
              <a:ext uri="{FF2B5EF4-FFF2-40B4-BE49-F238E27FC236}">
                <a16:creationId xmlns:a16="http://schemas.microsoft.com/office/drawing/2014/main" id="{946AFC3D-9732-453F-B64D-08771EE6DD59}"/>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D47457E3-85EB-4151-97B6-80514632D53D}" type="slidenum">
              <a:rPr lang="en-US" altLang="ja-JP">
                <a:solidFill>
                  <a:srgbClr val="898989"/>
                </a:solidFill>
                <a:latin typeface="Arial" panose="020B0604020202020204" pitchFamily="34" charset="0"/>
              </a:rPr>
              <a:pPr eaLnBrk="1" hangingPunct="1"/>
              <a:t>33</a:t>
            </a:fld>
            <a:endParaRPr lang="en-US" altLang="ja-JP">
              <a:solidFill>
                <a:srgbClr val="898989"/>
              </a:solidFill>
              <a:latin typeface="Arial" panose="020B0604020202020204" pitchFamily="34" charset="0"/>
            </a:endParaRPr>
          </a:p>
        </p:txBody>
      </p:sp>
    </p:spTree>
  </p:cSld>
  <p:clrMapOvr>
    <a:masterClrMapping/>
  </p:clrMapOvr>
  <p:transition advTm="5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898B9CA-340B-4D9D-8C6B-A3C4912ED22C}"/>
              </a:ext>
            </a:extLst>
          </p:cNvPr>
          <p:cNvSpPr>
            <a:spLocks noGrp="1"/>
          </p:cNvSpPr>
          <p:nvPr>
            <p:ph idx="13"/>
          </p:nvPr>
        </p:nvSpPr>
        <p:spPr/>
        <p:txBody>
          <a:bodyPr/>
          <a:lstStyle/>
          <a:p>
            <a:pPr>
              <a:defRPr/>
            </a:pPr>
            <a:r>
              <a:rPr lang="en-US" dirty="0"/>
              <a:t>Details of the Problem</a:t>
            </a:r>
            <a:r>
              <a:rPr lang="ja-JP" altLang="en-US" dirty="0"/>
              <a:t>（問題の詳細）</a:t>
            </a:r>
            <a:endParaRPr lang="en-US" dirty="0"/>
          </a:p>
          <a:p>
            <a:pPr>
              <a:defRPr/>
            </a:pPr>
            <a:endParaRPr lang="en-US" dirty="0"/>
          </a:p>
          <a:p>
            <a:pPr>
              <a:defRPr/>
            </a:pPr>
            <a:endParaRPr lang="en-US" dirty="0"/>
          </a:p>
          <a:p>
            <a:pPr>
              <a:defRPr/>
            </a:pPr>
            <a:endParaRPr lang="en-US" dirty="0"/>
          </a:p>
        </p:txBody>
      </p:sp>
      <p:sp>
        <p:nvSpPr>
          <p:cNvPr id="43011" name="Slide Number Placeholder 1">
            <a:extLst>
              <a:ext uri="{FF2B5EF4-FFF2-40B4-BE49-F238E27FC236}">
                <a16:creationId xmlns:a16="http://schemas.microsoft.com/office/drawing/2014/main" id="{D6F9852F-BBEC-48FE-A380-4F8247EF0336}"/>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F7659BC2-29E1-4A05-BF99-143CBBD8FF1B}" type="slidenum">
              <a:rPr lang="en-US" altLang="ja-JP">
                <a:solidFill>
                  <a:srgbClr val="898989"/>
                </a:solidFill>
                <a:latin typeface="Arial" panose="020B0604020202020204" pitchFamily="34" charset="0"/>
              </a:rPr>
              <a:pPr eaLnBrk="1" hangingPunct="1"/>
              <a:t>34</a:t>
            </a:fld>
            <a:endParaRPr lang="en-US" altLang="ja-JP">
              <a:solidFill>
                <a:srgbClr val="898989"/>
              </a:solidFill>
              <a:latin typeface="Arial" panose="020B060402020202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83A5DA6A-35AD-48D8-B589-39A44C99E229}"/>
              </a:ext>
            </a:extLst>
          </p:cNvPr>
          <p:cNvSpPr>
            <a:spLocks noGrp="1" noChangeArrowheads="1"/>
          </p:cNvSpPr>
          <p:nvPr>
            <p:ph type="title"/>
          </p:nvPr>
        </p:nvSpPr>
        <p:spPr/>
        <p:txBody>
          <a:bodyPr/>
          <a:lstStyle/>
          <a:p>
            <a:pPr>
              <a:defRPr/>
            </a:pPr>
            <a:r>
              <a:rPr lang="en-US">
                <a:latin typeface="Arial" charset="0"/>
                <a:cs typeface="ＭＳ Ｐゴシック" charset="0"/>
              </a:rPr>
              <a:t>Scope of the Problem:</a:t>
            </a:r>
          </a:p>
        </p:txBody>
      </p:sp>
      <p:sp>
        <p:nvSpPr>
          <p:cNvPr id="24578" name="Rectangle 3">
            <a:extLst>
              <a:ext uri="{FF2B5EF4-FFF2-40B4-BE49-F238E27FC236}">
                <a16:creationId xmlns:a16="http://schemas.microsoft.com/office/drawing/2014/main" id="{B7DCFE60-6429-4520-B746-97D6034D3711}"/>
              </a:ext>
            </a:extLst>
          </p:cNvPr>
          <p:cNvSpPr>
            <a:spLocks noGrp="1" noChangeArrowheads="1"/>
          </p:cNvSpPr>
          <p:nvPr>
            <p:ph idx="1"/>
          </p:nvPr>
        </p:nvSpPr>
        <p:spPr/>
        <p:txBody>
          <a:bodyPr>
            <a:normAutofit fontScale="92500" lnSpcReduction="10000"/>
          </a:bodyPr>
          <a:lstStyle/>
          <a:p>
            <a:pPr>
              <a:lnSpc>
                <a:spcPct val="80000"/>
              </a:lnSpc>
              <a:buFont typeface="Wingdings" panose="05000000000000000000" pitchFamily="2" charset="2"/>
              <a:buChar char="§"/>
            </a:pPr>
            <a:r>
              <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Prior to distributing a collection of software the contents of each package to be included needs to be reviewed, to ensure compliance with all the licenses in the code being redistributed.</a:t>
            </a:r>
            <a:r>
              <a:rPr lang="ja-JP" altLang="en-US"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（ソフトウェアのコレクションを配布する前に、再配布するコード内のすべてのライセンスの遵守を確実にするために、含まれる各パッケージの内容を確認する必要があります。）</a:t>
            </a:r>
            <a:endPar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a:lnSpc>
                <a:spcPct val="80000"/>
              </a:lnSpc>
              <a:buFont typeface="Wingdings" panose="05000000000000000000" pitchFamily="2" charset="2"/>
              <a:buNone/>
            </a:pPr>
            <a:endPar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a:lnSpc>
                <a:spcPct val="80000"/>
              </a:lnSpc>
              <a:buFont typeface="Wingdings" panose="05000000000000000000" pitchFamily="2" charset="2"/>
              <a:buChar char="§"/>
            </a:pPr>
            <a:r>
              <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Supply chain for products now requires software copyright and licensing information for lawsuit avoidance and risk mitigation.</a:t>
            </a:r>
            <a:r>
              <a:rPr lang="ja-JP" altLang="en-US"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（製品のサプライチェーンは、訴訟の回避とリスク軽減のためのソフトウェアの著作権とライセンス情報を必要としています。）</a:t>
            </a:r>
            <a:endPar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a:lnSpc>
                <a:spcPct val="80000"/>
              </a:lnSpc>
              <a:buFont typeface="Wingdings" panose="05000000000000000000" pitchFamily="2" charset="2"/>
              <a:buChar char="§"/>
            </a:pPr>
            <a:endPar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a:lnSpc>
                <a:spcPct val="80000"/>
              </a:lnSpc>
              <a:buFont typeface="Wingdings" panose="05000000000000000000" pitchFamily="2" charset="2"/>
              <a:buChar char="§"/>
            </a:pPr>
            <a:r>
              <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A package’s declared license may not always match the licenses of individual files inside the package itself.</a:t>
            </a:r>
            <a:r>
              <a:rPr lang="ja-JP" altLang="en-US"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（パッケージの宣言されたライセンスは、パッケージ内の個々のファイルのライセンスと必ずしも一致するとは限りません）</a:t>
            </a:r>
            <a:endPar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a:lnSpc>
                <a:spcPct val="80000"/>
              </a:lnSpc>
              <a:buFont typeface="Wingdings" panose="05000000000000000000" pitchFamily="2" charset="2"/>
              <a:buChar char="§"/>
            </a:pPr>
            <a:endPar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a:lnSpc>
                <a:spcPct val="80000"/>
              </a:lnSpc>
              <a:buFont typeface="Wingdings" panose="05000000000000000000" pitchFamily="2" charset="2"/>
              <a:buChar char="§"/>
            </a:pPr>
            <a:r>
              <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A package may consist of thousands of files with different licenses in the files.</a:t>
            </a:r>
            <a:r>
              <a:rPr lang="ja-JP" altLang="en-US"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（パッケージは、ファイル内に異なるライセンスを持つ数千のファイルで構成されている場合があります。</a:t>
            </a:r>
            <a:endPar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a:lnSpc>
                <a:spcPct val="80000"/>
              </a:lnSpc>
              <a:buFont typeface="Wingdings" panose="05000000000000000000" pitchFamily="2" charset="2"/>
              <a:buChar char="§"/>
            </a:pPr>
            <a:endPar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a:p>
            <a:pPr>
              <a:lnSpc>
                <a:spcPct val="80000"/>
              </a:lnSpc>
              <a:buFont typeface="Wingdings" panose="05000000000000000000" pitchFamily="2" charset="2"/>
              <a:buChar char="§"/>
            </a:pPr>
            <a:r>
              <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Need a standard way of referring to the legal compliance </a:t>
            </a:r>
            <a:r>
              <a:rPr lang="ja-JP" altLang="en-US"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a:t>
            </a:r>
            <a:r>
              <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bill-of-materials</a:t>
            </a:r>
            <a:r>
              <a:rPr lang="ja-JP" altLang="en-US"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a:t>
            </a:r>
            <a:r>
              <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 of a software package and be able exchange information with others efficiently and accurately.</a:t>
            </a:r>
            <a:r>
              <a:rPr lang="ja-JP" altLang="en-US"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rPr>
              <a:t>（ソフトウェアパッケージの法令遵守「部品表」を参照する標準的な方法が必要であり、他者と効率的かつ正確に情報を交換できるようにする必要があります。）</a:t>
            </a:r>
            <a:endParaRPr lang="en-US" altLang="ja-JP" sz="1800" dirty="0">
              <a:solidFill>
                <a:srgbClr val="262626"/>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44036" name="Slide Number Placeholder 1">
            <a:extLst>
              <a:ext uri="{FF2B5EF4-FFF2-40B4-BE49-F238E27FC236}">
                <a16:creationId xmlns:a16="http://schemas.microsoft.com/office/drawing/2014/main" id="{DA0BEB34-04B4-4505-A10F-1BE0B3887A63}"/>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747101D9-0AB3-4871-BB0B-8CFD5213169D}" type="slidenum">
              <a:rPr lang="en-US" altLang="ja-JP">
                <a:solidFill>
                  <a:srgbClr val="898989"/>
                </a:solidFill>
                <a:latin typeface="Arial" panose="020B0604020202020204" pitchFamily="34" charset="0"/>
              </a:rPr>
              <a:pPr eaLnBrk="1" hangingPunct="1"/>
              <a:t>35</a:t>
            </a:fld>
            <a:endParaRPr lang="en-US" altLang="ja-JP">
              <a:solidFill>
                <a:srgbClr val="898989"/>
              </a:solidFill>
              <a:latin typeface="Arial" panose="020B0604020202020204"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9">
            <a:extLst>
              <a:ext uri="{FF2B5EF4-FFF2-40B4-BE49-F238E27FC236}">
                <a16:creationId xmlns:a16="http://schemas.microsoft.com/office/drawing/2014/main" id="{3E16600A-0BDB-437C-B3FD-92A035CDD58D}"/>
              </a:ext>
            </a:extLst>
          </p:cNvPr>
          <p:cNvSpPr>
            <a:spLocks noGrp="1" noChangeArrowheads="1"/>
          </p:cNvSpPr>
          <p:nvPr>
            <p:ph type="title"/>
          </p:nvPr>
        </p:nvSpPr>
        <p:spPr/>
        <p:txBody>
          <a:bodyPr>
            <a:noAutofit/>
          </a:bodyPr>
          <a:lstStyle/>
          <a:p>
            <a:pPr eaLnBrk="1" hangingPunct="1">
              <a:defRPr/>
            </a:pPr>
            <a:r>
              <a:rPr lang="en-US" sz="2800" dirty="0">
                <a:latin typeface="Arial" charset="0"/>
                <a:cs typeface="ＭＳ Ｐゴシック" charset="0"/>
              </a:rPr>
              <a:t>Products have mixed code from many different sources…</a:t>
            </a:r>
            <a:br>
              <a:rPr lang="en-US" sz="2800" dirty="0">
                <a:latin typeface="Arial" charset="0"/>
                <a:cs typeface="ＭＳ Ｐゴシック" charset="0"/>
              </a:rPr>
            </a:br>
            <a:r>
              <a:rPr lang="ja-JP" altLang="en-US" sz="2800" dirty="0">
                <a:latin typeface="Arial" charset="0"/>
                <a:cs typeface="ＭＳ Ｐゴシック" charset="0"/>
              </a:rPr>
              <a:t>（製品は大量の異なるソースが混ざったコードを持っている。）</a:t>
            </a:r>
            <a:r>
              <a:rPr lang="en-US" sz="2800" dirty="0">
                <a:latin typeface="Arial" charset="0"/>
                <a:cs typeface="ＭＳ Ｐゴシック" charset="0"/>
              </a:rPr>
              <a:t> </a:t>
            </a:r>
          </a:p>
        </p:txBody>
      </p:sp>
      <p:sp>
        <p:nvSpPr>
          <p:cNvPr id="45086" name="Slide Number Placeholder 2">
            <a:extLst>
              <a:ext uri="{FF2B5EF4-FFF2-40B4-BE49-F238E27FC236}">
                <a16:creationId xmlns:a16="http://schemas.microsoft.com/office/drawing/2014/main" id="{4A6CEF6C-BCD5-4940-8895-0ACB46074090}"/>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34A16770-8051-4957-9B46-35442F325DB8}" type="slidenum">
              <a:rPr lang="en-US" altLang="ja-JP">
                <a:solidFill>
                  <a:srgbClr val="898989"/>
                </a:solidFill>
                <a:latin typeface="Arial" panose="020B0604020202020204" pitchFamily="34" charset="0"/>
              </a:rPr>
              <a:pPr eaLnBrk="1" hangingPunct="1"/>
              <a:t>36</a:t>
            </a:fld>
            <a:endParaRPr lang="en-US" altLang="ja-JP">
              <a:solidFill>
                <a:srgbClr val="898989"/>
              </a:solidFill>
              <a:latin typeface="Arial" panose="020B0604020202020204" pitchFamily="34" charset="0"/>
            </a:endParaRPr>
          </a:p>
        </p:txBody>
      </p:sp>
      <p:sp>
        <p:nvSpPr>
          <p:cNvPr id="45085" name="Text Box 4">
            <a:extLst>
              <a:ext uri="{FF2B5EF4-FFF2-40B4-BE49-F238E27FC236}">
                <a16:creationId xmlns:a16="http://schemas.microsoft.com/office/drawing/2014/main" id="{EB595D4B-0407-4E4B-9A98-18145F9EA502}"/>
              </a:ext>
            </a:extLst>
          </p:cNvPr>
          <p:cNvSpPr txBox="1">
            <a:spLocks noChangeArrowheads="1"/>
          </p:cNvSpPr>
          <p:nvPr/>
        </p:nvSpPr>
        <p:spPr bwMode="auto">
          <a:xfrm>
            <a:off x="7391400" y="6324600"/>
            <a:ext cx="2514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50000"/>
              </a:spcBef>
              <a:buSzTx/>
              <a:buFontTx/>
              <a:buNone/>
            </a:pPr>
            <a:r>
              <a:rPr lang="en-US" altLang="ja-JP" sz="1000"/>
              <a:t>Diagram Source: Black Duck Software</a:t>
            </a:r>
          </a:p>
        </p:txBody>
      </p:sp>
      <p:sp>
        <p:nvSpPr>
          <p:cNvPr id="57" name="Rounded Rectangle 58">
            <a:extLst>
              <a:ext uri="{FF2B5EF4-FFF2-40B4-BE49-F238E27FC236}">
                <a16:creationId xmlns:a16="http://schemas.microsoft.com/office/drawing/2014/main" id="{B60452F0-8109-4BAB-9B17-F6FCB9FA2FDA}"/>
              </a:ext>
            </a:extLst>
          </p:cNvPr>
          <p:cNvSpPr>
            <a:spLocks noChangeArrowheads="1"/>
          </p:cNvSpPr>
          <p:nvPr/>
        </p:nvSpPr>
        <p:spPr bwMode="auto">
          <a:xfrm>
            <a:off x="6477000" y="1828800"/>
            <a:ext cx="3733800" cy="3962400"/>
          </a:xfrm>
          <a:prstGeom prst="roundRect">
            <a:avLst>
              <a:gd name="adj" fmla="val 16667"/>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endParaRPr lang="ja-JP" altLang="ja-JP"/>
          </a:p>
        </p:txBody>
      </p:sp>
      <p:pic>
        <p:nvPicPr>
          <p:cNvPr id="58" name="Picture 5" descr="arrow1">
            <a:extLst>
              <a:ext uri="{FF2B5EF4-FFF2-40B4-BE49-F238E27FC236}">
                <a16:creationId xmlns:a16="http://schemas.microsoft.com/office/drawing/2014/main" id="{964AA87B-E8FE-441F-AF3D-FFD3D76B9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66820">
            <a:off x="4329113" y="4138613"/>
            <a:ext cx="28781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 descr="arrow1">
            <a:extLst>
              <a:ext uri="{FF2B5EF4-FFF2-40B4-BE49-F238E27FC236}">
                <a16:creationId xmlns:a16="http://schemas.microsoft.com/office/drawing/2014/main" id="{110372D9-F4A6-465F-AD8B-2A99C41E0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86972">
            <a:off x="4330700" y="3063875"/>
            <a:ext cx="26939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8" descr="shutterstock_2771337">
            <a:extLst>
              <a:ext uri="{FF2B5EF4-FFF2-40B4-BE49-F238E27FC236}">
                <a16:creationId xmlns:a16="http://schemas.microsoft.com/office/drawing/2014/main" id="{1244EE51-65E3-4BF3-AD49-A7601F112F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062" t="23125" b="20314"/>
          <a:stretch>
            <a:fillRect/>
          </a:stretch>
        </p:blipFill>
        <p:spPr bwMode="auto">
          <a:xfrm>
            <a:off x="7162800" y="3771900"/>
            <a:ext cx="2925763"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 Box 10">
            <a:extLst>
              <a:ext uri="{FF2B5EF4-FFF2-40B4-BE49-F238E27FC236}">
                <a16:creationId xmlns:a16="http://schemas.microsoft.com/office/drawing/2014/main" id="{09B13161-2906-466A-B691-211B48E99C74}"/>
              </a:ext>
            </a:extLst>
          </p:cNvPr>
          <p:cNvSpPr txBox="1">
            <a:spLocks noChangeArrowheads="1"/>
          </p:cNvSpPr>
          <p:nvPr/>
        </p:nvSpPr>
        <p:spPr bwMode="auto">
          <a:xfrm>
            <a:off x="6450013" y="5786438"/>
            <a:ext cx="36639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91430" tIns="45715" rIns="91430" bIns="45715">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lnSpc>
                <a:spcPct val="95000"/>
              </a:lnSpc>
              <a:spcBef>
                <a:spcPct val="50000"/>
              </a:spcBef>
              <a:buClr>
                <a:schemeClr val="hlink"/>
              </a:buClr>
              <a:buSzTx/>
              <a:buFont typeface="Wingdings" panose="05000000000000000000" pitchFamily="2" charset="2"/>
              <a:buNone/>
            </a:pPr>
            <a:r>
              <a:rPr lang="en-US" altLang="ja-JP" sz="1400">
                <a:solidFill>
                  <a:schemeClr val="bg1"/>
                </a:solidFill>
              </a:rPr>
              <a:t>YOUR COMPANY – TOOLS, PROCESSES</a:t>
            </a:r>
          </a:p>
        </p:txBody>
      </p:sp>
      <p:sp>
        <p:nvSpPr>
          <p:cNvPr id="62" name="Text Box 11">
            <a:extLst>
              <a:ext uri="{FF2B5EF4-FFF2-40B4-BE49-F238E27FC236}">
                <a16:creationId xmlns:a16="http://schemas.microsoft.com/office/drawing/2014/main" id="{D667B0F2-ADA9-457F-A3DB-CE440E15957D}"/>
              </a:ext>
            </a:extLst>
          </p:cNvPr>
          <p:cNvSpPr txBox="1">
            <a:spLocks noChangeArrowheads="1"/>
          </p:cNvSpPr>
          <p:nvPr/>
        </p:nvSpPr>
        <p:spPr bwMode="auto">
          <a:xfrm>
            <a:off x="7407275" y="5432425"/>
            <a:ext cx="16478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91430" tIns="45715" rIns="91430" bIns="45715">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lnSpc>
                <a:spcPct val="90000"/>
              </a:lnSpc>
              <a:spcBef>
                <a:spcPct val="50000"/>
              </a:spcBef>
              <a:buClr>
                <a:schemeClr val="hlink"/>
              </a:buClr>
              <a:buSzTx/>
              <a:buFont typeface="Wingdings" panose="05000000000000000000" pitchFamily="2" charset="2"/>
              <a:buNone/>
            </a:pPr>
            <a:r>
              <a:rPr lang="en-US" altLang="ja-JP" sz="1600">
                <a:solidFill>
                  <a:schemeClr val="tx2"/>
                </a:solidFill>
              </a:rPr>
              <a:t>Your Application</a:t>
            </a:r>
          </a:p>
        </p:txBody>
      </p:sp>
      <p:sp>
        <p:nvSpPr>
          <p:cNvPr id="63" name="Text Box 12">
            <a:extLst>
              <a:ext uri="{FF2B5EF4-FFF2-40B4-BE49-F238E27FC236}">
                <a16:creationId xmlns:a16="http://schemas.microsoft.com/office/drawing/2014/main" id="{CA6197A0-82A7-4F23-81A7-6A25A31F8450}"/>
              </a:ext>
            </a:extLst>
          </p:cNvPr>
          <p:cNvSpPr txBox="1">
            <a:spLocks noChangeArrowheads="1"/>
          </p:cNvSpPr>
          <p:nvPr/>
        </p:nvSpPr>
        <p:spPr bwMode="gray">
          <a:xfrm>
            <a:off x="2438400" y="5287963"/>
            <a:ext cx="1828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lnSpc>
                <a:spcPct val="90000"/>
              </a:lnSpc>
              <a:spcBef>
                <a:spcPct val="50000"/>
              </a:spcBef>
              <a:buClr>
                <a:schemeClr val="hlink"/>
              </a:buClr>
              <a:buSzTx/>
              <a:buFont typeface="Wingdings" panose="05000000000000000000" pitchFamily="2" charset="2"/>
              <a:buNone/>
            </a:pPr>
            <a:r>
              <a:rPr lang="en-US" altLang="ja-JP" sz="1600" b="1" dirty="0">
                <a:solidFill>
                  <a:schemeClr val="tx2"/>
                </a:solidFill>
              </a:rPr>
              <a:t>Open Source Software</a:t>
            </a:r>
          </a:p>
        </p:txBody>
      </p:sp>
      <p:sp>
        <p:nvSpPr>
          <p:cNvPr id="64" name="Text Box 17">
            <a:extLst>
              <a:ext uri="{FF2B5EF4-FFF2-40B4-BE49-F238E27FC236}">
                <a16:creationId xmlns:a16="http://schemas.microsoft.com/office/drawing/2014/main" id="{C2646469-7735-4FA1-9B8A-CA956B97999C}"/>
              </a:ext>
            </a:extLst>
          </p:cNvPr>
          <p:cNvSpPr txBox="1">
            <a:spLocks noChangeArrowheads="1"/>
          </p:cNvSpPr>
          <p:nvPr/>
        </p:nvSpPr>
        <p:spPr bwMode="gray">
          <a:xfrm>
            <a:off x="7848600" y="1971675"/>
            <a:ext cx="14382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lnSpc>
                <a:spcPct val="90000"/>
              </a:lnSpc>
              <a:spcBef>
                <a:spcPct val="50000"/>
              </a:spcBef>
              <a:buClr>
                <a:schemeClr val="hlink"/>
              </a:buClr>
              <a:buSzTx/>
              <a:buFont typeface="Wingdings" panose="05000000000000000000" pitchFamily="2" charset="2"/>
              <a:buNone/>
            </a:pPr>
            <a:r>
              <a:rPr lang="en-US" altLang="ja-JP" sz="1600">
                <a:solidFill>
                  <a:schemeClr val="bg2"/>
                </a:solidFill>
              </a:rPr>
              <a:t>Internally Developed Code</a:t>
            </a:r>
          </a:p>
        </p:txBody>
      </p:sp>
      <p:pic>
        <p:nvPicPr>
          <p:cNvPr id="65" name="Picture 34" descr="arrow1">
            <a:extLst>
              <a:ext uri="{FF2B5EF4-FFF2-40B4-BE49-F238E27FC236}">
                <a16:creationId xmlns:a16="http://schemas.microsoft.com/office/drawing/2014/main" id="{8926F4CE-5888-44B9-8061-8A8A9AD4A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74630">
            <a:off x="4308475" y="2233613"/>
            <a:ext cx="29511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 name="Group 41">
            <a:extLst>
              <a:ext uri="{FF2B5EF4-FFF2-40B4-BE49-F238E27FC236}">
                <a16:creationId xmlns:a16="http://schemas.microsoft.com/office/drawing/2014/main" id="{98882722-88AE-4992-B63D-E0DDE28DCD61}"/>
              </a:ext>
            </a:extLst>
          </p:cNvPr>
          <p:cNvGrpSpPr>
            <a:grpSpLocks/>
          </p:cNvGrpSpPr>
          <p:nvPr/>
        </p:nvGrpSpPr>
        <p:grpSpPr bwMode="auto">
          <a:xfrm>
            <a:off x="4537075" y="2884488"/>
            <a:ext cx="568325" cy="609600"/>
            <a:chOff x="731" y="3106"/>
            <a:chExt cx="461" cy="494"/>
          </a:xfrm>
        </p:grpSpPr>
        <p:pic>
          <p:nvPicPr>
            <p:cNvPr id="67" name="Picture 42" descr="code">
              <a:extLst>
                <a:ext uri="{FF2B5EF4-FFF2-40B4-BE49-F238E27FC236}">
                  <a16:creationId xmlns:a16="http://schemas.microsoft.com/office/drawing/2014/main" id="{F636A1C8-2CCF-4FF9-BCEF-8ECDAB4449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31" y="3106"/>
              <a:ext cx="386"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43" descr="security">
              <a:extLst>
                <a:ext uri="{FF2B5EF4-FFF2-40B4-BE49-F238E27FC236}">
                  <a16:creationId xmlns:a16="http://schemas.microsoft.com/office/drawing/2014/main" id="{EE78D994-3D60-4DA5-B59D-AAB37210F5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956" y="3193"/>
              <a:ext cx="23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9" name="Text Box 47">
            <a:extLst>
              <a:ext uri="{FF2B5EF4-FFF2-40B4-BE49-F238E27FC236}">
                <a16:creationId xmlns:a16="http://schemas.microsoft.com/office/drawing/2014/main" id="{8564775B-68CF-42B3-9AB9-70C0B67296AA}"/>
              </a:ext>
            </a:extLst>
          </p:cNvPr>
          <p:cNvSpPr txBox="1">
            <a:spLocks noChangeArrowheads="1"/>
          </p:cNvSpPr>
          <p:nvPr/>
        </p:nvSpPr>
        <p:spPr bwMode="gray">
          <a:xfrm>
            <a:off x="2057400" y="1884363"/>
            <a:ext cx="2336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lnSpc>
                <a:spcPct val="90000"/>
              </a:lnSpc>
              <a:spcBef>
                <a:spcPct val="50000"/>
              </a:spcBef>
              <a:buClr>
                <a:schemeClr val="hlink"/>
              </a:buClr>
              <a:buSzTx/>
              <a:buFont typeface="Wingdings" panose="05000000000000000000" pitchFamily="2" charset="2"/>
              <a:buNone/>
            </a:pPr>
            <a:r>
              <a:rPr lang="en-US" altLang="ja-JP" sz="1600">
                <a:solidFill>
                  <a:schemeClr val="bg2"/>
                </a:solidFill>
              </a:rPr>
              <a:t>Outsourced Code Development</a:t>
            </a:r>
          </a:p>
        </p:txBody>
      </p:sp>
      <p:pic>
        <p:nvPicPr>
          <p:cNvPr id="70" name="Picture 53" descr="arrow1">
            <a:extLst>
              <a:ext uri="{FF2B5EF4-FFF2-40B4-BE49-F238E27FC236}">
                <a16:creationId xmlns:a16="http://schemas.microsoft.com/office/drawing/2014/main" id="{1606DE7C-0015-4988-91DE-07FFBD52F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931"/>
          <a:stretch>
            <a:fillRect/>
          </a:stretch>
        </p:blipFill>
        <p:spPr bwMode="auto">
          <a:xfrm rot="10018814">
            <a:off x="4652963" y="4824413"/>
            <a:ext cx="24749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 Box 54">
            <a:extLst>
              <a:ext uri="{FF2B5EF4-FFF2-40B4-BE49-F238E27FC236}">
                <a16:creationId xmlns:a16="http://schemas.microsoft.com/office/drawing/2014/main" id="{B5F4AF38-9B67-4B40-8ED2-EC10ED22B8A1}"/>
              </a:ext>
            </a:extLst>
          </p:cNvPr>
          <p:cNvSpPr txBox="1">
            <a:spLocks noChangeArrowheads="1"/>
          </p:cNvSpPr>
          <p:nvPr/>
        </p:nvSpPr>
        <p:spPr bwMode="gray">
          <a:xfrm>
            <a:off x="5078413" y="3989388"/>
            <a:ext cx="7048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lnSpc>
                <a:spcPct val="90000"/>
              </a:lnSpc>
              <a:spcBef>
                <a:spcPct val="50000"/>
              </a:spcBef>
              <a:buClr>
                <a:schemeClr val="hlink"/>
              </a:buClr>
              <a:buSzTx/>
              <a:buFont typeface="Wingdings" panose="05000000000000000000" pitchFamily="2" charset="2"/>
              <a:buNone/>
            </a:pPr>
            <a:r>
              <a:rPr lang="en-US" altLang="ja-JP" sz="1600">
                <a:solidFill>
                  <a:schemeClr val="bg2"/>
                </a:solidFill>
              </a:rPr>
              <a:t>Code</a:t>
            </a:r>
          </a:p>
        </p:txBody>
      </p:sp>
      <p:sp>
        <p:nvSpPr>
          <p:cNvPr id="72" name="Text Box 55">
            <a:extLst>
              <a:ext uri="{FF2B5EF4-FFF2-40B4-BE49-F238E27FC236}">
                <a16:creationId xmlns:a16="http://schemas.microsoft.com/office/drawing/2014/main" id="{2E0D0674-81A3-4AE7-9BCF-A8B18022B5B6}"/>
              </a:ext>
            </a:extLst>
          </p:cNvPr>
          <p:cNvSpPr txBox="1">
            <a:spLocks noChangeArrowheads="1"/>
          </p:cNvSpPr>
          <p:nvPr/>
        </p:nvSpPr>
        <p:spPr bwMode="gray">
          <a:xfrm>
            <a:off x="4789488" y="5691188"/>
            <a:ext cx="13906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lnSpc>
                <a:spcPct val="90000"/>
              </a:lnSpc>
              <a:spcBef>
                <a:spcPct val="50000"/>
              </a:spcBef>
              <a:buClr>
                <a:schemeClr val="hlink"/>
              </a:buClr>
              <a:buSzTx/>
              <a:buFont typeface="Wingdings" panose="05000000000000000000" pitchFamily="2" charset="2"/>
              <a:buNone/>
            </a:pPr>
            <a:r>
              <a:rPr lang="en-US" altLang="ja-JP" sz="1600">
                <a:solidFill>
                  <a:schemeClr val="bg2"/>
                </a:solidFill>
              </a:rPr>
              <a:t>Obligations</a:t>
            </a:r>
          </a:p>
        </p:txBody>
      </p:sp>
      <p:pic>
        <p:nvPicPr>
          <p:cNvPr id="73" name="Picture 34" descr="arrow1">
            <a:extLst>
              <a:ext uri="{FF2B5EF4-FFF2-40B4-BE49-F238E27FC236}">
                <a16:creationId xmlns:a16="http://schemas.microsoft.com/office/drawing/2014/main" id="{103C908A-F2AE-4A9F-BE1B-B72D126A2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57501">
            <a:off x="6978650" y="2565400"/>
            <a:ext cx="22225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34" descr="arrow1">
            <a:extLst>
              <a:ext uri="{FF2B5EF4-FFF2-40B4-BE49-F238E27FC236}">
                <a16:creationId xmlns:a16="http://schemas.microsoft.com/office/drawing/2014/main" id="{F43428FD-A8BD-42E0-9CC1-A2C8F3A84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86972">
            <a:off x="4689475" y="1598613"/>
            <a:ext cx="27193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5" name="Group 13">
            <a:extLst>
              <a:ext uri="{FF2B5EF4-FFF2-40B4-BE49-F238E27FC236}">
                <a16:creationId xmlns:a16="http://schemas.microsoft.com/office/drawing/2014/main" id="{D6DA201F-A9C7-4198-8530-4337BB917C11}"/>
              </a:ext>
            </a:extLst>
          </p:cNvPr>
          <p:cNvGrpSpPr>
            <a:grpSpLocks/>
          </p:cNvGrpSpPr>
          <p:nvPr/>
        </p:nvGrpSpPr>
        <p:grpSpPr bwMode="auto">
          <a:xfrm>
            <a:off x="7185025" y="2047875"/>
            <a:ext cx="714375" cy="852488"/>
            <a:chOff x="4114" y="879"/>
            <a:chExt cx="619" cy="738"/>
          </a:xfrm>
        </p:grpSpPr>
        <p:pic>
          <p:nvPicPr>
            <p:cNvPr id="76" name="Picture 14" descr="code">
              <a:extLst>
                <a:ext uri="{FF2B5EF4-FFF2-40B4-BE49-F238E27FC236}">
                  <a16:creationId xmlns:a16="http://schemas.microsoft.com/office/drawing/2014/main" id="{D6833129-487F-48E5-8BF6-AC8FF36723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114" y="879"/>
              <a:ext cx="427"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5" descr="code">
              <a:extLst>
                <a:ext uri="{FF2B5EF4-FFF2-40B4-BE49-F238E27FC236}">
                  <a16:creationId xmlns:a16="http://schemas.microsoft.com/office/drawing/2014/main" id="{C5BC408E-B7FE-4226-8038-160083F232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210" y="975"/>
              <a:ext cx="427"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16" descr="code">
              <a:extLst>
                <a:ext uri="{FF2B5EF4-FFF2-40B4-BE49-F238E27FC236}">
                  <a16:creationId xmlns:a16="http://schemas.microsoft.com/office/drawing/2014/main" id="{06343025-2DEA-4C5C-9798-2BF826F7BB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306" y="1071"/>
              <a:ext cx="427"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 name="Group 44">
            <a:extLst>
              <a:ext uri="{FF2B5EF4-FFF2-40B4-BE49-F238E27FC236}">
                <a16:creationId xmlns:a16="http://schemas.microsoft.com/office/drawing/2014/main" id="{CB3BEFC2-CD0A-4E1F-A8D5-8A223D9EE8B8}"/>
              </a:ext>
            </a:extLst>
          </p:cNvPr>
          <p:cNvGrpSpPr>
            <a:grpSpLocks/>
          </p:cNvGrpSpPr>
          <p:nvPr/>
        </p:nvGrpSpPr>
        <p:grpSpPr bwMode="auto">
          <a:xfrm>
            <a:off x="4171950" y="1965325"/>
            <a:ext cx="557213" cy="633413"/>
            <a:chOff x="1001" y="856"/>
            <a:chExt cx="480" cy="546"/>
          </a:xfrm>
        </p:grpSpPr>
        <p:pic>
          <p:nvPicPr>
            <p:cNvPr id="80" name="Picture 45" descr="code">
              <a:extLst>
                <a:ext uri="{FF2B5EF4-FFF2-40B4-BE49-F238E27FC236}">
                  <a16:creationId xmlns:a16="http://schemas.microsoft.com/office/drawing/2014/main" id="{F405090A-8E68-42DE-9D55-C36737F7B3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001" y="856"/>
              <a:ext cx="427"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46" descr="regulation">
              <a:extLst>
                <a:ext uri="{FF2B5EF4-FFF2-40B4-BE49-F238E27FC236}">
                  <a16:creationId xmlns:a16="http://schemas.microsoft.com/office/drawing/2014/main" id="{B559F23D-5F14-4F2A-9D05-4EB467A017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1215" y="1000"/>
              <a:ext cx="26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 name="Group 18">
            <a:extLst>
              <a:ext uri="{FF2B5EF4-FFF2-40B4-BE49-F238E27FC236}">
                <a16:creationId xmlns:a16="http://schemas.microsoft.com/office/drawing/2014/main" id="{F15E1934-587C-4C0C-9D8F-18C410A3FC17}"/>
              </a:ext>
            </a:extLst>
          </p:cNvPr>
          <p:cNvGrpSpPr>
            <a:grpSpLocks/>
          </p:cNvGrpSpPr>
          <p:nvPr/>
        </p:nvGrpSpPr>
        <p:grpSpPr bwMode="auto">
          <a:xfrm>
            <a:off x="7681913" y="3140075"/>
            <a:ext cx="1330325" cy="1247775"/>
            <a:chOff x="3354" y="1750"/>
            <a:chExt cx="838" cy="786"/>
          </a:xfrm>
        </p:grpSpPr>
        <p:grpSp>
          <p:nvGrpSpPr>
            <p:cNvPr id="83" name="Group 19">
              <a:extLst>
                <a:ext uri="{FF2B5EF4-FFF2-40B4-BE49-F238E27FC236}">
                  <a16:creationId xmlns:a16="http://schemas.microsoft.com/office/drawing/2014/main" id="{CCAD8CC0-9344-48F2-9DAD-8BB7910EA130}"/>
                </a:ext>
              </a:extLst>
            </p:cNvPr>
            <p:cNvGrpSpPr>
              <a:grpSpLocks/>
            </p:cNvGrpSpPr>
            <p:nvPr/>
          </p:nvGrpSpPr>
          <p:grpSpPr bwMode="auto">
            <a:xfrm>
              <a:off x="3354" y="1750"/>
              <a:ext cx="388" cy="429"/>
              <a:chOff x="2722" y="2682"/>
              <a:chExt cx="271" cy="299"/>
            </a:xfrm>
          </p:grpSpPr>
          <p:pic>
            <p:nvPicPr>
              <p:cNvPr id="96" name="Picture 20" descr="code">
                <a:extLst>
                  <a:ext uri="{FF2B5EF4-FFF2-40B4-BE49-F238E27FC236}">
                    <a16:creationId xmlns:a16="http://schemas.microsoft.com/office/drawing/2014/main" id="{BA345369-B7DC-4BDA-A485-AC16A59B47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2722" y="2682"/>
                <a:ext cx="2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21" descr="regulation">
                <a:extLst>
                  <a:ext uri="{FF2B5EF4-FFF2-40B4-BE49-F238E27FC236}">
                    <a16:creationId xmlns:a16="http://schemas.microsoft.com/office/drawing/2014/main" id="{931DBFCF-9160-4088-88C9-A9880C9C4C8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gray">
              <a:xfrm>
                <a:off x="2847" y="2761"/>
                <a:ext cx="14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4" name="Group 22">
              <a:extLst>
                <a:ext uri="{FF2B5EF4-FFF2-40B4-BE49-F238E27FC236}">
                  <a16:creationId xmlns:a16="http://schemas.microsoft.com/office/drawing/2014/main" id="{D899D81A-19DC-4161-811D-0C4E953E599C}"/>
                </a:ext>
              </a:extLst>
            </p:cNvPr>
            <p:cNvGrpSpPr>
              <a:grpSpLocks/>
            </p:cNvGrpSpPr>
            <p:nvPr/>
          </p:nvGrpSpPr>
          <p:grpSpPr bwMode="auto">
            <a:xfrm>
              <a:off x="3476" y="1848"/>
              <a:ext cx="389" cy="428"/>
              <a:chOff x="2722" y="2682"/>
              <a:chExt cx="271" cy="299"/>
            </a:xfrm>
          </p:grpSpPr>
          <p:pic>
            <p:nvPicPr>
              <p:cNvPr id="94" name="Picture 23" descr="code">
                <a:extLst>
                  <a:ext uri="{FF2B5EF4-FFF2-40B4-BE49-F238E27FC236}">
                    <a16:creationId xmlns:a16="http://schemas.microsoft.com/office/drawing/2014/main" id="{493BCB8E-7D88-49D8-91A5-D87FBB46E9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2722" y="2682"/>
                <a:ext cx="2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24" descr="regulation">
                <a:extLst>
                  <a:ext uri="{FF2B5EF4-FFF2-40B4-BE49-F238E27FC236}">
                    <a16:creationId xmlns:a16="http://schemas.microsoft.com/office/drawing/2014/main" id="{C75F779E-90A3-4F6B-BA20-FEB5FA5260D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gray">
              <a:xfrm>
                <a:off x="2847" y="2761"/>
                <a:ext cx="14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25">
              <a:extLst>
                <a:ext uri="{FF2B5EF4-FFF2-40B4-BE49-F238E27FC236}">
                  <a16:creationId xmlns:a16="http://schemas.microsoft.com/office/drawing/2014/main" id="{8E1D7CE8-7955-4B53-B382-5C1D33187725}"/>
                </a:ext>
              </a:extLst>
            </p:cNvPr>
            <p:cNvGrpSpPr>
              <a:grpSpLocks/>
            </p:cNvGrpSpPr>
            <p:nvPr/>
          </p:nvGrpSpPr>
          <p:grpSpPr bwMode="auto">
            <a:xfrm>
              <a:off x="3598" y="1944"/>
              <a:ext cx="388" cy="429"/>
              <a:chOff x="2722" y="2682"/>
              <a:chExt cx="271" cy="299"/>
            </a:xfrm>
          </p:grpSpPr>
          <p:pic>
            <p:nvPicPr>
              <p:cNvPr id="92" name="Picture 26" descr="code">
                <a:extLst>
                  <a:ext uri="{FF2B5EF4-FFF2-40B4-BE49-F238E27FC236}">
                    <a16:creationId xmlns:a16="http://schemas.microsoft.com/office/drawing/2014/main" id="{7C90D835-A0B4-4392-AC47-0F9ADFA6EA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2722" y="2682"/>
                <a:ext cx="2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27" descr="regulation">
                <a:extLst>
                  <a:ext uri="{FF2B5EF4-FFF2-40B4-BE49-F238E27FC236}">
                    <a16:creationId xmlns:a16="http://schemas.microsoft.com/office/drawing/2014/main" id="{3AABE116-672F-4496-AD11-6B2D5552BFD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gray">
              <a:xfrm>
                <a:off x="2847" y="2761"/>
                <a:ext cx="14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28">
              <a:extLst>
                <a:ext uri="{FF2B5EF4-FFF2-40B4-BE49-F238E27FC236}">
                  <a16:creationId xmlns:a16="http://schemas.microsoft.com/office/drawing/2014/main" id="{AA799DC3-D890-4798-B4F1-D5EC5DE1E1D4}"/>
                </a:ext>
              </a:extLst>
            </p:cNvPr>
            <p:cNvGrpSpPr>
              <a:grpSpLocks/>
            </p:cNvGrpSpPr>
            <p:nvPr/>
          </p:nvGrpSpPr>
          <p:grpSpPr bwMode="auto">
            <a:xfrm>
              <a:off x="3719" y="2041"/>
              <a:ext cx="389" cy="428"/>
              <a:chOff x="2722" y="2682"/>
              <a:chExt cx="271" cy="299"/>
            </a:xfrm>
          </p:grpSpPr>
          <p:pic>
            <p:nvPicPr>
              <p:cNvPr id="90" name="Picture 29" descr="code">
                <a:extLst>
                  <a:ext uri="{FF2B5EF4-FFF2-40B4-BE49-F238E27FC236}">
                    <a16:creationId xmlns:a16="http://schemas.microsoft.com/office/drawing/2014/main" id="{2ED84216-9A84-470F-9652-E26A8A3AF78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2722" y="2682"/>
                <a:ext cx="2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30" descr="regulation">
                <a:extLst>
                  <a:ext uri="{FF2B5EF4-FFF2-40B4-BE49-F238E27FC236}">
                    <a16:creationId xmlns:a16="http://schemas.microsoft.com/office/drawing/2014/main" id="{50DCE8C0-8AB9-4517-9702-C15ABDED07D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gray">
              <a:xfrm>
                <a:off x="2847" y="2761"/>
                <a:ext cx="14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7" name="Group 31">
              <a:extLst>
                <a:ext uri="{FF2B5EF4-FFF2-40B4-BE49-F238E27FC236}">
                  <a16:creationId xmlns:a16="http://schemas.microsoft.com/office/drawing/2014/main" id="{2576156C-E1D8-4F25-89B3-3E9539DD17E7}"/>
                </a:ext>
              </a:extLst>
            </p:cNvPr>
            <p:cNvGrpSpPr>
              <a:grpSpLocks/>
            </p:cNvGrpSpPr>
            <p:nvPr/>
          </p:nvGrpSpPr>
          <p:grpSpPr bwMode="auto">
            <a:xfrm>
              <a:off x="3841" y="2137"/>
              <a:ext cx="351" cy="399"/>
              <a:chOff x="1001" y="856"/>
              <a:chExt cx="480" cy="546"/>
            </a:xfrm>
          </p:grpSpPr>
          <p:pic>
            <p:nvPicPr>
              <p:cNvPr id="88" name="Picture 32" descr="code">
                <a:extLst>
                  <a:ext uri="{FF2B5EF4-FFF2-40B4-BE49-F238E27FC236}">
                    <a16:creationId xmlns:a16="http://schemas.microsoft.com/office/drawing/2014/main" id="{658DF136-092F-4262-AF03-58AD6DE3A5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001" y="856"/>
                <a:ext cx="427"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33" descr="regulation">
                <a:extLst>
                  <a:ext uri="{FF2B5EF4-FFF2-40B4-BE49-F238E27FC236}">
                    <a16:creationId xmlns:a16="http://schemas.microsoft.com/office/drawing/2014/main" id="{4DC34CCF-94A0-4E5D-B0B5-6567179F0B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1215" y="1000"/>
                <a:ext cx="26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98" name="Picture 53" descr="arrow1">
            <a:extLst>
              <a:ext uri="{FF2B5EF4-FFF2-40B4-BE49-F238E27FC236}">
                <a16:creationId xmlns:a16="http://schemas.microsoft.com/office/drawing/2014/main" id="{DA2A101F-FBF4-44AD-B857-DA926A714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931"/>
          <a:stretch>
            <a:fillRect/>
          </a:stretch>
        </p:blipFill>
        <p:spPr bwMode="auto">
          <a:xfrm rot="-6041816">
            <a:off x="1483519" y="3344069"/>
            <a:ext cx="239077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53" descr="arrow1">
            <a:extLst>
              <a:ext uri="{FF2B5EF4-FFF2-40B4-BE49-F238E27FC236}">
                <a16:creationId xmlns:a16="http://schemas.microsoft.com/office/drawing/2014/main" id="{947673B9-E6A2-44A9-A161-46CB6E987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931"/>
          <a:stretch>
            <a:fillRect/>
          </a:stretch>
        </p:blipFill>
        <p:spPr bwMode="auto">
          <a:xfrm rot="5081420">
            <a:off x="2159000" y="2932113"/>
            <a:ext cx="16525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Text Box 48">
            <a:extLst>
              <a:ext uri="{FF2B5EF4-FFF2-40B4-BE49-F238E27FC236}">
                <a16:creationId xmlns:a16="http://schemas.microsoft.com/office/drawing/2014/main" id="{65403082-86ED-4133-9A1D-72C7DB3B805C}"/>
              </a:ext>
            </a:extLst>
          </p:cNvPr>
          <p:cNvSpPr txBox="1">
            <a:spLocks noChangeArrowheads="1"/>
          </p:cNvSpPr>
          <p:nvPr/>
        </p:nvSpPr>
        <p:spPr bwMode="gray">
          <a:xfrm>
            <a:off x="3044825" y="2652713"/>
            <a:ext cx="1828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lnSpc>
                <a:spcPct val="90000"/>
              </a:lnSpc>
              <a:spcBef>
                <a:spcPct val="50000"/>
              </a:spcBef>
              <a:buClr>
                <a:schemeClr val="hlink"/>
              </a:buClr>
              <a:buSzTx/>
              <a:buFont typeface="Wingdings" panose="05000000000000000000" pitchFamily="2" charset="2"/>
              <a:buNone/>
            </a:pPr>
            <a:r>
              <a:rPr lang="en-US" altLang="ja-JP" sz="1600">
                <a:solidFill>
                  <a:schemeClr val="bg2"/>
                </a:solidFill>
              </a:rPr>
              <a:t>Commercial 3</a:t>
            </a:r>
            <a:r>
              <a:rPr lang="en-US" altLang="ja-JP" sz="1600" baseline="30000">
                <a:solidFill>
                  <a:schemeClr val="bg2"/>
                </a:solidFill>
              </a:rPr>
              <a:t>rd</a:t>
            </a:r>
            <a:r>
              <a:rPr lang="en-US" altLang="ja-JP" sz="1600">
                <a:solidFill>
                  <a:schemeClr val="bg2"/>
                </a:solidFill>
              </a:rPr>
              <a:t>-Party Code</a:t>
            </a:r>
          </a:p>
        </p:txBody>
      </p:sp>
      <p:pic>
        <p:nvPicPr>
          <p:cNvPr id="101" name="Picture 53" descr="arrow1">
            <a:extLst>
              <a:ext uri="{FF2B5EF4-FFF2-40B4-BE49-F238E27FC236}">
                <a16:creationId xmlns:a16="http://schemas.microsoft.com/office/drawing/2014/main" id="{42AE49F5-9A10-4A5B-8BC7-EBF613CA0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931"/>
          <a:stretch>
            <a:fillRect/>
          </a:stretch>
        </p:blipFill>
        <p:spPr bwMode="auto">
          <a:xfrm rot="-3523295">
            <a:off x="2437607" y="3799681"/>
            <a:ext cx="18653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 name="Group 35">
            <a:extLst>
              <a:ext uri="{FF2B5EF4-FFF2-40B4-BE49-F238E27FC236}">
                <a16:creationId xmlns:a16="http://schemas.microsoft.com/office/drawing/2014/main" id="{061AC056-8350-462A-BA9E-588372F515A5}"/>
              </a:ext>
            </a:extLst>
          </p:cNvPr>
          <p:cNvGrpSpPr>
            <a:grpSpLocks/>
          </p:cNvGrpSpPr>
          <p:nvPr/>
        </p:nvGrpSpPr>
        <p:grpSpPr bwMode="auto">
          <a:xfrm>
            <a:off x="3003550" y="4467225"/>
            <a:ext cx="577850" cy="636588"/>
            <a:chOff x="1511" y="2528"/>
            <a:chExt cx="364" cy="401"/>
          </a:xfrm>
        </p:grpSpPr>
        <p:pic>
          <p:nvPicPr>
            <p:cNvPr id="103" name="Picture 36" descr="code">
              <a:extLst>
                <a:ext uri="{FF2B5EF4-FFF2-40B4-BE49-F238E27FC236}">
                  <a16:creationId xmlns:a16="http://schemas.microsoft.com/office/drawing/2014/main" id="{9844C0AA-8F82-464C-A059-9FA5468D1D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gray">
            <a:xfrm>
              <a:off x="1511" y="2528"/>
              <a:ext cx="314"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37" descr="regulation">
              <a:extLst>
                <a:ext uri="{FF2B5EF4-FFF2-40B4-BE49-F238E27FC236}">
                  <a16:creationId xmlns:a16="http://schemas.microsoft.com/office/drawing/2014/main" id="{33D172F2-FB95-427A-B606-66AE853890C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1679" y="2634"/>
              <a:ext cx="1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5" name="Picture 53" descr="arrow1">
            <a:extLst>
              <a:ext uri="{FF2B5EF4-FFF2-40B4-BE49-F238E27FC236}">
                <a16:creationId xmlns:a16="http://schemas.microsoft.com/office/drawing/2014/main" id="{FC5EBBE7-B8F0-4093-9B0E-AB83370A6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931"/>
          <a:stretch>
            <a:fillRect/>
          </a:stretch>
        </p:blipFill>
        <p:spPr bwMode="auto">
          <a:xfrm rot="7967727">
            <a:off x="3156744" y="3644107"/>
            <a:ext cx="15462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6" name="Group 38">
            <a:extLst>
              <a:ext uri="{FF2B5EF4-FFF2-40B4-BE49-F238E27FC236}">
                <a16:creationId xmlns:a16="http://schemas.microsoft.com/office/drawing/2014/main" id="{40B9E5D1-CC99-44C5-9F2B-57E30794CC2F}"/>
              </a:ext>
            </a:extLst>
          </p:cNvPr>
          <p:cNvGrpSpPr>
            <a:grpSpLocks/>
          </p:cNvGrpSpPr>
          <p:nvPr/>
        </p:nvGrpSpPr>
        <p:grpSpPr bwMode="auto">
          <a:xfrm>
            <a:off x="3408363" y="4714875"/>
            <a:ext cx="576262" cy="636588"/>
            <a:chOff x="2722" y="2682"/>
            <a:chExt cx="271" cy="299"/>
          </a:xfrm>
        </p:grpSpPr>
        <p:pic>
          <p:nvPicPr>
            <p:cNvPr id="107" name="Picture 39" descr="code">
              <a:extLst>
                <a:ext uri="{FF2B5EF4-FFF2-40B4-BE49-F238E27FC236}">
                  <a16:creationId xmlns:a16="http://schemas.microsoft.com/office/drawing/2014/main" id="{0E091E17-FCFB-4CA6-8137-896A9554E68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gray">
            <a:xfrm>
              <a:off x="2722" y="2682"/>
              <a:ext cx="2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40" descr="regulation">
              <a:extLst>
                <a:ext uri="{FF2B5EF4-FFF2-40B4-BE49-F238E27FC236}">
                  <a16:creationId xmlns:a16="http://schemas.microsoft.com/office/drawing/2014/main" id="{D40A254B-0C08-4513-A10E-28D1B530E70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2847" y="2761"/>
              <a:ext cx="14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9" name="Text Box 12">
            <a:extLst>
              <a:ext uri="{FF2B5EF4-FFF2-40B4-BE49-F238E27FC236}">
                <a16:creationId xmlns:a16="http://schemas.microsoft.com/office/drawing/2014/main" id="{877C8F1A-F001-4E9D-BD02-8A8DEE197726}"/>
              </a:ext>
            </a:extLst>
          </p:cNvPr>
          <p:cNvSpPr txBox="1">
            <a:spLocks noChangeArrowheads="1"/>
          </p:cNvSpPr>
          <p:nvPr/>
        </p:nvSpPr>
        <p:spPr bwMode="gray">
          <a:xfrm>
            <a:off x="2540456" y="5743041"/>
            <a:ext cx="1828800" cy="65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lnSpc>
                <a:spcPct val="90000"/>
              </a:lnSpc>
              <a:spcBef>
                <a:spcPct val="50000"/>
              </a:spcBef>
              <a:buClr>
                <a:schemeClr val="hlink"/>
              </a:buClr>
              <a:buSzTx/>
              <a:buFont typeface="Wingdings" panose="05000000000000000000" pitchFamily="2" charset="2"/>
              <a:buNone/>
            </a:pPr>
            <a:r>
              <a:rPr lang="ja-JP" altLang="en-US" sz="1600" b="1" dirty="0">
                <a:solidFill>
                  <a:schemeClr val="tx2"/>
                </a:solidFill>
              </a:rPr>
              <a:t>オープンソース</a:t>
            </a:r>
            <a:endParaRPr lang="en-US" altLang="ja-JP" sz="1600" b="1" dirty="0">
              <a:solidFill>
                <a:schemeClr val="tx2"/>
              </a:solidFill>
            </a:endParaRPr>
          </a:p>
          <a:p>
            <a:pPr algn="ctr" eaLnBrk="1" hangingPunct="1">
              <a:lnSpc>
                <a:spcPct val="90000"/>
              </a:lnSpc>
              <a:spcBef>
                <a:spcPct val="50000"/>
              </a:spcBef>
              <a:buClr>
                <a:schemeClr val="hlink"/>
              </a:buClr>
              <a:buSzTx/>
              <a:buFont typeface="Wingdings" panose="05000000000000000000" pitchFamily="2" charset="2"/>
              <a:buNone/>
            </a:pPr>
            <a:r>
              <a:rPr lang="ja-JP" altLang="en-US" sz="1600" b="1" dirty="0">
                <a:solidFill>
                  <a:schemeClr val="tx2"/>
                </a:solidFill>
              </a:rPr>
              <a:t>ソフトウェア</a:t>
            </a:r>
            <a:endParaRPr lang="en-US" altLang="ja-JP" sz="1600" b="1" dirty="0">
              <a:solidFill>
                <a:schemeClr val="tx2"/>
              </a:solidFill>
            </a:endParaRPr>
          </a:p>
        </p:txBody>
      </p:sp>
      <p:sp>
        <p:nvSpPr>
          <p:cNvPr id="110" name="Text Box 12">
            <a:extLst>
              <a:ext uri="{FF2B5EF4-FFF2-40B4-BE49-F238E27FC236}">
                <a16:creationId xmlns:a16="http://schemas.microsoft.com/office/drawing/2014/main" id="{CFA557AC-7C3F-428D-860F-B8F7A8D7E084}"/>
              </a:ext>
            </a:extLst>
          </p:cNvPr>
          <p:cNvSpPr txBox="1">
            <a:spLocks noChangeArrowheads="1"/>
          </p:cNvSpPr>
          <p:nvPr/>
        </p:nvSpPr>
        <p:spPr bwMode="gray">
          <a:xfrm>
            <a:off x="4736058" y="5992872"/>
            <a:ext cx="1828800" cy="31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lnSpc>
                <a:spcPct val="90000"/>
              </a:lnSpc>
              <a:spcBef>
                <a:spcPct val="50000"/>
              </a:spcBef>
              <a:buClr>
                <a:schemeClr val="hlink"/>
              </a:buClr>
              <a:buSzTx/>
              <a:buFont typeface="Wingdings" panose="05000000000000000000" pitchFamily="2" charset="2"/>
              <a:buNone/>
            </a:pPr>
            <a:r>
              <a:rPr lang="ja-JP" altLang="en-US" sz="1600" b="1" dirty="0">
                <a:solidFill>
                  <a:schemeClr val="tx2"/>
                </a:solidFill>
              </a:rPr>
              <a:t>義務</a:t>
            </a:r>
            <a:endParaRPr lang="en-US" altLang="ja-JP" sz="1600" b="1" dirty="0">
              <a:solidFill>
                <a:schemeClr val="tx2"/>
              </a:solidFill>
            </a:endParaRPr>
          </a:p>
        </p:txBody>
      </p:sp>
      <p:sp>
        <p:nvSpPr>
          <p:cNvPr id="111" name="Text Box 12">
            <a:extLst>
              <a:ext uri="{FF2B5EF4-FFF2-40B4-BE49-F238E27FC236}">
                <a16:creationId xmlns:a16="http://schemas.microsoft.com/office/drawing/2014/main" id="{EF86970F-BD00-4DCE-A762-D321F47C303B}"/>
              </a:ext>
            </a:extLst>
          </p:cNvPr>
          <p:cNvSpPr txBox="1">
            <a:spLocks noChangeArrowheads="1"/>
          </p:cNvSpPr>
          <p:nvPr/>
        </p:nvSpPr>
        <p:spPr bwMode="gray">
          <a:xfrm>
            <a:off x="4683330" y="3681405"/>
            <a:ext cx="1828800" cy="31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lnSpc>
                <a:spcPct val="90000"/>
              </a:lnSpc>
              <a:spcBef>
                <a:spcPct val="50000"/>
              </a:spcBef>
              <a:buClr>
                <a:schemeClr val="hlink"/>
              </a:buClr>
              <a:buSzTx/>
              <a:buFont typeface="Wingdings" panose="05000000000000000000" pitchFamily="2" charset="2"/>
              <a:buNone/>
            </a:pPr>
            <a:r>
              <a:rPr lang="ja-JP" altLang="en-US" sz="1600" b="1" dirty="0">
                <a:solidFill>
                  <a:schemeClr val="tx2"/>
                </a:solidFill>
              </a:rPr>
              <a:t>コード</a:t>
            </a:r>
            <a:endParaRPr lang="en-US" altLang="ja-JP" sz="1600" b="1" dirty="0">
              <a:solidFill>
                <a:schemeClr val="tx2"/>
              </a:solidFill>
            </a:endParaRPr>
          </a:p>
        </p:txBody>
      </p:sp>
      <p:sp>
        <p:nvSpPr>
          <p:cNvPr id="112" name="Text Box 12">
            <a:extLst>
              <a:ext uri="{FF2B5EF4-FFF2-40B4-BE49-F238E27FC236}">
                <a16:creationId xmlns:a16="http://schemas.microsoft.com/office/drawing/2014/main" id="{2FE468AF-1BC9-4CAE-80DF-224698F4F89F}"/>
              </a:ext>
            </a:extLst>
          </p:cNvPr>
          <p:cNvSpPr txBox="1">
            <a:spLocks noChangeArrowheads="1"/>
          </p:cNvSpPr>
          <p:nvPr/>
        </p:nvSpPr>
        <p:spPr bwMode="gray">
          <a:xfrm>
            <a:off x="1714367" y="1521366"/>
            <a:ext cx="1828800" cy="53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lnSpc>
                <a:spcPct val="90000"/>
              </a:lnSpc>
              <a:spcBef>
                <a:spcPct val="50000"/>
              </a:spcBef>
              <a:buClr>
                <a:schemeClr val="hlink"/>
              </a:buClr>
              <a:buSzTx/>
              <a:buFont typeface="Wingdings" panose="05000000000000000000" pitchFamily="2" charset="2"/>
              <a:buNone/>
            </a:pPr>
            <a:r>
              <a:rPr lang="ja-JP" altLang="en-US" sz="1600" b="1" dirty="0">
                <a:solidFill>
                  <a:schemeClr val="tx2"/>
                </a:solidFill>
              </a:rPr>
              <a:t>アウトソース開発コード</a:t>
            </a:r>
            <a:endParaRPr lang="en-US" altLang="ja-JP" sz="1600" b="1" dirty="0">
              <a:solidFill>
                <a:schemeClr val="tx2"/>
              </a:solidFill>
            </a:endParaRPr>
          </a:p>
        </p:txBody>
      </p:sp>
      <p:sp>
        <p:nvSpPr>
          <p:cNvPr id="113" name="Text Box 12">
            <a:extLst>
              <a:ext uri="{FF2B5EF4-FFF2-40B4-BE49-F238E27FC236}">
                <a16:creationId xmlns:a16="http://schemas.microsoft.com/office/drawing/2014/main" id="{FFAA9F15-C796-4F6D-9B4F-22044559E8ED}"/>
              </a:ext>
            </a:extLst>
          </p:cNvPr>
          <p:cNvSpPr txBox="1">
            <a:spLocks noChangeArrowheads="1"/>
          </p:cNvSpPr>
          <p:nvPr/>
        </p:nvSpPr>
        <p:spPr bwMode="gray">
          <a:xfrm>
            <a:off x="2456165" y="2459106"/>
            <a:ext cx="1828800" cy="31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lnSpc>
                <a:spcPct val="90000"/>
              </a:lnSpc>
              <a:spcBef>
                <a:spcPct val="50000"/>
              </a:spcBef>
              <a:buClr>
                <a:schemeClr val="hlink"/>
              </a:buClr>
              <a:buSzTx/>
              <a:buFont typeface="Wingdings" panose="05000000000000000000" pitchFamily="2" charset="2"/>
              <a:buNone/>
            </a:pPr>
            <a:r>
              <a:rPr lang="ja-JP" altLang="en-US" sz="1600" b="1" dirty="0">
                <a:solidFill>
                  <a:schemeClr val="tx2"/>
                </a:solidFill>
              </a:rPr>
              <a:t>商用第三者コード</a:t>
            </a:r>
            <a:endParaRPr lang="en-US" altLang="ja-JP" sz="1600" b="1" dirty="0">
              <a:solidFill>
                <a:schemeClr val="tx2"/>
              </a:solidFill>
            </a:endParaRPr>
          </a:p>
        </p:txBody>
      </p:sp>
      <p:sp>
        <p:nvSpPr>
          <p:cNvPr id="114" name="Text Box 12">
            <a:extLst>
              <a:ext uri="{FF2B5EF4-FFF2-40B4-BE49-F238E27FC236}">
                <a16:creationId xmlns:a16="http://schemas.microsoft.com/office/drawing/2014/main" id="{D9CBAFDE-E9AF-4833-8241-D8CC4333FEA1}"/>
              </a:ext>
            </a:extLst>
          </p:cNvPr>
          <p:cNvSpPr txBox="1">
            <a:spLocks noChangeArrowheads="1"/>
          </p:cNvSpPr>
          <p:nvPr/>
        </p:nvSpPr>
        <p:spPr bwMode="gray">
          <a:xfrm>
            <a:off x="9109661" y="2112699"/>
            <a:ext cx="1828800" cy="313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lnSpc>
                <a:spcPct val="90000"/>
              </a:lnSpc>
              <a:spcBef>
                <a:spcPct val="50000"/>
              </a:spcBef>
              <a:buClr>
                <a:schemeClr val="hlink"/>
              </a:buClr>
              <a:buSzTx/>
              <a:buFont typeface="Wingdings" panose="05000000000000000000" pitchFamily="2" charset="2"/>
              <a:buNone/>
            </a:pPr>
            <a:r>
              <a:rPr lang="ja-JP" altLang="en-US" sz="1600" b="1" dirty="0">
                <a:solidFill>
                  <a:schemeClr val="tx2"/>
                </a:solidFill>
              </a:rPr>
              <a:t>内部開発コード</a:t>
            </a:r>
            <a:endParaRPr lang="en-US" altLang="ja-JP" sz="1600" b="1" dirty="0">
              <a:solidFill>
                <a:schemeClr val="tx2"/>
              </a:solidFill>
            </a:endParaRPr>
          </a:p>
        </p:txBody>
      </p:sp>
      <p:sp>
        <p:nvSpPr>
          <p:cNvPr id="115" name="Text Box 12">
            <a:extLst>
              <a:ext uri="{FF2B5EF4-FFF2-40B4-BE49-F238E27FC236}">
                <a16:creationId xmlns:a16="http://schemas.microsoft.com/office/drawing/2014/main" id="{A8EF6119-6091-4C61-8651-C6AE0E6E9374}"/>
              </a:ext>
            </a:extLst>
          </p:cNvPr>
          <p:cNvSpPr txBox="1">
            <a:spLocks noChangeArrowheads="1"/>
          </p:cNvSpPr>
          <p:nvPr/>
        </p:nvSpPr>
        <p:spPr bwMode="gray">
          <a:xfrm>
            <a:off x="7316787" y="5735839"/>
            <a:ext cx="1828800" cy="53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lnSpc>
                <a:spcPct val="90000"/>
              </a:lnSpc>
              <a:spcBef>
                <a:spcPct val="50000"/>
              </a:spcBef>
              <a:buClr>
                <a:schemeClr val="hlink"/>
              </a:buClr>
              <a:buSzTx/>
              <a:buFont typeface="Wingdings" panose="05000000000000000000" pitchFamily="2" charset="2"/>
              <a:buNone/>
            </a:pPr>
            <a:r>
              <a:rPr lang="ja-JP" altLang="en-US" sz="1600" b="1" dirty="0">
                <a:solidFill>
                  <a:schemeClr val="tx2"/>
                </a:solidFill>
              </a:rPr>
              <a:t>あなたの</a:t>
            </a:r>
            <a:r>
              <a:rPr lang="en-US" altLang="ja-JP" sz="1600" b="1" dirty="0">
                <a:solidFill>
                  <a:schemeClr val="tx2"/>
                </a:solidFill>
              </a:rPr>
              <a:t>Application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798AEF28-67EB-42A6-A13E-01C800A508AB}"/>
              </a:ext>
            </a:extLst>
          </p:cNvPr>
          <p:cNvSpPr>
            <a:spLocks noGrp="1"/>
          </p:cNvSpPr>
          <p:nvPr>
            <p:ph type="title"/>
          </p:nvPr>
        </p:nvSpPr>
        <p:spPr>
          <a:xfrm>
            <a:off x="734218" y="-146703"/>
            <a:ext cx="10647363" cy="1143000"/>
          </a:xfrm>
        </p:spPr>
        <p:txBody>
          <a:bodyPr>
            <a:normAutofit fontScale="90000"/>
          </a:bodyPr>
          <a:lstStyle/>
          <a:p>
            <a:pPr>
              <a:defRPr/>
            </a:pPr>
            <a:r>
              <a:rPr lang="en-US" dirty="0">
                <a:latin typeface="Arial" charset="0"/>
                <a:cs typeface="ＭＳ Ｐゴシック" charset="0"/>
              </a:rPr>
              <a:t>Open Source Compliance: The Challenge</a:t>
            </a:r>
            <a:br>
              <a:rPr lang="en-US" dirty="0">
                <a:latin typeface="Arial" charset="0"/>
                <a:cs typeface="ＭＳ Ｐゴシック" charset="0"/>
              </a:rPr>
            </a:br>
            <a:r>
              <a:rPr lang="ja-JP" altLang="en-US" dirty="0">
                <a:latin typeface="Arial" charset="0"/>
                <a:cs typeface="ＭＳ Ｐゴシック" charset="0"/>
              </a:rPr>
              <a:t>オープンソースコンプライアンス：チャレンジ</a:t>
            </a:r>
            <a:endParaRPr lang="en-US" dirty="0">
              <a:latin typeface="Arial" charset="0"/>
              <a:cs typeface="ＭＳ Ｐゴシック" charset="0"/>
            </a:endParaRPr>
          </a:p>
        </p:txBody>
      </p:sp>
      <p:sp>
        <p:nvSpPr>
          <p:cNvPr id="46097" name="Slide Number Placeholder 3">
            <a:extLst>
              <a:ext uri="{FF2B5EF4-FFF2-40B4-BE49-F238E27FC236}">
                <a16:creationId xmlns:a16="http://schemas.microsoft.com/office/drawing/2014/main" id="{E73077ED-BA18-487C-8174-885ABF408F1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11AFD267-8BB9-4F86-BC52-0BFB6C04D4B0}" type="slidenum">
              <a:rPr lang="en-US" altLang="ja-JP">
                <a:solidFill>
                  <a:srgbClr val="898989"/>
                </a:solidFill>
                <a:latin typeface="Arial" panose="020B0604020202020204" pitchFamily="34" charset="0"/>
              </a:rPr>
              <a:pPr eaLnBrk="1" hangingPunct="1"/>
              <a:t>37</a:t>
            </a:fld>
            <a:endParaRPr lang="en-US" altLang="ja-JP">
              <a:solidFill>
                <a:srgbClr val="898989"/>
              </a:solidFill>
              <a:latin typeface="Arial" panose="020B0604020202020204" pitchFamily="34" charset="0"/>
            </a:endParaRPr>
          </a:p>
        </p:txBody>
      </p:sp>
      <p:sp>
        <p:nvSpPr>
          <p:cNvPr id="46083" name="Cube 3">
            <a:extLst>
              <a:ext uri="{FF2B5EF4-FFF2-40B4-BE49-F238E27FC236}">
                <a16:creationId xmlns:a16="http://schemas.microsoft.com/office/drawing/2014/main" id="{5C2AE0B1-8227-40CC-B9C5-BD310E41C482}"/>
              </a:ext>
            </a:extLst>
          </p:cNvPr>
          <p:cNvSpPr>
            <a:spLocks noChangeArrowheads="1"/>
          </p:cNvSpPr>
          <p:nvPr/>
        </p:nvSpPr>
        <p:spPr bwMode="auto">
          <a:xfrm>
            <a:off x="4648200" y="2743200"/>
            <a:ext cx="2209800" cy="1371600"/>
          </a:xfrm>
          <a:prstGeom prst="cube">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endParaRPr lang="ja-JP" altLang="ja-JP"/>
          </a:p>
        </p:txBody>
      </p:sp>
      <p:sp>
        <p:nvSpPr>
          <p:cNvPr id="46084" name="Cube 4">
            <a:extLst>
              <a:ext uri="{FF2B5EF4-FFF2-40B4-BE49-F238E27FC236}">
                <a16:creationId xmlns:a16="http://schemas.microsoft.com/office/drawing/2014/main" id="{D0EB3804-E902-41E7-929A-FBBD6198D7D7}"/>
              </a:ext>
            </a:extLst>
          </p:cNvPr>
          <p:cNvSpPr>
            <a:spLocks noChangeArrowheads="1"/>
          </p:cNvSpPr>
          <p:nvPr/>
        </p:nvSpPr>
        <p:spPr bwMode="auto">
          <a:xfrm>
            <a:off x="5029200" y="4648200"/>
            <a:ext cx="1836738" cy="1676400"/>
          </a:xfrm>
          <a:prstGeom prst="cube">
            <a:avLst>
              <a:gd name="adj" fmla="val 25000"/>
            </a:avLst>
          </a:prstGeom>
          <a:solidFill>
            <a:srgbClr val="463F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2000">
                <a:solidFill>
                  <a:schemeClr val="bg1"/>
                </a:solidFill>
              </a:rPr>
              <a:t>OSS Package</a:t>
            </a:r>
          </a:p>
        </p:txBody>
      </p:sp>
      <p:sp>
        <p:nvSpPr>
          <p:cNvPr id="46085" name="Cube 5">
            <a:extLst>
              <a:ext uri="{FF2B5EF4-FFF2-40B4-BE49-F238E27FC236}">
                <a16:creationId xmlns:a16="http://schemas.microsoft.com/office/drawing/2014/main" id="{7087A5D2-A03C-4D2D-9CF7-EC3156CD2B54}"/>
              </a:ext>
            </a:extLst>
          </p:cNvPr>
          <p:cNvSpPr>
            <a:spLocks noChangeArrowheads="1"/>
          </p:cNvSpPr>
          <p:nvPr/>
        </p:nvSpPr>
        <p:spPr bwMode="auto">
          <a:xfrm>
            <a:off x="8001000" y="1447800"/>
            <a:ext cx="1017588" cy="920750"/>
          </a:xfrm>
          <a:prstGeom prst="cube">
            <a:avLst>
              <a:gd name="adj" fmla="val 25000"/>
            </a:avLst>
          </a:prstGeom>
          <a:solidFill>
            <a:srgbClr val="52814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1200">
                <a:solidFill>
                  <a:schemeClr val="bg1"/>
                </a:solidFill>
              </a:rPr>
              <a:t>OSS Package</a:t>
            </a:r>
          </a:p>
        </p:txBody>
      </p:sp>
      <p:sp>
        <p:nvSpPr>
          <p:cNvPr id="46086" name="Cube 6">
            <a:extLst>
              <a:ext uri="{FF2B5EF4-FFF2-40B4-BE49-F238E27FC236}">
                <a16:creationId xmlns:a16="http://schemas.microsoft.com/office/drawing/2014/main" id="{FD07B6C2-DF85-4591-9621-CAB62BEABE2D}"/>
              </a:ext>
            </a:extLst>
          </p:cNvPr>
          <p:cNvSpPr>
            <a:spLocks noChangeArrowheads="1"/>
          </p:cNvSpPr>
          <p:nvPr/>
        </p:nvSpPr>
        <p:spPr bwMode="auto">
          <a:xfrm>
            <a:off x="6400800" y="1447800"/>
            <a:ext cx="1017588" cy="920750"/>
          </a:xfrm>
          <a:prstGeom prst="cube">
            <a:avLst>
              <a:gd name="adj" fmla="val 25000"/>
            </a:avLst>
          </a:prstGeom>
          <a:solidFill>
            <a:srgbClr val="52814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1200">
                <a:solidFill>
                  <a:schemeClr val="bg1"/>
                </a:solidFill>
              </a:rPr>
              <a:t>OSS Package</a:t>
            </a:r>
          </a:p>
        </p:txBody>
      </p:sp>
      <p:sp>
        <p:nvSpPr>
          <p:cNvPr id="46087" name="Cube 7">
            <a:extLst>
              <a:ext uri="{FF2B5EF4-FFF2-40B4-BE49-F238E27FC236}">
                <a16:creationId xmlns:a16="http://schemas.microsoft.com/office/drawing/2014/main" id="{6F416A32-15AE-4DB4-A760-37EA44168031}"/>
              </a:ext>
            </a:extLst>
          </p:cNvPr>
          <p:cNvSpPr>
            <a:spLocks noChangeArrowheads="1"/>
          </p:cNvSpPr>
          <p:nvPr/>
        </p:nvSpPr>
        <p:spPr bwMode="auto">
          <a:xfrm>
            <a:off x="4800600" y="1447800"/>
            <a:ext cx="1017588" cy="920750"/>
          </a:xfrm>
          <a:prstGeom prst="cube">
            <a:avLst>
              <a:gd name="adj" fmla="val 25000"/>
            </a:avLst>
          </a:prstGeom>
          <a:solidFill>
            <a:srgbClr val="52814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1200">
                <a:solidFill>
                  <a:schemeClr val="bg1"/>
                </a:solidFill>
              </a:rPr>
              <a:t>OSS Package</a:t>
            </a:r>
          </a:p>
        </p:txBody>
      </p:sp>
      <p:sp>
        <p:nvSpPr>
          <p:cNvPr id="46088" name="TextBox 9">
            <a:extLst>
              <a:ext uri="{FF2B5EF4-FFF2-40B4-BE49-F238E27FC236}">
                <a16:creationId xmlns:a16="http://schemas.microsoft.com/office/drawing/2014/main" id="{F29FA84E-8176-4CBC-883B-B48E2B08AD37}"/>
              </a:ext>
            </a:extLst>
          </p:cNvPr>
          <p:cNvSpPr txBox="1">
            <a:spLocks noChangeArrowheads="1"/>
          </p:cNvSpPr>
          <p:nvPr/>
        </p:nvSpPr>
        <p:spPr bwMode="auto">
          <a:xfrm>
            <a:off x="3006725" y="2438400"/>
            <a:ext cx="1184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1800"/>
              <a:t>License A</a:t>
            </a:r>
          </a:p>
        </p:txBody>
      </p:sp>
      <p:sp>
        <p:nvSpPr>
          <p:cNvPr id="46089" name="TextBox 10">
            <a:extLst>
              <a:ext uri="{FF2B5EF4-FFF2-40B4-BE49-F238E27FC236}">
                <a16:creationId xmlns:a16="http://schemas.microsoft.com/office/drawing/2014/main" id="{5B5CB4AA-DEF3-4246-8BA0-E4D709C5A63B}"/>
              </a:ext>
            </a:extLst>
          </p:cNvPr>
          <p:cNvSpPr txBox="1">
            <a:spLocks noChangeArrowheads="1"/>
          </p:cNvSpPr>
          <p:nvPr/>
        </p:nvSpPr>
        <p:spPr bwMode="auto">
          <a:xfrm>
            <a:off x="4656138" y="2362200"/>
            <a:ext cx="1211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1800"/>
              <a:t>License B</a:t>
            </a:r>
          </a:p>
          <a:p>
            <a:pPr eaLnBrk="1" hangingPunct="1">
              <a:spcBef>
                <a:spcPct val="0"/>
              </a:spcBef>
              <a:buSzTx/>
              <a:buFontTx/>
              <a:buNone/>
            </a:pPr>
            <a:r>
              <a:rPr lang="en-US" altLang="ja-JP" sz="1800"/>
              <a:t>License C</a:t>
            </a:r>
          </a:p>
        </p:txBody>
      </p:sp>
      <p:sp>
        <p:nvSpPr>
          <p:cNvPr id="46090" name="TextBox 11">
            <a:extLst>
              <a:ext uri="{FF2B5EF4-FFF2-40B4-BE49-F238E27FC236}">
                <a16:creationId xmlns:a16="http://schemas.microsoft.com/office/drawing/2014/main" id="{9F482DED-2B28-45E9-8B09-8354E30EA9B9}"/>
              </a:ext>
            </a:extLst>
          </p:cNvPr>
          <p:cNvSpPr txBox="1">
            <a:spLocks noChangeArrowheads="1"/>
          </p:cNvSpPr>
          <p:nvPr/>
        </p:nvSpPr>
        <p:spPr bwMode="auto">
          <a:xfrm>
            <a:off x="6180138" y="2438400"/>
            <a:ext cx="1211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1800"/>
              <a:t>License D</a:t>
            </a:r>
          </a:p>
        </p:txBody>
      </p:sp>
      <p:sp>
        <p:nvSpPr>
          <p:cNvPr id="46091" name="TextBox 12">
            <a:extLst>
              <a:ext uri="{FF2B5EF4-FFF2-40B4-BE49-F238E27FC236}">
                <a16:creationId xmlns:a16="http://schemas.microsoft.com/office/drawing/2014/main" id="{25B199B1-2487-4FBD-AB17-894314664AE0}"/>
              </a:ext>
            </a:extLst>
          </p:cNvPr>
          <p:cNvSpPr txBox="1">
            <a:spLocks noChangeArrowheads="1"/>
          </p:cNvSpPr>
          <p:nvPr/>
        </p:nvSpPr>
        <p:spPr bwMode="auto">
          <a:xfrm>
            <a:off x="7848600" y="2438400"/>
            <a:ext cx="119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1800"/>
              <a:t>License E</a:t>
            </a:r>
          </a:p>
        </p:txBody>
      </p:sp>
      <p:sp>
        <p:nvSpPr>
          <p:cNvPr id="46092" name="TextBox 13">
            <a:extLst>
              <a:ext uri="{FF2B5EF4-FFF2-40B4-BE49-F238E27FC236}">
                <a16:creationId xmlns:a16="http://schemas.microsoft.com/office/drawing/2014/main" id="{B4A8BBE0-9313-429B-A4E0-321C1576313C}"/>
              </a:ext>
            </a:extLst>
          </p:cNvPr>
          <p:cNvSpPr txBox="1">
            <a:spLocks noChangeArrowheads="1"/>
          </p:cNvSpPr>
          <p:nvPr/>
        </p:nvSpPr>
        <p:spPr bwMode="auto">
          <a:xfrm>
            <a:off x="7162800" y="4648200"/>
            <a:ext cx="132556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2000"/>
              <a:t>License A</a:t>
            </a:r>
          </a:p>
          <a:p>
            <a:pPr eaLnBrk="1" hangingPunct="1">
              <a:spcBef>
                <a:spcPct val="0"/>
              </a:spcBef>
              <a:buSzTx/>
              <a:buFontTx/>
              <a:buNone/>
            </a:pPr>
            <a:r>
              <a:rPr lang="en-US" altLang="ja-JP" sz="2000"/>
              <a:t>License B</a:t>
            </a:r>
          </a:p>
          <a:p>
            <a:pPr eaLnBrk="1" hangingPunct="1">
              <a:spcBef>
                <a:spcPct val="0"/>
              </a:spcBef>
              <a:buSzTx/>
              <a:buFontTx/>
              <a:buNone/>
            </a:pPr>
            <a:r>
              <a:rPr lang="en-US" altLang="ja-JP" sz="2000"/>
              <a:t>License C</a:t>
            </a:r>
          </a:p>
          <a:p>
            <a:pPr eaLnBrk="1" hangingPunct="1">
              <a:spcBef>
                <a:spcPct val="0"/>
              </a:spcBef>
              <a:buSzTx/>
              <a:buFontTx/>
              <a:buNone/>
            </a:pPr>
            <a:r>
              <a:rPr lang="en-US" altLang="ja-JP" sz="2000"/>
              <a:t>License D</a:t>
            </a:r>
          </a:p>
          <a:p>
            <a:pPr eaLnBrk="1" hangingPunct="1">
              <a:spcBef>
                <a:spcPct val="0"/>
              </a:spcBef>
              <a:buSzTx/>
              <a:buFontTx/>
              <a:buNone/>
            </a:pPr>
            <a:r>
              <a:rPr lang="en-US" altLang="ja-JP" sz="2000"/>
              <a:t>License E</a:t>
            </a:r>
          </a:p>
        </p:txBody>
      </p:sp>
      <p:sp>
        <p:nvSpPr>
          <p:cNvPr id="46093" name="Cube 14">
            <a:extLst>
              <a:ext uri="{FF2B5EF4-FFF2-40B4-BE49-F238E27FC236}">
                <a16:creationId xmlns:a16="http://schemas.microsoft.com/office/drawing/2014/main" id="{F1E387A8-F742-4BBD-8E62-69EE01287965}"/>
              </a:ext>
            </a:extLst>
          </p:cNvPr>
          <p:cNvSpPr>
            <a:spLocks noChangeArrowheads="1"/>
          </p:cNvSpPr>
          <p:nvPr/>
        </p:nvSpPr>
        <p:spPr bwMode="auto">
          <a:xfrm>
            <a:off x="3200400" y="1447800"/>
            <a:ext cx="1017588" cy="920750"/>
          </a:xfrm>
          <a:prstGeom prst="cube">
            <a:avLst>
              <a:gd name="adj" fmla="val 25000"/>
            </a:avLst>
          </a:prstGeom>
          <a:solidFill>
            <a:srgbClr val="9CC2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1200">
                <a:solidFill>
                  <a:schemeClr val="bg1"/>
                </a:solidFill>
              </a:rPr>
              <a:t>New code</a:t>
            </a:r>
          </a:p>
        </p:txBody>
      </p:sp>
      <p:sp>
        <p:nvSpPr>
          <p:cNvPr id="17" name="Trapezoid 16">
            <a:extLst>
              <a:ext uri="{FF2B5EF4-FFF2-40B4-BE49-F238E27FC236}">
                <a16:creationId xmlns:a16="http://schemas.microsoft.com/office/drawing/2014/main" id="{B6749965-0B61-437C-9FFB-CC5E04EDE71B}"/>
              </a:ext>
            </a:extLst>
          </p:cNvPr>
          <p:cNvSpPr/>
          <p:nvPr/>
        </p:nvSpPr>
        <p:spPr bwMode="auto">
          <a:xfrm rot="10800000">
            <a:off x="3124200" y="3048000"/>
            <a:ext cx="5715000" cy="1447800"/>
          </a:xfrm>
          <a:prstGeom prst="trapezoid">
            <a:avLst>
              <a:gd name="adj" fmla="val 151783"/>
            </a:avLst>
          </a:prstGeom>
          <a:solidFill>
            <a:schemeClr val="accent3">
              <a:lumMod val="75000"/>
            </a:schemeClr>
          </a:solidFill>
          <a:ln w="9525" cap="flat" cmpd="sng" algn="ctr">
            <a:noFill/>
            <a:prstDash val="solid"/>
            <a:round/>
            <a:headEnd type="none" w="med" len="med"/>
            <a:tailEnd type="none" w="med" len="med"/>
          </a:ln>
          <a:effectLst/>
        </p:spPr>
        <p:txBody>
          <a:bodyPr/>
          <a:lstStyle/>
          <a:p>
            <a:pPr eaLnBrk="0" hangingPunct="0">
              <a:defRPr/>
            </a:pPr>
            <a:endParaRPr lang="en-US" dirty="0">
              <a:latin typeface="Calibri" charset="0"/>
              <a:ea typeface="ＭＳ Ｐゴシック" pitchFamily="-107" charset="-128"/>
              <a:cs typeface="ＭＳ Ｐゴシック" pitchFamily="-107" charset="-128"/>
            </a:endParaRPr>
          </a:p>
        </p:txBody>
      </p:sp>
      <p:sp>
        <p:nvSpPr>
          <p:cNvPr id="46095" name="TextBox 15">
            <a:extLst>
              <a:ext uri="{FF2B5EF4-FFF2-40B4-BE49-F238E27FC236}">
                <a16:creationId xmlns:a16="http://schemas.microsoft.com/office/drawing/2014/main" id="{754BF966-C1ED-4699-9C45-56CDE2630E15}"/>
              </a:ext>
            </a:extLst>
          </p:cNvPr>
          <p:cNvSpPr txBox="1">
            <a:spLocks noChangeArrowheads="1"/>
          </p:cNvSpPr>
          <p:nvPr/>
        </p:nvSpPr>
        <p:spPr bwMode="auto">
          <a:xfrm>
            <a:off x="4648200" y="2438400"/>
            <a:ext cx="2819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2400" dirty="0">
                <a:solidFill>
                  <a:srgbClr val="CC0066"/>
                </a:solidFill>
              </a:rPr>
              <a:t>One OSS Package = Many Licenses</a:t>
            </a:r>
          </a:p>
          <a:p>
            <a:pPr eaLnBrk="1" hangingPunct="1">
              <a:spcBef>
                <a:spcPct val="0"/>
              </a:spcBef>
              <a:buSzTx/>
              <a:buFontTx/>
              <a:buNone/>
            </a:pPr>
            <a:r>
              <a:rPr lang="ja-JP" altLang="en-US" sz="2400" dirty="0">
                <a:solidFill>
                  <a:srgbClr val="CC0066"/>
                </a:solidFill>
              </a:rPr>
              <a:t>（一つの</a:t>
            </a:r>
            <a:r>
              <a:rPr lang="en-US" altLang="ja-JP" sz="2400" dirty="0">
                <a:solidFill>
                  <a:srgbClr val="CC0066"/>
                </a:solidFill>
              </a:rPr>
              <a:t>OSS</a:t>
            </a:r>
            <a:r>
              <a:rPr lang="ja-JP" altLang="en-US" sz="2400" dirty="0">
                <a:solidFill>
                  <a:srgbClr val="CC0066"/>
                </a:solidFill>
              </a:rPr>
              <a:t>パッケージ＝多数のライセンス）</a:t>
            </a:r>
            <a:endParaRPr lang="en-US" altLang="ja-JP" sz="2400" dirty="0">
              <a:solidFill>
                <a:srgbClr val="CC0066"/>
              </a:solidFill>
            </a:endParaRPr>
          </a:p>
        </p:txBody>
      </p:sp>
      <p:sp>
        <p:nvSpPr>
          <p:cNvPr id="46096" name="TextBox 17">
            <a:extLst>
              <a:ext uri="{FF2B5EF4-FFF2-40B4-BE49-F238E27FC236}">
                <a16:creationId xmlns:a16="http://schemas.microsoft.com/office/drawing/2014/main" id="{02E545B3-93E0-4AE3-B2FF-2286B3FE5878}"/>
              </a:ext>
            </a:extLst>
          </p:cNvPr>
          <p:cNvSpPr txBox="1">
            <a:spLocks noChangeArrowheads="1"/>
          </p:cNvSpPr>
          <p:nvPr/>
        </p:nvSpPr>
        <p:spPr bwMode="auto">
          <a:xfrm>
            <a:off x="1676400" y="3965575"/>
            <a:ext cx="24384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2000" dirty="0">
                <a:solidFill>
                  <a:srgbClr val="CC0066"/>
                </a:solidFill>
              </a:rPr>
              <a:t>License info for OSS is not provided in a consistent, easy-to-use format</a:t>
            </a:r>
          </a:p>
        </p:txBody>
      </p:sp>
      <p:sp>
        <p:nvSpPr>
          <p:cNvPr id="18" name="TextBox 17">
            <a:extLst>
              <a:ext uri="{FF2B5EF4-FFF2-40B4-BE49-F238E27FC236}">
                <a16:creationId xmlns:a16="http://schemas.microsoft.com/office/drawing/2014/main" id="{A42FCAA9-0379-43EF-A4DA-AF035E3B785E}"/>
              </a:ext>
            </a:extLst>
          </p:cNvPr>
          <p:cNvSpPr txBox="1">
            <a:spLocks noChangeArrowheads="1"/>
          </p:cNvSpPr>
          <p:nvPr/>
        </p:nvSpPr>
        <p:spPr bwMode="auto">
          <a:xfrm>
            <a:off x="248798" y="2574925"/>
            <a:ext cx="2438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2000" dirty="0">
                <a:solidFill>
                  <a:srgbClr val="CC0066"/>
                </a:solidFill>
              </a:rPr>
              <a:t>OSS</a:t>
            </a:r>
            <a:r>
              <a:rPr lang="ja-JP" altLang="en-US" sz="2000" dirty="0">
                <a:solidFill>
                  <a:srgbClr val="CC0066"/>
                </a:solidFill>
              </a:rPr>
              <a:t>のライセンス情報が一貫した使用しやすいフォーマットで提供されない。</a:t>
            </a:r>
            <a:endParaRPr lang="en-US" altLang="ja-JP" sz="2000" dirty="0">
              <a:solidFill>
                <a:srgbClr val="CC0066"/>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28640A52-DBBE-4908-BD7C-633506E27075}"/>
              </a:ext>
            </a:extLst>
          </p:cNvPr>
          <p:cNvSpPr>
            <a:spLocks noGrp="1"/>
          </p:cNvSpPr>
          <p:nvPr>
            <p:ph type="title"/>
          </p:nvPr>
        </p:nvSpPr>
        <p:spPr/>
        <p:txBody>
          <a:bodyPr>
            <a:normAutofit fontScale="90000"/>
          </a:bodyPr>
          <a:lstStyle/>
          <a:p>
            <a:pPr>
              <a:defRPr/>
            </a:pPr>
            <a:r>
              <a:rPr lang="en-US" dirty="0">
                <a:latin typeface="Arial" charset="0"/>
                <a:cs typeface="ＭＳ Ｐゴシック" charset="0"/>
              </a:rPr>
              <a:t>Open Source Compliance: The Challenge</a:t>
            </a:r>
            <a:br>
              <a:rPr lang="en-US" dirty="0">
                <a:latin typeface="Arial" charset="0"/>
                <a:cs typeface="ＭＳ Ｐゴシック" charset="0"/>
              </a:rPr>
            </a:br>
            <a:r>
              <a:rPr lang="ja-JP" altLang="en-US" dirty="0">
                <a:latin typeface="Arial" charset="0"/>
                <a:cs typeface="ＭＳ Ｐゴシック" charset="0"/>
              </a:rPr>
              <a:t>オープンソースコンプライアンス：チャレンジ</a:t>
            </a:r>
            <a:endParaRPr lang="en-US" dirty="0">
              <a:latin typeface="Arial" charset="0"/>
              <a:cs typeface="ＭＳ Ｐゴシック" charset="0"/>
            </a:endParaRPr>
          </a:p>
        </p:txBody>
      </p:sp>
      <p:sp>
        <p:nvSpPr>
          <p:cNvPr id="47129" name="Slide Number Placeholder 2">
            <a:extLst>
              <a:ext uri="{FF2B5EF4-FFF2-40B4-BE49-F238E27FC236}">
                <a16:creationId xmlns:a16="http://schemas.microsoft.com/office/drawing/2014/main" id="{4DA1E29A-816E-4197-87DA-D04A8982A8F3}"/>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C89936F1-A2FE-4734-9C92-B0792CA0FFFB}" type="slidenum">
              <a:rPr lang="en-US" altLang="ja-JP">
                <a:solidFill>
                  <a:srgbClr val="898989"/>
                </a:solidFill>
                <a:latin typeface="Arial" panose="020B0604020202020204" pitchFamily="34" charset="0"/>
              </a:rPr>
              <a:pPr eaLnBrk="1" hangingPunct="1"/>
              <a:t>38</a:t>
            </a:fld>
            <a:endParaRPr lang="en-US" altLang="ja-JP">
              <a:solidFill>
                <a:srgbClr val="898989"/>
              </a:solidFill>
              <a:latin typeface="Arial" panose="020B0604020202020204" pitchFamily="34" charset="0"/>
            </a:endParaRPr>
          </a:p>
        </p:txBody>
      </p:sp>
      <p:sp>
        <p:nvSpPr>
          <p:cNvPr id="47107" name="Cube 3">
            <a:extLst>
              <a:ext uri="{FF2B5EF4-FFF2-40B4-BE49-F238E27FC236}">
                <a16:creationId xmlns:a16="http://schemas.microsoft.com/office/drawing/2014/main" id="{C5CD9499-9655-4984-871E-42C6624A91C3}"/>
              </a:ext>
            </a:extLst>
          </p:cNvPr>
          <p:cNvSpPr>
            <a:spLocks noChangeArrowheads="1"/>
          </p:cNvSpPr>
          <p:nvPr/>
        </p:nvSpPr>
        <p:spPr bwMode="auto">
          <a:xfrm>
            <a:off x="5765800" y="2506663"/>
            <a:ext cx="2209800" cy="1371600"/>
          </a:xfrm>
          <a:prstGeom prst="cube">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endParaRPr lang="ja-JP" altLang="ja-JP"/>
          </a:p>
        </p:txBody>
      </p:sp>
      <p:sp>
        <p:nvSpPr>
          <p:cNvPr id="47108" name="Cube 18">
            <a:extLst>
              <a:ext uri="{FF2B5EF4-FFF2-40B4-BE49-F238E27FC236}">
                <a16:creationId xmlns:a16="http://schemas.microsoft.com/office/drawing/2014/main" id="{834137A4-F53A-4C38-8D7D-ED4D20BFC75F}"/>
              </a:ext>
            </a:extLst>
          </p:cNvPr>
          <p:cNvSpPr>
            <a:spLocks noChangeArrowheads="1"/>
          </p:cNvSpPr>
          <p:nvPr/>
        </p:nvSpPr>
        <p:spPr bwMode="auto">
          <a:xfrm>
            <a:off x="3327400" y="5021263"/>
            <a:ext cx="1600200" cy="1143000"/>
          </a:xfrm>
          <a:prstGeom prst="cube">
            <a:avLst>
              <a:gd name="adj" fmla="val 25000"/>
            </a:avLst>
          </a:prstGeom>
          <a:solidFill>
            <a:srgbClr val="803438"/>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1400">
                <a:solidFill>
                  <a:schemeClr val="bg1"/>
                </a:solidFill>
              </a:rPr>
              <a:t>3</a:t>
            </a:r>
            <a:r>
              <a:rPr lang="en-US" altLang="ja-JP" sz="1400" baseline="30000">
                <a:solidFill>
                  <a:schemeClr val="bg1"/>
                </a:solidFill>
              </a:rPr>
              <a:t>rd</a:t>
            </a:r>
            <a:r>
              <a:rPr lang="en-US" altLang="ja-JP" sz="1400">
                <a:solidFill>
                  <a:schemeClr val="bg1"/>
                </a:solidFill>
              </a:rPr>
              <a:t> party</a:t>
            </a:r>
          </a:p>
          <a:p>
            <a:pPr algn="ctr"/>
            <a:r>
              <a:rPr lang="en-US" altLang="ja-JP" sz="1400">
                <a:solidFill>
                  <a:schemeClr val="bg1"/>
                </a:solidFill>
              </a:rPr>
              <a:t>SW</a:t>
            </a:r>
          </a:p>
        </p:txBody>
      </p:sp>
      <p:sp>
        <p:nvSpPr>
          <p:cNvPr id="47109" name="Cube 24">
            <a:extLst>
              <a:ext uri="{FF2B5EF4-FFF2-40B4-BE49-F238E27FC236}">
                <a16:creationId xmlns:a16="http://schemas.microsoft.com/office/drawing/2014/main" id="{69C37654-990A-4978-892B-BCD7B48C5D3B}"/>
              </a:ext>
            </a:extLst>
          </p:cNvPr>
          <p:cNvSpPr>
            <a:spLocks noChangeArrowheads="1"/>
          </p:cNvSpPr>
          <p:nvPr/>
        </p:nvSpPr>
        <p:spPr bwMode="auto">
          <a:xfrm>
            <a:off x="3327400" y="4183063"/>
            <a:ext cx="1600200" cy="1143000"/>
          </a:xfrm>
          <a:prstGeom prst="cube">
            <a:avLst>
              <a:gd name="adj" fmla="val 25000"/>
            </a:avLst>
          </a:prstGeom>
          <a:solidFill>
            <a:srgbClr val="FF9F6A"/>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1400">
                <a:solidFill>
                  <a:schemeClr val="bg1"/>
                </a:solidFill>
              </a:rPr>
              <a:t>Outsourced</a:t>
            </a:r>
          </a:p>
          <a:p>
            <a:pPr algn="ctr"/>
            <a:r>
              <a:rPr lang="en-US" altLang="ja-JP" sz="1400">
                <a:solidFill>
                  <a:schemeClr val="bg1"/>
                </a:solidFill>
              </a:rPr>
              <a:t>SW</a:t>
            </a:r>
          </a:p>
        </p:txBody>
      </p:sp>
      <p:sp>
        <p:nvSpPr>
          <p:cNvPr id="47110" name="Cube 4">
            <a:extLst>
              <a:ext uri="{FF2B5EF4-FFF2-40B4-BE49-F238E27FC236}">
                <a16:creationId xmlns:a16="http://schemas.microsoft.com/office/drawing/2014/main" id="{0F666578-A215-4D40-8012-319F727257DA}"/>
              </a:ext>
            </a:extLst>
          </p:cNvPr>
          <p:cNvSpPr>
            <a:spLocks noChangeArrowheads="1"/>
          </p:cNvSpPr>
          <p:nvPr/>
        </p:nvSpPr>
        <p:spPr bwMode="auto">
          <a:xfrm>
            <a:off x="3327400" y="3344863"/>
            <a:ext cx="1600200" cy="1143000"/>
          </a:xfrm>
          <a:prstGeom prst="cube">
            <a:avLst>
              <a:gd name="adj" fmla="val 25000"/>
            </a:avLst>
          </a:prstGeom>
          <a:solidFill>
            <a:srgbClr val="4C47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1400">
                <a:solidFill>
                  <a:schemeClr val="bg1"/>
                </a:solidFill>
              </a:rPr>
              <a:t>OSS Package</a:t>
            </a:r>
          </a:p>
        </p:txBody>
      </p:sp>
      <p:sp>
        <p:nvSpPr>
          <p:cNvPr id="47111" name="Cube 17">
            <a:extLst>
              <a:ext uri="{FF2B5EF4-FFF2-40B4-BE49-F238E27FC236}">
                <a16:creationId xmlns:a16="http://schemas.microsoft.com/office/drawing/2014/main" id="{EA0E4DDE-6C5D-413C-B293-B217D9A2CAA4}"/>
              </a:ext>
            </a:extLst>
          </p:cNvPr>
          <p:cNvSpPr>
            <a:spLocks noChangeArrowheads="1"/>
          </p:cNvSpPr>
          <p:nvPr/>
        </p:nvSpPr>
        <p:spPr bwMode="auto">
          <a:xfrm>
            <a:off x="3327400" y="2430463"/>
            <a:ext cx="1600200" cy="1143000"/>
          </a:xfrm>
          <a:prstGeom prst="cube">
            <a:avLst>
              <a:gd name="adj" fmla="val 25000"/>
            </a:avLst>
          </a:prstGeom>
          <a:solidFill>
            <a:srgbClr val="4C47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1400">
                <a:solidFill>
                  <a:schemeClr val="bg1"/>
                </a:solidFill>
              </a:rPr>
              <a:t>OSS Package</a:t>
            </a:r>
          </a:p>
        </p:txBody>
      </p:sp>
      <p:sp>
        <p:nvSpPr>
          <p:cNvPr id="47112" name="Cube 19">
            <a:extLst>
              <a:ext uri="{FF2B5EF4-FFF2-40B4-BE49-F238E27FC236}">
                <a16:creationId xmlns:a16="http://schemas.microsoft.com/office/drawing/2014/main" id="{60D1565E-6BE9-44EF-9CF5-C147D48B88C6}"/>
              </a:ext>
            </a:extLst>
          </p:cNvPr>
          <p:cNvSpPr>
            <a:spLocks noChangeArrowheads="1"/>
          </p:cNvSpPr>
          <p:nvPr/>
        </p:nvSpPr>
        <p:spPr bwMode="auto">
          <a:xfrm>
            <a:off x="3327400" y="1592263"/>
            <a:ext cx="1600200" cy="1143000"/>
          </a:xfrm>
          <a:prstGeom prst="cube">
            <a:avLst>
              <a:gd name="adj" fmla="val 25000"/>
            </a:avLst>
          </a:prstGeom>
          <a:solidFill>
            <a:srgbClr val="8B9B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1400">
                <a:solidFill>
                  <a:schemeClr val="bg1"/>
                </a:solidFill>
              </a:rPr>
              <a:t>Your code</a:t>
            </a:r>
          </a:p>
        </p:txBody>
      </p:sp>
      <p:sp>
        <p:nvSpPr>
          <p:cNvPr id="27" name="Folded Corner 26">
            <a:extLst>
              <a:ext uri="{FF2B5EF4-FFF2-40B4-BE49-F238E27FC236}">
                <a16:creationId xmlns:a16="http://schemas.microsoft.com/office/drawing/2014/main" id="{2E5AF85B-57EE-4B4B-AE07-C0A33C696F3A}"/>
              </a:ext>
            </a:extLst>
          </p:cNvPr>
          <p:cNvSpPr/>
          <p:nvPr/>
        </p:nvSpPr>
        <p:spPr bwMode="auto">
          <a:xfrm>
            <a:off x="8737600" y="2963863"/>
            <a:ext cx="1676400" cy="1600200"/>
          </a:xfrm>
          <a:prstGeom prst="foldedCorner">
            <a:avLst/>
          </a:prstGeom>
          <a:solidFill>
            <a:srgbClr val="89A5FF"/>
          </a:solidFill>
          <a:ln w="9525" cap="flat" cmpd="sng" algn="ctr">
            <a:noFill/>
            <a:prstDash val="solid"/>
            <a:round/>
            <a:headEnd type="none" w="med" len="med"/>
            <a:tailEnd type="none" w="med" len="med"/>
          </a:ln>
          <a:effectLst/>
        </p:spPr>
        <p:txBody>
          <a:bodyPr anchor="ctr"/>
          <a:lstStyle/>
          <a:p>
            <a:pPr algn="ctr" eaLnBrk="0" hangingPunct="0">
              <a:defRPr/>
            </a:pPr>
            <a:endParaRPr lang="en-US" sz="4000" dirty="0">
              <a:solidFill>
                <a:schemeClr val="accent3"/>
              </a:solidFill>
              <a:latin typeface="Calibri" charset="0"/>
              <a:ea typeface="ＭＳ Ｐゴシック" pitchFamily="-107" charset="-128"/>
              <a:cs typeface="ＭＳ Ｐゴシック" pitchFamily="-107" charset="-128"/>
            </a:endParaRPr>
          </a:p>
        </p:txBody>
      </p:sp>
      <p:sp>
        <p:nvSpPr>
          <p:cNvPr id="28" name="Trapezoid 27">
            <a:extLst>
              <a:ext uri="{FF2B5EF4-FFF2-40B4-BE49-F238E27FC236}">
                <a16:creationId xmlns:a16="http://schemas.microsoft.com/office/drawing/2014/main" id="{488CBFA6-4DF9-4DE2-9E4C-80415A0D53C4}"/>
              </a:ext>
            </a:extLst>
          </p:cNvPr>
          <p:cNvSpPr/>
          <p:nvPr/>
        </p:nvSpPr>
        <p:spPr bwMode="auto">
          <a:xfrm rot="5400000">
            <a:off x="4699000" y="2049463"/>
            <a:ext cx="4191000" cy="3429000"/>
          </a:xfrm>
          <a:prstGeom prst="trapezoid">
            <a:avLst>
              <a:gd name="adj" fmla="val 38937"/>
            </a:avLst>
          </a:prstGeom>
          <a:solidFill>
            <a:schemeClr val="accent3">
              <a:lumMod val="75000"/>
            </a:schemeClr>
          </a:solidFill>
          <a:ln w="9525" cap="flat" cmpd="sng" algn="ctr">
            <a:noFill/>
            <a:prstDash val="solid"/>
            <a:round/>
            <a:headEnd type="none" w="med" len="med"/>
            <a:tailEnd type="none" w="med" len="med"/>
          </a:ln>
          <a:effectLst/>
        </p:spPr>
        <p:txBody>
          <a:bodyPr/>
          <a:lstStyle/>
          <a:p>
            <a:pPr eaLnBrk="0" hangingPunct="0">
              <a:defRPr/>
            </a:pPr>
            <a:endParaRPr lang="en-US" dirty="0">
              <a:latin typeface="Calibri" charset="0"/>
              <a:ea typeface="ＭＳ Ｐゴシック" pitchFamily="-107" charset="-128"/>
              <a:cs typeface="ＭＳ Ｐゴシック" pitchFamily="-107" charset="-128"/>
            </a:endParaRPr>
          </a:p>
        </p:txBody>
      </p:sp>
      <p:sp>
        <p:nvSpPr>
          <p:cNvPr id="47115" name="TextBox 28">
            <a:extLst>
              <a:ext uri="{FF2B5EF4-FFF2-40B4-BE49-F238E27FC236}">
                <a16:creationId xmlns:a16="http://schemas.microsoft.com/office/drawing/2014/main" id="{C88B19C0-2DE1-487E-AAB2-EBAC2F7BEF5C}"/>
              </a:ext>
            </a:extLst>
          </p:cNvPr>
          <p:cNvSpPr txBox="1">
            <a:spLocks noChangeArrowheads="1"/>
          </p:cNvSpPr>
          <p:nvPr/>
        </p:nvSpPr>
        <p:spPr bwMode="auto">
          <a:xfrm>
            <a:off x="7021513" y="4784725"/>
            <a:ext cx="2819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SzTx/>
              <a:buFontTx/>
              <a:buNone/>
            </a:pPr>
            <a:r>
              <a:rPr lang="en-US" altLang="ja-JP" sz="2400" dirty="0">
                <a:solidFill>
                  <a:srgbClr val="CC0066"/>
                </a:solidFill>
              </a:rPr>
              <a:t>Creating an accurate bill of materials requires</a:t>
            </a:r>
          </a:p>
          <a:p>
            <a:pPr algn="ctr" eaLnBrk="1" hangingPunct="1">
              <a:spcBef>
                <a:spcPct val="0"/>
              </a:spcBef>
              <a:buSzTx/>
              <a:buFontTx/>
              <a:buNone/>
            </a:pPr>
            <a:r>
              <a:rPr lang="en-US" altLang="ja-JP" sz="2400" dirty="0">
                <a:solidFill>
                  <a:srgbClr val="CC0066"/>
                </a:solidFill>
              </a:rPr>
              <a:t>effort &amp; research</a:t>
            </a:r>
          </a:p>
        </p:txBody>
      </p:sp>
      <p:sp>
        <p:nvSpPr>
          <p:cNvPr id="47116" name="TextBox 25">
            <a:extLst>
              <a:ext uri="{FF2B5EF4-FFF2-40B4-BE49-F238E27FC236}">
                <a16:creationId xmlns:a16="http://schemas.microsoft.com/office/drawing/2014/main" id="{F266E270-EAF0-49D2-B8F2-1037CE9D0125}"/>
              </a:ext>
            </a:extLst>
          </p:cNvPr>
          <p:cNvSpPr txBox="1">
            <a:spLocks noChangeArrowheads="1"/>
          </p:cNvSpPr>
          <p:nvPr/>
        </p:nvSpPr>
        <p:spPr bwMode="auto">
          <a:xfrm>
            <a:off x="5080000" y="3929063"/>
            <a:ext cx="28194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SzTx/>
              <a:buFontTx/>
              <a:buNone/>
            </a:pPr>
            <a:r>
              <a:rPr lang="en-US" altLang="ja-JP" sz="2000" dirty="0">
                <a:solidFill>
                  <a:srgbClr val="CC0066"/>
                </a:solidFill>
              </a:rPr>
              <a:t>Companies combine OSS with other software</a:t>
            </a:r>
          </a:p>
          <a:p>
            <a:pPr algn="ctr" eaLnBrk="1" hangingPunct="1">
              <a:spcBef>
                <a:spcPct val="0"/>
              </a:spcBef>
              <a:buSzTx/>
              <a:buFontTx/>
              <a:buNone/>
            </a:pPr>
            <a:r>
              <a:rPr lang="en-US" altLang="ja-JP" sz="2000" dirty="0">
                <a:solidFill>
                  <a:srgbClr val="CC0066"/>
                </a:solidFill>
              </a:rPr>
              <a:t>OSS</a:t>
            </a:r>
            <a:r>
              <a:rPr lang="ja-JP" altLang="en-US" sz="2000" dirty="0">
                <a:solidFill>
                  <a:srgbClr val="CC0066"/>
                </a:solidFill>
              </a:rPr>
              <a:t>は他のソフトウェア</a:t>
            </a:r>
            <a:endParaRPr lang="en-US" altLang="ja-JP" sz="2000" dirty="0">
              <a:solidFill>
                <a:srgbClr val="CC0066"/>
              </a:solidFill>
            </a:endParaRPr>
          </a:p>
          <a:p>
            <a:pPr algn="ctr" eaLnBrk="1" hangingPunct="1">
              <a:spcBef>
                <a:spcPct val="0"/>
              </a:spcBef>
              <a:buSzTx/>
              <a:buFontTx/>
              <a:buNone/>
            </a:pPr>
            <a:r>
              <a:rPr lang="ja-JP" altLang="en-US" sz="2000" dirty="0" err="1">
                <a:solidFill>
                  <a:srgbClr val="CC0066"/>
                </a:solidFill>
              </a:rPr>
              <a:t>と結</a:t>
            </a:r>
            <a:r>
              <a:rPr lang="ja-JP" altLang="en-US" sz="2000" dirty="0">
                <a:solidFill>
                  <a:srgbClr val="CC0066"/>
                </a:solidFill>
              </a:rPr>
              <a:t>合される。</a:t>
            </a:r>
            <a:endParaRPr lang="en-US" altLang="ja-JP" sz="2000" dirty="0">
              <a:solidFill>
                <a:srgbClr val="CC0066"/>
              </a:solidFill>
            </a:endParaRPr>
          </a:p>
        </p:txBody>
      </p:sp>
      <p:sp>
        <p:nvSpPr>
          <p:cNvPr id="47117" name="TextBox 29">
            <a:extLst>
              <a:ext uri="{FF2B5EF4-FFF2-40B4-BE49-F238E27FC236}">
                <a16:creationId xmlns:a16="http://schemas.microsoft.com/office/drawing/2014/main" id="{5B506E75-4407-48C6-A1F4-B84BE42A5653}"/>
              </a:ext>
            </a:extLst>
          </p:cNvPr>
          <p:cNvSpPr txBox="1">
            <a:spLocks noChangeArrowheads="1"/>
          </p:cNvSpPr>
          <p:nvPr/>
        </p:nvSpPr>
        <p:spPr bwMode="auto">
          <a:xfrm>
            <a:off x="8431213" y="1820863"/>
            <a:ext cx="20796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SzTx/>
              <a:buFontTx/>
              <a:buNone/>
            </a:pPr>
            <a:r>
              <a:rPr lang="en-US" altLang="ja-JP" sz="2000" b="1" dirty="0">
                <a:solidFill>
                  <a:srgbClr val="CC0066"/>
                </a:solidFill>
              </a:rPr>
              <a:t>Software </a:t>
            </a:r>
          </a:p>
          <a:p>
            <a:pPr algn="ctr" eaLnBrk="1" hangingPunct="1">
              <a:spcBef>
                <a:spcPct val="0"/>
              </a:spcBef>
              <a:buSzTx/>
              <a:buFontTx/>
              <a:buNone/>
            </a:pPr>
            <a:r>
              <a:rPr lang="en-US" altLang="ja-JP" sz="2000" b="1" dirty="0">
                <a:solidFill>
                  <a:srgbClr val="CC0066"/>
                </a:solidFill>
              </a:rPr>
              <a:t>Bill of Materials</a:t>
            </a:r>
          </a:p>
          <a:p>
            <a:pPr algn="ctr" eaLnBrk="1" hangingPunct="1">
              <a:spcBef>
                <a:spcPct val="0"/>
              </a:spcBef>
              <a:buSzTx/>
              <a:buFontTx/>
              <a:buNone/>
            </a:pPr>
            <a:r>
              <a:rPr lang="en-US" altLang="ja-JP" sz="2000" b="1" dirty="0">
                <a:solidFill>
                  <a:srgbClr val="CC0066"/>
                </a:solidFill>
              </a:rPr>
              <a:t>(BOM)</a:t>
            </a:r>
          </a:p>
        </p:txBody>
      </p:sp>
      <p:cxnSp>
        <p:nvCxnSpPr>
          <p:cNvPr id="32" name="Straight Connector 31">
            <a:extLst>
              <a:ext uri="{FF2B5EF4-FFF2-40B4-BE49-F238E27FC236}">
                <a16:creationId xmlns:a16="http://schemas.microsoft.com/office/drawing/2014/main" id="{E04F7878-B4BF-4FFD-9D9C-1FFCD5AF0B70}"/>
              </a:ext>
            </a:extLst>
          </p:cNvPr>
          <p:cNvCxnSpPr/>
          <p:nvPr/>
        </p:nvCxnSpPr>
        <p:spPr bwMode="auto">
          <a:xfrm>
            <a:off x="8966200" y="3268663"/>
            <a:ext cx="1219200" cy="1587"/>
          </a:xfrm>
          <a:prstGeom prst="line">
            <a:avLst/>
          </a:prstGeom>
          <a:noFill/>
          <a:ln w="9525" cap="flat" cmpd="sng" algn="ctr">
            <a:solidFill>
              <a:schemeClr val="accent3">
                <a:lumMod val="50000"/>
              </a:schemeClr>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BF2202D-233E-4B64-BF7D-6FCD972E7847}"/>
              </a:ext>
            </a:extLst>
          </p:cNvPr>
          <p:cNvCxnSpPr/>
          <p:nvPr/>
        </p:nvCxnSpPr>
        <p:spPr bwMode="auto">
          <a:xfrm>
            <a:off x="8966200" y="3421063"/>
            <a:ext cx="1219200" cy="1587"/>
          </a:xfrm>
          <a:prstGeom prst="line">
            <a:avLst/>
          </a:prstGeom>
          <a:noFill/>
          <a:ln w="9525" cap="flat" cmpd="sng" algn="ctr">
            <a:solidFill>
              <a:schemeClr val="accent3">
                <a:lumMod val="50000"/>
              </a:schemeClr>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51796A5B-715B-43FD-8711-962243B8EE0F}"/>
              </a:ext>
            </a:extLst>
          </p:cNvPr>
          <p:cNvCxnSpPr/>
          <p:nvPr/>
        </p:nvCxnSpPr>
        <p:spPr bwMode="auto">
          <a:xfrm>
            <a:off x="8966200" y="3573463"/>
            <a:ext cx="1219200" cy="1587"/>
          </a:xfrm>
          <a:prstGeom prst="line">
            <a:avLst/>
          </a:prstGeom>
          <a:noFill/>
          <a:ln w="9525" cap="flat" cmpd="sng" algn="ctr">
            <a:solidFill>
              <a:schemeClr val="accent3">
                <a:lumMod val="50000"/>
              </a:schemeClr>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64B79A06-9A87-41B9-89D6-8FC5528E9100}"/>
              </a:ext>
            </a:extLst>
          </p:cNvPr>
          <p:cNvCxnSpPr/>
          <p:nvPr/>
        </p:nvCxnSpPr>
        <p:spPr bwMode="auto">
          <a:xfrm>
            <a:off x="8966200" y="3725863"/>
            <a:ext cx="1219200" cy="1587"/>
          </a:xfrm>
          <a:prstGeom prst="line">
            <a:avLst/>
          </a:prstGeom>
          <a:noFill/>
          <a:ln w="9525" cap="flat" cmpd="sng" algn="ctr">
            <a:solidFill>
              <a:schemeClr val="accent3">
                <a:lumMod val="50000"/>
              </a:schemeClr>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001EAF8B-F792-4601-8BC0-9AAED33730CB}"/>
              </a:ext>
            </a:extLst>
          </p:cNvPr>
          <p:cNvCxnSpPr/>
          <p:nvPr/>
        </p:nvCxnSpPr>
        <p:spPr bwMode="auto">
          <a:xfrm>
            <a:off x="8966200" y="3878263"/>
            <a:ext cx="1219200" cy="1587"/>
          </a:xfrm>
          <a:prstGeom prst="line">
            <a:avLst/>
          </a:prstGeom>
          <a:noFill/>
          <a:ln w="9525" cap="flat" cmpd="sng" algn="ctr">
            <a:solidFill>
              <a:schemeClr val="accent3">
                <a:lumMod val="50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5F2380C4-2974-46AC-A41A-C6B23093FD12}"/>
              </a:ext>
            </a:extLst>
          </p:cNvPr>
          <p:cNvCxnSpPr/>
          <p:nvPr/>
        </p:nvCxnSpPr>
        <p:spPr bwMode="auto">
          <a:xfrm>
            <a:off x="8966200" y="4030663"/>
            <a:ext cx="1219200" cy="1587"/>
          </a:xfrm>
          <a:prstGeom prst="line">
            <a:avLst/>
          </a:prstGeom>
          <a:noFill/>
          <a:ln w="9525" cap="flat" cmpd="sng" algn="ctr">
            <a:solidFill>
              <a:schemeClr val="accent3">
                <a:lumMod val="50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BDF0D52A-329C-4091-A680-1E35AA8C896D}"/>
              </a:ext>
            </a:extLst>
          </p:cNvPr>
          <p:cNvCxnSpPr/>
          <p:nvPr/>
        </p:nvCxnSpPr>
        <p:spPr bwMode="auto">
          <a:xfrm>
            <a:off x="8966200" y="4183063"/>
            <a:ext cx="1219200" cy="1587"/>
          </a:xfrm>
          <a:prstGeom prst="line">
            <a:avLst/>
          </a:prstGeom>
          <a:noFill/>
          <a:ln w="9525" cap="flat" cmpd="sng" algn="ctr">
            <a:solidFill>
              <a:schemeClr val="accent3">
                <a:lumMod val="50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1E2CF8BA-F704-4CA5-AB6A-D2D04A4D863D}"/>
              </a:ext>
            </a:extLst>
          </p:cNvPr>
          <p:cNvCxnSpPr/>
          <p:nvPr/>
        </p:nvCxnSpPr>
        <p:spPr bwMode="auto">
          <a:xfrm>
            <a:off x="8966200" y="4335463"/>
            <a:ext cx="1219200" cy="1587"/>
          </a:xfrm>
          <a:prstGeom prst="line">
            <a:avLst/>
          </a:prstGeom>
          <a:noFill/>
          <a:ln w="9525" cap="flat" cmpd="sng" algn="ctr">
            <a:solidFill>
              <a:schemeClr val="accent3">
                <a:lumMod val="50000"/>
              </a:schemeClr>
            </a:solidFill>
            <a:prstDash val="solid"/>
            <a:round/>
            <a:headEnd type="none" w="med" len="med"/>
            <a:tailEnd type="none" w="med" len="med"/>
          </a:ln>
          <a:effectLst/>
        </p:spPr>
      </p:cxnSp>
      <p:sp>
        <p:nvSpPr>
          <p:cNvPr id="47126" name="TextBox 39">
            <a:extLst>
              <a:ext uri="{FF2B5EF4-FFF2-40B4-BE49-F238E27FC236}">
                <a16:creationId xmlns:a16="http://schemas.microsoft.com/office/drawing/2014/main" id="{7BB7C987-013F-4595-8A96-7524E86842A4}"/>
              </a:ext>
            </a:extLst>
          </p:cNvPr>
          <p:cNvSpPr txBox="1">
            <a:spLocks noChangeArrowheads="1"/>
          </p:cNvSpPr>
          <p:nvPr/>
        </p:nvSpPr>
        <p:spPr bwMode="auto">
          <a:xfrm>
            <a:off x="9145588" y="3040063"/>
            <a:ext cx="811212"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8000" b="1"/>
              <a:t>?</a:t>
            </a:r>
          </a:p>
        </p:txBody>
      </p:sp>
      <p:pic>
        <p:nvPicPr>
          <p:cNvPr id="47127" name="Picture 40">
            <a:extLst>
              <a:ext uri="{FF2B5EF4-FFF2-40B4-BE49-F238E27FC236}">
                <a16:creationId xmlns:a16="http://schemas.microsoft.com/office/drawing/2014/main" id="{2C533C46-1B7C-4F2A-A7A8-5A9CD2FF4C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70600" y="2674938"/>
            <a:ext cx="10668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28" name="Group 41">
            <a:extLst>
              <a:ext uri="{FF2B5EF4-FFF2-40B4-BE49-F238E27FC236}">
                <a16:creationId xmlns:a16="http://schemas.microsoft.com/office/drawing/2014/main" id="{AA0C7BD1-494F-455A-B338-F76355FC224A}"/>
              </a:ext>
            </a:extLst>
          </p:cNvPr>
          <p:cNvGrpSpPr>
            <a:grpSpLocks/>
          </p:cNvGrpSpPr>
          <p:nvPr/>
        </p:nvGrpSpPr>
        <p:grpSpPr bwMode="auto">
          <a:xfrm flipH="1">
            <a:off x="10109200" y="2811463"/>
            <a:ext cx="381000" cy="1089025"/>
            <a:chOff x="685800" y="1828800"/>
            <a:chExt cx="1600200" cy="4572000"/>
          </a:xfrm>
        </p:grpSpPr>
        <p:sp>
          <p:nvSpPr>
            <p:cNvPr id="47130" name="Cube 42">
              <a:extLst>
                <a:ext uri="{FF2B5EF4-FFF2-40B4-BE49-F238E27FC236}">
                  <a16:creationId xmlns:a16="http://schemas.microsoft.com/office/drawing/2014/main" id="{6BE3720F-C017-45E4-B1C6-7D3F964B12E6}"/>
                </a:ext>
              </a:extLst>
            </p:cNvPr>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7131" name="Cube 43">
              <a:extLst>
                <a:ext uri="{FF2B5EF4-FFF2-40B4-BE49-F238E27FC236}">
                  <a16:creationId xmlns:a16="http://schemas.microsoft.com/office/drawing/2014/main" id="{0DB8313C-E9CD-4A6D-8ED0-986A92B0B8A3}"/>
                </a:ext>
              </a:extLst>
            </p:cNvPr>
            <p:cNvSpPr>
              <a:spLocks noChangeArrowheads="1"/>
            </p:cNvSpPr>
            <p:nvPr/>
          </p:nvSpPr>
          <p:spPr bwMode="auto">
            <a:xfrm>
              <a:off x="685800" y="4419600"/>
              <a:ext cx="1600200" cy="1143000"/>
            </a:xfrm>
            <a:prstGeom prst="cube">
              <a:avLst>
                <a:gd name="adj" fmla="val 25000"/>
              </a:avLst>
            </a:prstGeom>
            <a:solidFill>
              <a:srgbClr val="FF660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7132" name="Cube 44">
              <a:extLst>
                <a:ext uri="{FF2B5EF4-FFF2-40B4-BE49-F238E27FC236}">
                  <a16:creationId xmlns:a16="http://schemas.microsoft.com/office/drawing/2014/main" id="{FFD4E338-F049-4C71-860B-F7AE2D71793F}"/>
                </a:ext>
              </a:extLst>
            </p:cNvPr>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7133" name="Cube 45">
              <a:extLst>
                <a:ext uri="{FF2B5EF4-FFF2-40B4-BE49-F238E27FC236}">
                  <a16:creationId xmlns:a16="http://schemas.microsoft.com/office/drawing/2014/main" id="{C56D45D1-C6AB-4519-95F3-0210E554F278}"/>
                </a:ext>
              </a:extLst>
            </p:cNvPr>
            <p:cNvSpPr>
              <a:spLocks noChangeArrowheads="1"/>
            </p:cNvSpPr>
            <p:nvPr/>
          </p:nvSpPr>
          <p:spPr bwMode="auto">
            <a:xfrm>
              <a:off x="685800" y="2667000"/>
              <a:ext cx="1600200" cy="1143000"/>
            </a:xfrm>
            <a:prstGeom prst="cube">
              <a:avLst>
                <a:gd name="adj" fmla="val 25000"/>
              </a:avLst>
            </a:prstGeom>
            <a:solidFill>
              <a:srgbClr val="0000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7134" name="Cube 46">
              <a:extLst>
                <a:ext uri="{FF2B5EF4-FFF2-40B4-BE49-F238E27FC236}">
                  <a16:creationId xmlns:a16="http://schemas.microsoft.com/office/drawing/2014/main" id="{69C53F50-DB4B-4E3F-A6F6-79169A5528AB}"/>
                </a:ext>
              </a:extLst>
            </p:cNvPr>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grpSp>
      <p:sp>
        <p:nvSpPr>
          <p:cNvPr id="31" name="TextBox 28">
            <a:extLst>
              <a:ext uri="{FF2B5EF4-FFF2-40B4-BE49-F238E27FC236}">
                <a16:creationId xmlns:a16="http://schemas.microsoft.com/office/drawing/2014/main" id="{4EADC37F-F058-4034-82D0-B027984F112B}"/>
              </a:ext>
            </a:extLst>
          </p:cNvPr>
          <p:cNvSpPr txBox="1">
            <a:spLocks noChangeArrowheads="1"/>
          </p:cNvSpPr>
          <p:nvPr/>
        </p:nvSpPr>
        <p:spPr bwMode="auto">
          <a:xfrm>
            <a:off x="9575800" y="4784724"/>
            <a:ext cx="2819400"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SzTx/>
              <a:buFontTx/>
              <a:buNone/>
            </a:pPr>
            <a:r>
              <a:rPr lang="ja-JP" altLang="en-US" sz="2400" dirty="0">
                <a:solidFill>
                  <a:srgbClr val="CC0066"/>
                </a:solidFill>
              </a:rPr>
              <a:t>正確な部品表を作るには手間と調査が必要</a:t>
            </a:r>
            <a:endParaRPr lang="en-US" altLang="ja-JP" sz="2400" dirty="0">
              <a:solidFill>
                <a:srgbClr val="CC0066"/>
              </a:solidFill>
            </a:endParaRPr>
          </a:p>
        </p:txBody>
      </p:sp>
      <p:sp>
        <p:nvSpPr>
          <p:cNvPr id="40" name="TextBox 29">
            <a:extLst>
              <a:ext uri="{FF2B5EF4-FFF2-40B4-BE49-F238E27FC236}">
                <a16:creationId xmlns:a16="http://schemas.microsoft.com/office/drawing/2014/main" id="{15D92ABD-C977-41CC-91B1-074FDBB359D3}"/>
              </a:ext>
            </a:extLst>
          </p:cNvPr>
          <p:cNvSpPr txBox="1">
            <a:spLocks noChangeArrowheads="1"/>
          </p:cNvSpPr>
          <p:nvPr/>
        </p:nvSpPr>
        <p:spPr bwMode="auto">
          <a:xfrm>
            <a:off x="10487959" y="1793945"/>
            <a:ext cx="142859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SzTx/>
              <a:buFontTx/>
              <a:buNone/>
            </a:pPr>
            <a:r>
              <a:rPr lang="ja-JP" altLang="en-US" sz="2000" b="1" dirty="0">
                <a:solidFill>
                  <a:srgbClr val="CC0066"/>
                </a:solidFill>
              </a:rPr>
              <a:t>ソフトウェア</a:t>
            </a:r>
            <a:endParaRPr lang="en-US" altLang="ja-JP" sz="2000" b="1" dirty="0">
              <a:solidFill>
                <a:srgbClr val="CC0066"/>
              </a:solidFill>
            </a:endParaRPr>
          </a:p>
          <a:p>
            <a:pPr algn="ctr" eaLnBrk="1" hangingPunct="1">
              <a:spcBef>
                <a:spcPct val="0"/>
              </a:spcBef>
              <a:buSzTx/>
              <a:buFontTx/>
              <a:buNone/>
            </a:pPr>
            <a:r>
              <a:rPr lang="ja-JP" altLang="en-US" sz="2000" b="1" dirty="0">
                <a:solidFill>
                  <a:srgbClr val="CC0066"/>
                </a:solidFill>
              </a:rPr>
              <a:t>部品表</a:t>
            </a:r>
            <a:endParaRPr lang="en-US" altLang="ja-JP" sz="2000" b="1" dirty="0">
              <a:solidFill>
                <a:srgbClr val="CC0066"/>
              </a:solidFill>
            </a:endParaRPr>
          </a:p>
        </p:txBody>
      </p:sp>
      <p:sp>
        <p:nvSpPr>
          <p:cNvPr id="41" name="TextBox 28">
            <a:extLst>
              <a:ext uri="{FF2B5EF4-FFF2-40B4-BE49-F238E27FC236}">
                <a16:creationId xmlns:a16="http://schemas.microsoft.com/office/drawing/2014/main" id="{FE037C5B-47B1-4012-9EBF-2F77DD15BC83}"/>
              </a:ext>
            </a:extLst>
          </p:cNvPr>
          <p:cNvSpPr txBox="1">
            <a:spLocks noChangeArrowheads="1"/>
          </p:cNvSpPr>
          <p:nvPr/>
        </p:nvSpPr>
        <p:spPr bwMode="auto">
          <a:xfrm>
            <a:off x="596900" y="1901826"/>
            <a:ext cx="25781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SzTx/>
              <a:buFontTx/>
              <a:buNone/>
            </a:pPr>
            <a:r>
              <a:rPr lang="ja-JP" altLang="en-US" sz="2400" dirty="0">
                <a:solidFill>
                  <a:srgbClr val="CC0066"/>
                </a:solidFill>
              </a:rPr>
              <a:t>あなたのコード</a:t>
            </a:r>
            <a:endParaRPr lang="en-US" altLang="ja-JP" sz="2400" dirty="0">
              <a:solidFill>
                <a:srgbClr val="CC0066"/>
              </a:solidFill>
            </a:endParaRPr>
          </a:p>
        </p:txBody>
      </p:sp>
      <p:sp>
        <p:nvSpPr>
          <p:cNvPr id="42" name="TextBox 28">
            <a:extLst>
              <a:ext uri="{FF2B5EF4-FFF2-40B4-BE49-F238E27FC236}">
                <a16:creationId xmlns:a16="http://schemas.microsoft.com/office/drawing/2014/main" id="{84447AFE-BB8B-4C72-9776-04E35E702218}"/>
              </a:ext>
            </a:extLst>
          </p:cNvPr>
          <p:cNvSpPr txBox="1">
            <a:spLocks noChangeArrowheads="1"/>
          </p:cNvSpPr>
          <p:nvPr/>
        </p:nvSpPr>
        <p:spPr bwMode="auto">
          <a:xfrm>
            <a:off x="654872" y="3013529"/>
            <a:ext cx="25781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SzTx/>
              <a:buFontTx/>
              <a:buNone/>
            </a:pPr>
            <a:r>
              <a:rPr lang="en-US" altLang="ja-JP" sz="2000" dirty="0">
                <a:solidFill>
                  <a:srgbClr val="CC0066"/>
                </a:solidFill>
              </a:rPr>
              <a:t>OSS</a:t>
            </a:r>
            <a:r>
              <a:rPr lang="ja-JP" altLang="en-US" sz="2000" dirty="0">
                <a:solidFill>
                  <a:srgbClr val="CC0066"/>
                </a:solidFill>
              </a:rPr>
              <a:t>パッケージ</a:t>
            </a:r>
            <a:endParaRPr lang="en-US" altLang="ja-JP" sz="2000" dirty="0">
              <a:solidFill>
                <a:srgbClr val="CC0066"/>
              </a:solidFill>
            </a:endParaRPr>
          </a:p>
        </p:txBody>
      </p:sp>
      <p:sp>
        <p:nvSpPr>
          <p:cNvPr id="43" name="TextBox 28">
            <a:extLst>
              <a:ext uri="{FF2B5EF4-FFF2-40B4-BE49-F238E27FC236}">
                <a16:creationId xmlns:a16="http://schemas.microsoft.com/office/drawing/2014/main" id="{71539AAB-6D27-4AE4-B18F-3238FF7DB259}"/>
              </a:ext>
            </a:extLst>
          </p:cNvPr>
          <p:cNvSpPr txBox="1">
            <a:spLocks noChangeArrowheads="1"/>
          </p:cNvSpPr>
          <p:nvPr/>
        </p:nvSpPr>
        <p:spPr bwMode="auto">
          <a:xfrm>
            <a:off x="721208" y="3865169"/>
            <a:ext cx="25781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SzTx/>
              <a:buFontTx/>
              <a:buNone/>
            </a:pPr>
            <a:r>
              <a:rPr lang="en-US" altLang="ja-JP" sz="2000" dirty="0">
                <a:solidFill>
                  <a:srgbClr val="CC0066"/>
                </a:solidFill>
              </a:rPr>
              <a:t>OSS</a:t>
            </a:r>
            <a:r>
              <a:rPr lang="ja-JP" altLang="en-US" sz="2000" dirty="0">
                <a:solidFill>
                  <a:srgbClr val="CC0066"/>
                </a:solidFill>
              </a:rPr>
              <a:t>パッケージ</a:t>
            </a:r>
            <a:endParaRPr lang="en-US" altLang="ja-JP" sz="2000" dirty="0">
              <a:solidFill>
                <a:srgbClr val="CC0066"/>
              </a:solidFill>
            </a:endParaRPr>
          </a:p>
        </p:txBody>
      </p:sp>
      <p:sp>
        <p:nvSpPr>
          <p:cNvPr id="44" name="TextBox 28">
            <a:extLst>
              <a:ext uri="{FF2B5EF4-FFF2-40B4-BE49-F238E27FC236}">
                <a16:creationId xmlns:a16="http://schemas.microsoft.com/office/drawing/2014/main" id="{B9FF4843-8E7C-4B1E-B83D-F8DFEBE2C30A}"/>
              </a:ext>
            </a:extLst>
          </p:cNvPr>
          <p:cNvSpPr txBox="1">
            <a:spLocks noChangeArrowheads="1"/>
          </p:cNvSpPr>
          <p:nvPr/>
        </p:nvSpPr>
        <p:spPr bwMode="auto">
          <a:xfrm>
            <a:off x="787544" y="4716809"/>
            <a:ext cx="25781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SzTx/>
              <a:buFontTx/>
              <a:buNone/>
            </a:pPr>
            <a:r>
              <a:rPr lang="ja-JP" altLang="en-US" sz="2000" dirty="0">
                <a:solidFill>
                  <a:srgbClr val="CC0066"/>
                </a:solidFill>
              </a:rPr>
              <a:t>アウトソース</a:t>
            </a:r>
            <a:endParaRPr lang="en-US" altLang="ja-JP" sz="2000" dirty="0">
              <a:solidFill>
                <a:srgbClr val="CC0066"/>
              </a:solidFill>
            </a:endParaRPr>
          </a:p>
          <a:p>
            <a:pPr algn="ctr" eaLnBrk="1" hangingPunct="1">
              <a:spcBef>
                <a:spcPct val="0"/>
              </a:spcBef>
              <a:buSzTx/>
              <a:buFontTx/>
              <a:buNone/>
            </a:pPr>
            <a:r>
              <a:rPr lang="ja-JP" altLang="en-US" sz="2000" dirty="0">
                <a:solidFill>
                  <a:srgbClr val="CC0066"/>
                </a:solidFill>
              </a:rPr>
              <a:t>開発ソフトウェア</a:t>
            </a:r>
            <a:endParaRPr lang="en-US" altLang="ja-JP" sz="2000" dirty="0">
              <a:solidFill>
                <a:srgbClr val="CC0066"/>
              </a:solidFill>
            </a:endParaRPr>
          </a:p>
        </p:txBody>
      </p:sp>
      <p:sp>
        <p:nvSpPr>
          <p:cNvPr id="45" name="TextBox 28">
            <a:extLst>
              <a:ext uri="{FF2B5EF4-FFF2-40B4-BE49-F238E27FC236}">
                <a16:creationId xmlns:a16="http://schemas.microsoft.com/office/drawing/2014/main" id="{DFE93ABD-0961-4F47-83E1-34300B301417}"/>
              </a:ext>
            </a:extLst>
          </p:cNvPr>
          <p:cNvSpPr txBox="1">
            <a:spLocks noChangeArrowheads="1"/>
          </p:cNvSpPr>
          <p:nvPr/>
        </p:nvSpPr>
        <p:spPr bwMode="auto">
          <a:xfrm>
            <a:off x="816506" y="5436554"/>
            <a:ext cx="25781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SzTx/>
              <a:buFontTx/>
              <a:buNone/>
            </a:pPr>
            <a:r>
              <a:rPr lang="en-US" altLang="ja-JP" sz="2000" dirty="0">
                <a:solidFill>
                  <a:srgbClr val="CC0066"/>
                </a:solidFill>
              </a:rPr>
              <a:t>3</a:t>
            </a:r>
            <a:r>
              <a:rPr lang="en-US" altLang="ja-JP" sz="2000" baseline="30000" dirty="0">
                <a:solidFill>
                  <a:srgbClr val="CC0066"/>
                </a:solidFill>
              </a:rPr>
              <a:t>rd</a:t>
            </a:r>
            <a:r>
              <a:rPr lang="en-US" altLang="ja-JP" sz="2000" dirty="0">
                <a:solidFill>
                  <a:srgbClr val="CC0066"/>
                </a:solidFill>
              </a:rPr>
              <a:t> Party</a:t>
            </a:r>
          </a:p>
          <a:p>
            <a:pPr algn="ctr" eaLnBrk="1" hangingPunct="1">
              <a:spcBef>
                <a:spcPct val="0"/>
              </a:spcBef>
              <a:buSzTx/>
              <a:buFontTx/>
              <a:buNone/>
            </a:pPr>
            <a:r>
              <a:rPr lang="ja-JP" altLang="en-US" sz="2000" dirty="0">
                <a:solidFill>
                  <a:srgbClr val="CC0066"/>
                </a:solidFill>
              </a:rPr>
              <a:t>ソフトウェア</a:t>
            </a:r>
            <a:endParaRPr lang="en-US" altLang="ja-JP" sz="2000" dirty="0">
              <a:solidFill>
                <a:srgbClr val="CC0066"/>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130" name="Straight Arrow Connector 145">
            <a:extLst>
              <a:ext uri="{FF2B5EF4-FFF2-40B4-BE49-F238E27FC236}">
                <a16:creationId xmlns:a16="http://schemas.microsoft.com/office/drawing/2014/main" id="{7CDB4A2F-31F1-40DF-9CE1-385CE0BD71CF}"/>
              </a:ext>
            </a:extLst>
          </p:cNvPr>
          <p:cNvCxnSpPr>
            <a:cxnSpLocks noChangeShapeType="1"/>
          </p:cNvCxnSpPr>
          <p:nvPr/>
        </p:nvCxnSpPr>
        <p:spPr bwMode="auto">
          <a:xfrm>
            <a:off x="8059738" y="4191000"/>
            <a:ext cx="1143000" cy="1588"/>
          </a:xfrm>
          <a:prstGeom prst="straightConnector1">
            <a:avLst/>
          </a:prstGeom>
          <a:noFill/>
          <a:ln w="7620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8131" name="Curved Connector 31">
            <a:extLst>
              <a:ext uri="{FF2B5EF4-FFF2-40B4-BE49-F238E27FC236}">
                <a16:creationId xmlns:a16="http://schemas.microsoft.com/office/drawing/2014/main" id="{F303A784-4641-41F2-AF96-CC81D2F9D767}"/>
              </a:ext>
            </a:extLst>
          </p:cNvPr>
          <p:cNvCxnSpPr>
            <a:cxnSpLocks noChangeShapeType="1"/>
          </p:cNvCxnSpPr>
          <p:nvPr/>
        </p:nvCxnSpPr>
        <p:spPr bwMode="auto">
          <a:xfrm>
            <a:off x="4706938" y="2895600"/>
            <a:ext cx="1295400" cy="1066800"/>
          </a:xfrm>
          <a:prstGeom prst="curvedConnector3">
            <a:avLst>
              <a:gd name="adj1" fmla="val 50000"/>
            </a:avLst>
          </a:prstGeom>
          <a:noFill/>
          <a:ln w="762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32" name="Curved Connector 35">
            <a:extLst>
              <a:ext uri="{FF2B5EF4-FFF2-40B4-BE49-F238E27FC236}">
                <a16:creationId xmlns:a16="http://schemas.microsoft.com/office/drawing/2014/main" id="{94D1D3C7-F37A-4DDC-B7C5-80F5F4A5A1BB}"/>
              </a:ext>
            </a:extLst>
          </p:cNvPr>
          <p:cNvCxnSpPr>
            <a:cxnSpLocks noChangeShapeType="1"/>
          </p:cNvCxnSpPr>
          <p:nvPr/>
        </p:nvCxnSpPr>
        <p:spPr bwMode="auto">
          <a:xfrm flipV="1">
            <a:off x="4630738" y="4572000"/>
            <a:ext cx="1295400" cy="1066800"/>
          </a:xfrm>
          <a:prstGeom prst="curvedConnector3">
            <a:avLst>
              <a:gd name="adj1" fmla="val 50000"/>
            </a:avLst>
          </a:prstGeom>
          <a:noFill/>
          <a:ln w="762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9700" name="Title 1">
            <a:extLst>
              <a:ext uri="{FF2B5EF4-FFF2-40B4-BE49-F238E27FC236}">
                <a16:creationId xmlns:a16="http://schemas.microsoft.com/office/drawing/2014/main" id="{09128741-E155-4417-873A-E4C80AD2C03D}"/>
              </a:ext>
            </a:extLst>
          </p:cNvPr>
          <p:cNvSpPr>
            <a:spLocks noGrp="1"/>
          </p:cNvSpPr>
          <p:nvPr>
            <p:ph type="title"/>
          </p:nvPr>
        </p:nvSpPr>
        <p:spPr/>
        <p:txBody>
          <a:bodyPr>
            <a:normAutofit fontScale="90000"/>
          </a:bodyPr>
          <a:lstStyle/>
          <a:p>
            <a:pPr>
              <a:defRPr/>
            </a:pPr>
            <a:r>
              <a:rPr lang="en-US" dirty="0">
                <a:latin typeface="Arial" charset="0"/>
                <a:cs typeface="ＭＳ Ｐゴシック" charset="0"/>
              </a:rPr>
              <a:t>Open Source Compliance: The Challenge</a:t>
            </a:r>
            <a:br>
              <a:rPr lang="en-US" dirty="0">
                <a:latin typeface="Arial" charset="0"/>
                <a:cs typeface="ＭＳ Ｐゴシック" charset="0"/>
              </a:rPr>
            </a:br>
            <a:r>
              <a:rPr lang="ja-JP" altLang="en-US" dirty="0">
                <a:latin typeface="Arial" charset="0"/>
                <a:cs typeface="ＭＳ Ｐゴシック" charset="0"/>
              </a:rPr>
              <a:t>オープンソースコンプライアンス：チャレンジ</a:t>
            </a:r>
            <a:endParaRPr lang="en-US" dirty="0">
              <a:latin typeface="Arial" charset="0"/>
              <a:cs typeface="ＭＳ Ｐゴシック" charset="0"/>
            </a:endParaRPr>
          </a:p>
        </p:txBody>
      </p:sp>
      <p:sp>
        <p:nvSpPr>
          <p:cNvPr id="48170" name="Slide Number Placeholder 7">
            <a:extLst>
              <a:ext uri="{FF2B5EF4-FFF2-40B4-BE49-F238E27FC236}">
                <a16:creationId xmlns:a16="http://schemas.microsoft.com/office/drawing/2014/main" id="{36404F3E-8CF8-49D1-94BB-BA76FBFF2209}"/>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ABF05E0A-5373-48DA-8979-BB78FD5956A1}" type="slidenum">
              <a:rPr lang="en-US" altLang="ja-JP">
                <a:solidFill>
                  <a:srgbClr val="898989"/>
                </a:solidFill>
                <a:latin typeface="Arial" panose="020B0604020202020204" pitchFamily="34" charset="0"/>
              </a:rPr>
              <a:pPr eaLnBrk="1" hangingPunct="1"/>
              <a:t>39</a:t>
            </a:fld>
            <a:endParaRPr lang="en-US" altLang="ja-JP">
              <a:solidFill>
                <a:srgbClr val="898989"/>
              </a:solidFill>
              <a:latin typeface="Arial" panose="020B0604020202020204" pitchFamily="34" charset="0"/>
            </a:endParaRPr>
          </a:p>
        </p:txBody>
      </p:sp>
      <p:sp>
        <p:nvSpPr>
          <p:cNvPr id="48134" name="Cube 3">
            <a:extLst>
              <a:ext uri="{FF2B5EF4-FFF2-40B4-BE49-F238E27FC236}">
                <a16:creationId xmlns:a16="http://schemas.microsoft.com/office/drawing/2014/main" id="{0A4D9E6B-68A1-485C-9EDF-3CA758EA2BB8}"/>
              </a:ext>
            </a:extLst>
          </p:cNvPr>
          <p:cNvSpPr>
            <a:spLocks noChangeArrowheads="1"/>
          </p:cNvSpPr>
          <p:nvPr/>
        </p:nvSpPr>
        <p:spPr bwMode="auto">
          <a:xfrm>
            <a:off x="5697538" y="2743200"/>
            <a:ext cx="2209800" cy="1371600"/>
          </a:xfrm>
          <a:prstGeom prst="cube">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endParaRPr lang="ja-JP" altLang="ja-JP"/>
          </a:p>
        </p:txBody>
      </p:sp>
      <p:sp>
        <p:nvSpPr>
          <p:cNvPr id="48135" name="Cube 9">
            <a:extLst>
              <a:ext uri="{FF2B5EF4-FFF2-40B4-BE49-F238E27FC236}">
                <a16:creationId xmlns:a16="http://schemas.microsoft.com/office/drawing/2014/main" id="{E258C632-4FA3-47D9-B214-8F7A782CAE63}"/>
              </a:ext>
            </a:extLst>
          </p:cNvPr>
          <p:cNvSpPr>
            <a:spLocks noChangeArrowheads="1"/>
          </p:cNvSpPr>
          <p:nvPr/>
        </p:nvSpPr>
        <p:spPr bwMode="auto">
          <a:xfrm flipH="1">
            <a:off x="2954338" y="2933700"/>
            <a:ext cx="587375" cy="419100"/>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36" name="Cube 10">
            <a:extLst>
              <a:ext uri="{FF2B5EF4-FFF2-40B4-BE49-F238E27FC236}">
                <a16:creationId xmlns:a16="http://schemas.microsoft.com/office/drawing/2014/main" id="{450B72ED-B6C3-476C-9003-C83498535524}"/>
              </a:ext>
            </a:extLst>
          </p:cNvPr>
          <p:cNvSpPr>
            <a:spLocks noChangeArrowheads="1"/>
          </p:cNvSpPr>
          <p:nvPr/>
        </p:nvSpPr>
        <p:spPr bwMode="auto">
          <a:xfrm flipH="1">
            <a:off x="2954338" y="2625725"/>
            <a:ext cx="587375" cy="419100"/>
          </a:xfrm>
          <a:prstGeom prst="cube">
            <a:avLst>
              <a:gd name="adj" fmla="val 25000"/>
            </a:avLst>
          </a:prstGeom>
          <a:solidFill>
            <a:srgbClr val="3A803B"/>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37" name="Cube 11">
            <a:extLst>
              <a:ext uri="{FF2B5EF4-FFF2-40B4-BE49-F238E27FC236}">
                <a16:creationId xmlns:a16="http://schemas.microsoft.com/office/drawing/2014/main" id="{B8681B77-E6C6-41BD-9E70-295EDBA4B97F}"/>
              </a:ext>
            </a:extLst>
          </p:cNvPr>
          <p:cNvSpPr>
            <a:spLocks noChangeArrowheads="1"/>
          </p:cNvSpPr>
          <p:nvPr/>
        </p:nvSpPr>
        <p:spPr bwMode="auto">
          <a:xfrm flipH="1">
            <a:off x="2954338" y="2319338"/>
            <a:ext cx="587375" cy="419100"/>
          </a:xfrm>
          <a:prstGeom prst="cube">
            <a:avLst>
              <a:gd name="adj" fmla="val 25000"/>
            </a:avLst>
          </a:prstGeom>
          <a:solidFill>
            <a:srgbClr val="003C6B"/>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38" name="Cube 12">
            <a:extLst>
              <a:ext uri="{FF2B5EF4-FFF2-40B4-BE49-F238E27FC236}">
                <a16:creationId xmlns:a16="http://schemas.microsoft.com/office/drawing/2014/main" id="{27A8264D-8A0D-4AF4-B423-052A4E94FF55}"/>
              </a:ext>
            </a:extLst>
          </p:cNvPr>
          <p:cNvSpPr>
            <a:spLocks noChangeArrowheads="1"/>
          </p:cNvSpPr>
          <p:nvPr/>
        </p:nvSpPr>
        <p:spPr bwMode="auto">
          <a:xfrm flipH="1">
            <a:off x="2954338" y="1984375"/>
            <a:ext cx="587375" cy="419100"/>
          </a:xfrm>
          <a:prstGeom prst="cube">
            <a:avLst>
              <a:gd name="adj" fmla="val 25000"/>
            </a:avLst>
          </a:prstGeom>
          <a:solidFill>
            <a:srgbClr val="FDFF76"/>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39" name="Cube 13">
            <a:extLst>
              <a:ext uri="{FF2B5EF4-FFF2-40B4-BE49-F238E27FC236}">
                <a16:creationId xmlns:a16="http://schemas.microsoft.com/office/drawing/2014/main" id="{0C2DAFF5-1952-48F8-8E62-8FF9D1A29DDD}"/>
              </a:ext>
            </a:extLst>
          </p:cNvPr>
          <p:cNvSpPr>
            <a:spLocks noChangeArrowheads="1"/>
          </p:cNvSpPr>
          <p:nvPr/>
        </p:nvSpPr>
        <p:spPr bwMode="auto">
          <a:xfrm flipH="1">
            <a:off x="2954338" y="1676400"/>
            <a:ext cx="587375" cy="419100"/>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41" name="Cube 20">
            <a:extLst>
              <a:ext uri="{FF2B5EF4-FFF2-40B4-BE49-F238E27FC236}">
                <a16:creationId xmlns:a16="http://schemas.microsoft.com/office/drawing/2014/main" id="{1E657EC5-2571-45F7-9971-7762AF33C60C}"/>
              </a:ext>
            </a:extLst>
          </p:cNvPr>
          <p:cNvSpPr>
            <a:spLocks noChangeArrowheads="1"/>
          </p:cNvSpPr>
          <p:nvPr/>
        </p:nvSpPr>
        <p:spPr bwMode="auto">
          <a:xfrm flipH="1">
            <a:off x="2878138" y="5753100"/>
            <a:ext cx="587375" cy="419100"/>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42" name="Cube 23">
            <a:extLst>
              <a:ext uri="{FF2B5EF4-FFF2-40B4-BE49-F238E27FC236}">
                <a16:creationId xmlns:a16="http://schemas.microsoft.com/office/drawing/2014/main" id="{A9646645-FF3A-4733-AB10-A0A65114F200}"/>
              </a:ext>
            </a:extLst>
          </p:cNvPr>
          <p:cNvSpPr>
            <a:spLocks noChangeArrowheads="1"/>
          </p:cNvSpPr>
          <p:nvPr/>
        </p:nvSpPr>
        <p:spPr bwMode="auto">
          <a:xfrm flipH="1">
            <a:off x="2878138" y="5445125"/>
            <a:ext cx="587375" cy="419100"/>
          </a:xfrm>
          <a:prstGeom prst="cube">
            <a:avLst>
              <a:gd name="adj" fmla="val 25000"/>
            </a:avLst>
          </a:prstGeom>
          <a:solidFill>
            <a:srgbClr val="FFA661"/>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43" name="Cube 24">
            <a:extLst>
              <a:ext uri="{FF2B5EF4-FFF2-40B4-BE49-F238E27FC236}">
                <a16:creationId xmlns:a16="http://schemas.microsoft.com/office/drawing/2014/main" id="{A6899448-083E-4E14-8E43-C8C67CB1CFAC}"/>
              </a:ext>
            </a:extLst>
          </p:cNvPr>
          <p:cNvSpPr>
            <a:spLocks noChangeArrowheads="1"/>
          </p:cNvSpPr>
          <p:nvPr/>
        </p:nvSpPr>
        <p:spPr bwMode="auto">
          <a:xfrm flipH="1">
            <a:off x="2878138" y="5138738"/>
            <a:ext cx="587375" cy="419100"/>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44" name="Cube 25">
            <a:extLst>
              <a:ext uri="{FF2B5EF4-FFF2-40B4-BE49-F238E27FC236}">
                <a16:creationId xmlns:a16="http://schemas.microsoft.com/office/drawing/2014/main" id="{A60F69CF-ADA4-4E67-A46D-D4336C64BA41}"/>
              </a:ext>
            </a:extLst>
          </p:cNvPr>
          <p:cNvSpPr>
            <a:spLocks noChangeArrowheads="1"/>
          </p:cNvSpPr>
          <p:nvPr/>
        </p:nvSpPr>
        <p:spPr bwMode="auto">
          <a:xfrm flipH="1">
            <a:off x="2878138" y="4803775"/>
            <a:ext cx="587375" cy="419100"/>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45" name="Cube 26">
            <a:extLst>
              <a:ext uri="{FF2B5EF4-FFF2-40B4-BE49-F238E27FC236}">
                <a16:creationId xmlns:a16="http://schemas.microsoft.com/office/drawing/2014/main" id="{4988AD18-A2C5-4D35-9231-C15358BD392B}"/>
              </a:ext>
            </a:extLst>
          </p:cNvPr>
          <p:cNvSpPr>
            <a:spLocks noChangeArrowheads="1"/>
          </p:cNvSpPr>
          <p:nvPr/>
        </p:nvSpPr>
        <p:spPr bwMode="auto">
          <a:xfrm flipH="1">
            <a:off x="2878138" y="4495800"/>
            <a:ext cx="587375" cy="419100"/>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47" name="TextBox 28">
            <a:extLst>
              <a:ext uri="{FF2B5EF4-FFF2-40B4-BE49-F238E27FC236}">
                <a16:creationId xmlns:a16="http://schemas.microsoft.com/office/drawing/2014/main" id="{AF6347F4-9DFE-4B2A-922A-56A96DF3624E}"/>
              </a:ext>
            </a:extLst>
          </p:cNvPr>
          <p:cNvSpPr txBox="1">
            <a:spLocks noChangeArrowheads="1"/>
          </p:cNvSpPr>
          <p:nvPr/>
        </p:nvSpPr>
        <p:spPr bwMode="auto">
          <a:xfrm>
            <a:off x="3487738" y="3200400"/>
            <a:ext cx="21210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2400" dirty="0">
                <a:solidFill>
                  <a:srgbClr val="CC0066"/>
                </a:solidFill>
              </a:rPr>
              <a:t>Supplier 1</a:t>
            </a:r>
          </a:p>
          <a:p>
            <a:pPr eaLnBrk="1" hangingPunct="1">
              <a:spcBef>
                <a:spcPct val="0"/>
              </a:spcBef>
              <a:buSzTx/>
              <a:buFontTx/>
              <a:buNone/>
            </a:pPr>
            <a:r>
              <a:rPr lang="ja-JP" altLang="en-US" sz="2400" dirty="0">
                <a:solidFill>
                  <a:srgbClr val="CC0066"/>
                </a:solidFill>
              </a:rPr>
              <a:t>サプライヤー</a:t>
            </a:r>
            <a:r>
              <a:rPr lang="en-US" altLang="ja-JP" sz="2400" dirty="0">
                <a:solidFill>
                  <a:srgbClr val="CC0066"/>
                </a:solidFill>
              </a:rPr>
              <a:t>:1</a:t>
            </a:r>
          </a:p>
        </p:txBody>
      </p:sp>
      <p:sp>
        <p:nvSpPr>
          <p:cNvPr id="48148" name="TextBox 29">
            <a:extLst>
              <a:ext uri="{FF2B5EF4-FFF2-40B4-BE49-F238E27FC236}">
                <a16:creationId xmlns:a16="http://schemas.microsoft.com/office/drawing/2014/main" id="{DAB1FC23-F191-4E0C-B2A2-9C17D65260AA}"/>
              </a:ext>
            </a:extLst>
          </p:cNvPr>
          <p:cNvSpPr txBox="1">
            <a:spLocks noChangeArrowheads="1"/>
          </p:cNvSpPr>
          <p:nvPr/>
        </p:nvSpPr>
        <p:spPr bwMode="auto">
          <a:xfrm>
            <a:off x="3487738" y="6096000"/>
            <a:ext cx="21210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2400" dirty="0">
                <a:solidFill>
                  <a:srgbClr val="CC0066"/>
                </a:solidFill>
              </a:rPr>
              <a:t>Supplier 2</a:t>
            </a:r>
          </a:p>
          <a:p>
            <a:pPr eaLnBrk="1" hangingPunct="1">
              <a:spcBef>
                <a:spcPct val="0"/>
              </a:spcBef>
              <a:buSzTx/>
              <a:buFontTx/>
              <a:buNone/>
            </a:pPr>
            <a:r>
              <a:rPr lang="ja-JP" altLang="en-US" sz="2400" dirty="0">
                <a:solidFill>
                  <a:srgbClr val="CC0066"/>
                </a:solidFill>
              </a:rPr>
              <a:t>サプライヤー</a:t>
            </a:r>
            <a:r>
              <a:rPr lang="en-US" altLang="ja-JP" sz="2400" dirty="0">
                <a:solidFill>
                  <a:srgbClr val="CC0066"/>
                </a:solidFill>
              </a:rPr>
              <a:t>:2</a:t>
            </a:r>
          </a:p>
        </p:txBody>
      </p:sp>
      <p:sp>
        <p:nvSpPr>
          <p:cNvPr id="48149" name="Cube 39">
            <a:extLst>
              <a:ext uri="{FF2B5EF4-FFF2-40B4-BE49-F238E27FC236}">
                <a16:creationId xmlns:a16="http://schemas.microsoft.com/office/drawing/2014/main" id="{72C91F78-6867-4C55-8A7E-CAFC8ED6CEFD}"/>
              </a:ext>
            </a:extLst>
          </p:cNvPr>
          <p:cNvSpPr>
            <a:spLocks noChangeArrowheads="1"/>
          </p:cNvSpPr>
          <p:nvPr/>
        </p:nvSpPr>
        <p:spPr bwMode="auto">
          <a:xfrm flipH="1">
            <a:off x="6456363" y="4554538"/>
            <a:ext cx="488950" cy="350837"/>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50" name="Cube 40">
            <a:extLst>
              <a:ext uri="{FF2B5EF4-FFF2-40B4-BE49-F238E27FC236}">
                <a16:creationId xmlns:a16="http://schemas.microsoft.com/office/drawing/2014/main" id="{D38FD78E-7696-4CEC-966D-EEDBC2AF3B95}"/>
              </a:ext>
            </a:extLst>
          </p:cNvPr>
          <p:cNvSpPr>
            <a:spLocks noChangeArrowheads="1"/>
          </p:cNvSpPr>
          <p:nvPr/>
        </p:nvSpPr>
        <p:spPr bwMode="auto">
          <a:xfrm flipH="1">
            <a:off x="6456363" y="4298950"/>
            <a:ext cx="488950" cy="349250"/>
          </a:xfrm>
          <a:prstGeom prst="cube">
            <a:avLst>
              <a:gd name="adj" fmla="val 25000"/>
            </a:avLst>
          </a:prstGeom>
          <a:solidFill>
            <a:srgbClr val="3A803B"/>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51" name="Cube 41">
            <a:extLst>
              <a:ext uri="{FF2B5EF4-FFF2-40B4-BE49-F238E27FC236}">
                <a16:creationId xmlns:a16="http://schemas.microsoft.com/office/drawing/2014/main" id="{05FB6B34-C2D1-4C83-81D0-5A40634DAC69}"/>
              </a:ext>
            </a:extLst>
          </p:cNvPr>
          <p:cNvSpPr>
            <a:spLocks noChangeArrowheads="1"/>
          </p:cNvSpPr>
          <p:nvPr/>
        </p:nvSpPr>
        <p:spPr bwMode="auto">
          <a:xfrm flipH="1">
            <a:off x="6456363" y="4041775"/>
            <a:ext cx="488950" cy="350838"/>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52" name="Cube 42">
            <a:extLst>
              <a:ext uri="{FF2B5EF4-FFF2-40B4-BE49-F238E27FC236}">
                <a16:creationId xmlns:a16="http://schemas.microsoft.com/office/drawing/2014/main" id="{3D7D508F-45C7-45BD-8F34-81DB4008AC96}"/>
              </a:ext>
            </a:extLst>
          </p:cNvPr>
          <p:cNvSpPr>
            <a:spLocks noChangeArrowheads="1"/>
          </p:cNvSpPr>
          <p:nvPr/>
        </p:nvSpPr>
        <p:spPr bwMode="auto">
          <a:xfrm flipH="1">
            <a:off x="6456363" y="3762375"/>
            <a:ext cx="488950" cy="349250"/>
          </a:xfrm>
          <a:prstGeom prst="cube">
            <a:avLst>
              <a:gd name="adj" fmla="val 25000"/>
            </a:avLst>
          </a:prstGeom>
          <a:solidFill>
            <a:srgbClr val="FDFF76"/>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53" name="Cube 43">
            <a:extLst>
              <a:ext uri="{FF2B5EF4-FFF2-40B4-BE49-F238E27FC236}">
                <a16:creationId xmlns:a16="http://schemas.microsoft.com/office/drawing/2014/main" id="{FC847F57-8A30-4F91-B1CE-EAF229497D9E}"/>
              </a:ext>
            </a:extLst>
          </p:cNvPr>
          <p:cNvSpPr>
            <a:spLocks noChangeArrowheads="1"/>
          </p:cNvSpPr>
          <p:nvPr/>
        </p:nvSpPr>
        <p:spPr bwMode="auto">
          <a:xfrm flipH="1">
            <a:off x="6456363" y="3505200"/>
            <a:ext cx="488950" cy="350838"/>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54" name="Cube 45">
            <a:extLst>
              <a:ext uri="{FF2B5EF4-FFF2-40B4-BE49-F238E27FC236}">
                <a16:creationId xmlns:a16="http://schemas.microsoft.com/office/drawing/2014/main" id="{0C8E26E1-99A1-4A96-9AF3-B5B134A3A22C}"/>
              </a:ext>
            </a:extLst>
          </p:cNvPr>
          <p:cNvSpPr>
            <a:spLocks noChangeArrowheads="1"/>
          </p:cNvSpPr>
          <p:nvPr/>
        </p:nvSpPr>
        <p:spPr bwMode="auto">
          <a:xfrm flipH="1">
            <a:off x="6078538" y="4554538"/>
            <a:ext cx="490537" cy="350837"/>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55" name="Cube 46">
            <a:extLst>
              <a:ext uri="{FF2B5EF4-FFF2-40B4-BE49-F238E27FC236}">
                <a16:creationId xmlns:a16="http://schemas.microsoft.com/office/drawing/2014/main" id="{02E5A579-8E91-49BD-828C-2C36E97B0AFC}"/>
              </a:ext>
            </a:extLst>
          </p:cNvPr>
          <p:cNvSpPr>
            <a:spLocks noChangeArrowheads="1"/>
          </p:cNvSpPr>
          <p:nvPr/>
        </p:nvSpPr>
        <p:spPr bwMode="auto">
          <a:xfrm flipH="1">
            <a:off x="6078538" y="4298950"/>
            <a:ext cx="490537" cy="349250"/>
          </a:xfrm>
          <a:prstGeom prst="cube">
            <a:avLst>
              <a:gd name="adj" fmla="val 25000"/>
            </a:avLst>
          </a:prstGeom>
          <a:solidFill>
            <a:srgbClr val="FFA661"/>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56" name="Cube 47">
            <a:extLst>
              <a:ext uri="{FF2B5EF4-FFF2-40B4-BE49-F238E27FC236}">
                <a16:creationId xmlns:a16="http://schemas.microsoft.com/office/drawing/2014/main" id="{DB78B941-9B6C-4753-9D94-1F3BE28ADB48}"/>
              </a:ext>
            </a:extLst>
          </p:cNvPr>
          <p:cNvSpPr>
            <a:spLocks noChangeArrowheads="1"/>
          </p:cNvSpPr>
          <p:nvPr/>
        </p:nvSpPr>
        <p:spPr bwMode="auto">
          <a:xfrm flipH="1">
            <a:off x="6078538" y="4041775"/>
            <a:ext cx="490537" cy="350838"/>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57" name="Cube 48">
            <a:extLst>
              <a:ext uri="{FF2B5EF4-FFF2-40B4-BE49-F238E27FC236}">
                <a16:creationId xmlns:a16="http://schemas.microsoft.com/office/drawing/2014/main" id="{07B94C91-A525-4643-A31D-A510391AF197}"/>
              </a:ext>
            </a:extLst>
          </p:cNvPr>
          <p:cNvSpPr>
            <a:spLocks noChangeArrowheads="1"/>
          </p:cNvSpPr>
          <p:nvPr/>
        </p:nvSpPr>
        <p:spPr bwMode="auto">
          <a:xfrm flipH="1">
            <a:off x="6078538" y="3762375"/>
            <a:ext cx="490537" cy="349250"/>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58" name="Cube 49">
            <a:extLst>
              <a:ext uri="{FF2B5EF4-FFF2-40B4-BE49-F238E27FC236}">
                <a16:creationId xmlns:a16="http://schemas.microsoft.com/office/drawing/2014/main" id="{1FBB5A02-671E-4EC2-8C41-A8717645A437}"/>
              </a:ext>
            </a:extLst>
          </p:cNvPr>
          <p:cNvSpPr>
            <a:spLocks noChangeArrowheads="1"/>
          </p:cNvSpPr>
          <p:nvPr/>
        </p:nvSpPr>
        <p:spPr bwMode="auto">
          <a:xfrm flipH="1">
            <a:off x="6078538" y="3505200"/>
            <a:ext cx="490537" cy="350838"/>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grpSp>
        <p:nvGrpSpPr>
          <p:cNvPr id="48160" name="Group 5">
            <a:extLst>
              <a:ext uri="{FF2B5EF4-FFF2-40B4-BE49-F238E27FC236}">
                <a16:creationId xmlns:a16="http://schemas.microsoft.com/office/drawing/2014/main" id="{2059A1F2-97B8-4150-A27B-33C06789C633}"/>
              </a:ext>
            </a:extLst>
          </p:cNvPr>
          <p:cNvGrpSpPr>
            <a:grpSpLocks/>
          </p:cNvGrpSpPr>
          <p:nvPr/>
        </p:nvGrpSpPr>
        <p:grpSpPr bwMode="auto">
          <a:xfrm>
            <a:off x="9278938" y="2209800"/>
            <a:ext cx="914400" cy="769938"/>
            <a:chOff x="6705600" y="2209800"/>
            <a:chExt cx="914400" cy="769939"/>
          </a:xfrm>
        </p:grpSpPr>
        <p:grpSp>
          <p:nvGrpSpPr>
            <p:cNvPr id="48219" name="Group 2">
              <a:extLst>
                <a:ext uri="{FF2B5EF4-FFF2-40B4-BE49-F238E27FC236}">
                  <a16:creationId xmlns:a16="http://schemas.microsoft.com/office/drawing/2014/main" id="{8559F29E-DB0A-4224-B917-C21F7A439F43}"/>
                </a:ext>
              </a:extLst>
            </p:cNvPr>
            <p:cNvGrpSpPr>
              <a:grpSpLocks/>
            </p:cNvGrpSpPr>
            <p:nvPr/>
          </p:nvGrpSpPr>
          <p:grpSpPr bwMode="auto">
            <a:xfrm>
              <a:off x="7350347" y="2209800"/>
              <a:ext cx="269653" cy="769939"/>
              <a:chOff x="7350347" y="2209800"/>
              <a:chExt cx="269653" cy="769939"/>
            </a:xfrm>
          </p:grpSpPr>
          <p:sp>
            <p:nvSpPr>
              <p:cNvPr id="48238" name="Cube 61">
                <a:extLst>
                  <a:ext uri="{FF2B5EF4-FFF2-40B4-BE49-F238E27FC236}">
                    <a16:creationId xmlns:a16="http://schemas.microsoft.com/office/drawing/2014/main" id="{8CB3C585-1410-4AAB-819A-82E111BEA7D7}"/>
                  </a:ext>
                </a:extLst>
              </p:cNvPr>
              <p:cNvSpPr>
                <a:spLocks noChangeArrowheads="1"/>
              </p:cNvSpPr>
              <p:nvPr/>
            </p:nvSpPr>
            <p:spPr bwMode="auto">
              <a:xfrm flipH="1">
                <a:off x="7350347" y="2787254"/>
                <a:ext cx="269653" cy="192485"/>
              </a:xfrm>
              <a:prstGeom prst="cube">
                <a:avLst>
                  <a:gd name="adj" fmla="val 25000"/>
                </a:avLst>
              </a:prstGeom>
              <a:solidFill>
                <a:srgbClr val="FFA661"/>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39" name="Cube 62">
                <a:extLst>
                  <a:ext uri="{FF2B5EF4-FFF2-40B4-BE49-F238E27FC236}">
                    <a16:creationId xmlns:a16="http://schemas.microsoft.com/office/drawing/2014/main" id="{5921F5A1-0ADD-44B0-A1D7-AFC772747C68}"/>
                  </a:ext>
                </a:extLst>
              </p:cNvPr>
              <p:cNvSpPr>
                <a:spLocks noChangeArrowheads="1"/>
              </p:cNvSpPr>
              <p:nvPr/>
            </p:nvSpPr>
            <p:spPr bwMode="auto">
              <a:xfrm flipH="1">
                <a:off x="7350347" y="2646098"/>
                <a:ext cx="269653" cy="192485"/>
              </a:xfrm>
              <a:prstGeom prst="cube">
                <a:avLst>
                  <a:gd name="adj" fmla="val 25000"/>
                </a:avLst>
              </a:prstGeom>
              <a:solidFill>
                <a:srgbClr val="3A803B"/>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40" name="Cube 63">
                <a:extLst>
                  <a:ext uri="{FF2B5EF4-FFF2-40B4-BE49-F238E27FC236}">
                    <a16:creationId xmlns:a16="http://schemas.microsoft.com/office/drawing/2014/main" id="{6A860926-566A-4719-8EE8-D81FC343E1AD}"/>
                  </a:ext>
                </a:extLst>
              </p:cNvPr>
              <p:cNvSpPr>
                <a:spLocks noChangeArrowheads="1"/>
              </p:cNvSpPr>
              <p:nvPr/>
            </p:nvSpPr>
            <p:spPr bwMode="auto">
              <a:xfrm flipH="1">
                <a:off x="7350347" y="2504943"/>
                <a:ext cx="269653" cy="192485"/>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41" name="Cube 64">
                <a:extLst>
                  <a:ext uri="{FF2B5EF4-FFF2-40B4-BE49-F238E27FC236}">
                    <a16:creationId xmlns:a16="http://schemas.microsoft.com/office/drawing/2014/main" id="{B7159F7C-7663-473F-8B68-86786032AF84}"/>
                  </a:ext>
                </a:extLst>
              </p:cNvPr>
              <p:cNvSpPr>
                <a:spLocks noChangeArrowheads="1"/>
              </p:cNvSpPr>
              <p:nvPr/>
            </p:nvSpPr>
            <p:spPr bwMode="auto">
              <a:xfrm flipH="1">
                <a:off x="7350347" y="2350955"/>
                <a:ext cx="269653" cy="192485"/>
              </a:xfrm>
              <a:prstGeom prst="cube">
                <a:avLst>
                  <a:gd name="adj" fmla="val 25000"/>
                </a:avLst>
              </a:prstGeom>
              <a:solidFill>
                <a:srgbClr val="FDFF76"/>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42" name="Cube 65">
                <a:extLst>
                  <a:ext uri="{FF2B5EF4-FFF2-40B4-BE49-F238E27FC236}">
                    <a16:creationId xmlns:a16="http://schemas.microsoft.com/office/drawing/2014/main" id="{6E1DF9D6-AFA8-4A70-A032-737DD4A31949}"/>
                  </a:ext>
                </a:extLst>
              </p:cNvPr>
              <p:cNvSpPr>
                <a:spLocks noChangeArrowheads="1"/>
              </p:cNvSpPr>
              <p:nvPr/>
            </p:nvSpPr>
            <p:spPr bwMode="auto">
              <a:xfrm flipH="1">
                <a:off x="7350347" y="2209800"/>
                <a:ext cx="269653" cy="192485"/>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grpSp>
        <p:grpSp>
          <p:nvGrpSpPr>
            <p:cNvPr id="48220" name="Group 1">
              <a:extLst>
                <a:ext uri="{FF2B5EF4-FFF2-40B4-BE49-F238E27FC236}">
                  <a16:creationId xmlns:a16="http://schemas.microsoft.com/office/drawing/2014/main" id="{EC3C27B7-8766-4A45-9D70-3E241C4694D5}"/>
                </a:ext>
              </a:extLst>
            </p:cNvPr>
            <p:cNvGrpSpPr>
              <a:grpSpLocks/>
            </p:cNvGrpSpPr>
            <p:nvPr/>
          </p:nvGrpSpPr>
          <p:grpSpPr bwMode="auto">
            <a:xfrm>
              <a:off x="7142922" y="2209800"/>
              <a:ext cx="269653" cy="769939"/>
              <a:chOff x="7142922" y="2209800"/>
              <a:chExt cx="269653" cy="769939"/>
            </a:xfrm>
          </p:grpSpPr>
          <p:sp>
            <p:nvSpPr>
              <p:cNvPr id="48233" name="Cube 56">
                <a:extLst>
                  <a:ext uri="{FF2B5EF4-FFF2-40B4-BE49-F238E27FC236}">
                    <a16:creationId xmlns:a16="http://schemas.microsoft.com/office/drawing/2014/main" id="{75A4A911-1EC6-4B41-A82C-C563E7355F71}"/>
                  </a:ext>
                </a:extLst>
              </p:cNvPr>
              <p:cNvSpPr>
                <a:spLocks noChangeArrowheads="1"/>
              </p:cNvSpPr>
              <p:nvPr/>
            </p:nvSpPr>
            <p:spPr bwMode="auto">
              <a:xfrm flipH="1">
                <a:off x="7142922" y="2787254"/>
                <a:ext cx="269653" cy="192485"/>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34" name="Cube 57">
                <a:extLst>
                  <a:ext uri="{FF2B5EF4-FFF2-40B4-BE49-F238E27FC236}">
                    <a16:creationId xmlns:a16="http://schemas.microsoft.com/office/drawing/2014/main" id="{1906462F-7D42-447C-ADF3-DBE18D115426}"/>
                  </a:ext>
                </a:extLst>
              </p:cNvPr>
              <p:cNvSpPr>
                <a:spLocks noChangeArrowheads="1"/>
              </p:cNvSpPr>
              <p:nvPr/>
            </p:nvSpPr>
            <p:spPr bwMode="auto">
              <a:xfrm flipH="1">
                <a:off x="7142922" y="2646098"/>
                <a:ext cx="269653" cy="192485"/>
              </a:xfrm>
              <a:prstGeom prst="cube">
                <a:avLst>
                  <a:gd name="adj" fmla="val 25000"/>
                </a:avLst>
              </a:prstGeom>
              <a:solidFill>
                <a:srgbClr val="FFA661"/>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35" name="Cube 58">
                <a:extLst>
                  <a:ext uri="{FF2B5EF4-FFF2-40B4-BE49-F238E27FC236}">
                    <a16:creationId xmlns:a16="http://schemas.microsoft.com/office/drawing/2014/main" id="{D4B3844C-C506-483D-A87E-77E6F2D3EB51}"/>
                  </a:ext>
                </a:extLst>
              </p:cNvPr>
              <p:cNvSpPr>
                <a:spLocks noChangeArrowheads="1"/>
              </p:cNvSpPr>
              <p:nvPr/>
            </p:nvSpPr>
            <p:spPr bwMode="auto">
              <a:xfrm flipH="1">
                <a:off x="7142922" y="2504943"/>
                <a:ext cx="269653" cy="192485"/>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36" name="Cube 59">
                <a:extLst>
                  <a:ext uri="{FF2B5EF4-FFF2-40B4-BE49-F238E27FC236}">
                    <a16:creationId xmlns:a16="http://schemas.microsoft.com/office/drawing/2014/main" id="{BCE1D394-C456-4EA5-A488-0C440D44D195}"/>
                  </a:ext>
                </a:extLst>
              </p:cNvPr>
              <p:cNvSpPr>
                <a:spLocks noChangeArrowheads="1"/>
              </p:cNvSpPr>
              <p:nvPr/>
            </p:nvSpPr>
            <p:spPr bwMode="auto">
              <a:xfrm flipH="1">
                <a:off x="7142922" y="2350955"/>
                <a:ext cx="269653" cy="192485"/>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37" name="Cube 60">
                <a:extLst>
                  <a:ext uri="{FF2B5EF4-FFF2-40B4-BE49-F238E27FC236}">
                    <a16:creationId xmlns:a16="http://schemas.microsoft.com/office/drawing/2014/main" id="{16287226-15CC-4815-ABDF-A49760D7AC61}"/>
                  </a:ext>
                </a:extLst>
              </p:cNvPr>
              <p:cNvSpPr>
                <a:spLocks noChangeArrowheads="1"/>
              </p:cNvSpPr>
              <p:nvPr/>
            </p:nvSpPr>
            <p:spPr bwMode="auto">
              <a:xfrm flipH="1">
                <a:off x="7142922" y="2209800"/>
                <a:ext cx="269653" cy="192485"/>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grpSp>
        <p:grpSp>
          <p:nvGrpSpPr>
            <p:cNvPr id="48221" name="Group 4">
              <a:extLst>
                <a:ext uri="{FF2B5EF4-FFF2-40B4-BE49-F238E27FC236}">
                  <a16:creationId xmlns:a16="http://schemas.microsoft.com/office/drawing/2014/main" id="{0617E7ED-C694-4708-B5E7-19075F68E3BA}"/>
                </a:ext>
              </a:extLst>
            </p:cNvPr>
            <p:cNvGrpSpPr>
              <a:grpSpLocks/>
            </p:cNvGrpSpPr>
            <p:nvPr/>
          </p:nvGrpSpPr>
          <p:grpSpPr bwMode="auto">
            <a:xfrm>
              <a:off x="6913026" y="2209800"/>
              <a:ext cx="269653" cy="769939"/>
              <a:chOff x="6913026" y="2209800"/>
              <a:chExt cx="269653" cy="769939"/>
            </a:xfrm>
          </p:grpSpPr>
          <p:sp>
            <p:nvSpPr>
              <p:cNvPr id="48228" name="Cube 74">
                <a:extLst>
                  <a:ext uri="{FF2B5EF4-FFF2-40B4-BE49-F238E27FC236}">
                    <a16:creationId xmlns:a16="http://schemas.microsoft.com/office/drawing/2014/main" id="{7148913A-3498-453C-996A-F967E48F9407}"/>
                  </a:ext>
                </a:extLst>
              </p:cNvPr>
              <p:cNvSpPr>
                <a:spLocks noChangeArrowheads="1"/>
              </p:cNvSpPr>
              <p:nvPr/>
            </p:nvSpPr>
            <p:spPr bwMode="auto">
              <a:xfrm flipH="1">
                <a:off x="6913026" y="2787254"/>
                <a:ext cx="269653" cy="192485"/>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29" name="Cube 75">
                <a:extLst>
                  <a:ext uri="{FF2B5EF4-FFF2-40B4-BE49-F238E27FC236}">
                    <a16:creationId xmlns:a16="http://schemas.microsoft.com/office/drawing/2014/main" id="{A6898972-F245-4B02-A62A-53997C41CC8A}"/>
                  </a:ext>
                </a:extLst>
              </p:cNvPr>
              <p:cNvSpPr>
                <a:spLocks noChangeArrowheads="1"/>
              </p:cNvSpPr>
              <p:nvPr/>
            </p:nvSpPr>
            <p:spPr bwMode="auto">
              <a:xfrm flipH="1">
                <a:off x="6913026" y="2646098"/>
                <a:ext cx="269653" cy="192485"/>
              </a:xfrm>
              <a:prstGeom prst="cube">
                <a:avLst>
                  <a:gd name="adj" fmla="val 25000"/>
                </a:avLst>
              </a:prstGeom>
              <a:solidFill>
                <a:srgbClr val="3A803B"/>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30" name="Cube 76">
                <a:extLst>
                  <a:ext uri="{FF2B5EF4-FFF2-40B4-BE49-F238E27FC236}">
                    <a16:creationId xmlns:a16="http://schemas.microsoft.com/office/drawing/2014/main" id="{BDF4C5FF-4517-4DCF-A25C-8008EF7483DE}"/>
                  </a:ext>
                </a:extLst>
              </p:cNvPr>
              <p:cNvSpPr>
                <a:spLocks noChangeArrowheads="1"/>
              </p:cNvSpPr>
              <p:nvPr/>
            </p:nvSpPr>
            <p:spPr bwMode="auto">
              <a:xfrm flipH="1">
                <a:off x="6913026" y="2504943"/>
                <a:ext cx="269653" cy="192485"/>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31" name="Cube 77">
                <a:extLst>
                  <a:ext uri="{FF2B5EF4-FFF2-40B4-BE49-F238E27FC236}">
                    <a16:creationId xmlns:a16="http://schemas.microsoft.com/office/drawing/2014/main" id="{8E9DC7A8-85DC-41EC-BD7F-7BC45EB730B2}"/>
                  </a:ext>
                </a:extLst>
              </p:cNvPr>
              <p:cNvSpPr>
                <a:spLocks noChangeArrowheads="1"/>
              </p:cNvSpPr>
              <p:nvPr/>
            </p:nvSpPr>
            <p:spPr bwMode="auto">
              <a:xfrm flipH="1">
                <a:off x="6913026" y="2350955"/>
                <a:ext cx="269653" cy="192485"/>
              </a:xfrm>
              <a:prstGeom prst="cube">
                <a:avLst>
                  <a:gd name="adj" fmla="val 25000"/>
                </a:avLst>
              </a:prstGeom>
              <a:solidFill>
                <a:srgbClr val="FDFF76"/>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32" name="Cube 78">
                <a:extLst>
                  <a:ext uri="{FF2B5EF4-FFF2-40B4-BE49-F238E27FC236}">
                    <a16:creationId xmlns:a16="http://schemas.microsoft.com/office/drawing/2014/main" id="{CA7F0104-CA1E-42A0-9CAB-D6F8D33715EB}"/>
                  </a:ext>
                </a:extLst>
              </p:cNvPr>
              <p:cNvSpPr>
                <a:spLocks noChangeArrowheads="1"/>
              </p:cNvSpPr>
              <p:nvPr/>
            </p:nvSpPr>
            <p:spPr bwMode="auto">
              <a:xfrm flipH="1">
                <a:off x="6913026" y="2209800"/>
                <a:ext cx="269653" cy="192485"/>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grpSp>
        <p:grpSp>
          <p:nvGrpSpPr>
            <p:cNvPr id="48222" name="Group 3">
              <a:extLst>
                <a:ext uri="{FF2B5EF4-FFF2-40B4-BE49-F238E27FC236}">
                  <a16:creationId xmlns:a16="http://schemas.microsoft.com/office/drawing/2014/main" id="{610BB910-A197-4867-82BC-2322D013A439}"/>
                </a:ext>
              </a:extLst>
            </p:cNvPr>
            <p:cNvGrpSpPr>
              <a:grpSpLocks/>
            </p:cNvGrpSpPr>
            <p:nvPr/>
          </p:nvGrpSpPr>
          <p:grpSpPr bwMode="auto">
            <a:xfrm>
              <a:off x="6705600" y="2209800"/>
              <a:ext cx="269653" cy="769939"/>
              <a:chOff x="6705600" y="2209800"/>
              <a:chExt cx="269653" cy="769939"/>
            </a:xfrm>
          </p:grpSpPr>
          <p:sp>
            <p:nvSpPr>
              <p:cNvPr id="48223" name="Cube 69">
                <a:extLst>
                  <a:ext uri="{FF2B5EF4-FFF2-40B4-BE49-F238E27FC236}">
                    <a16:creationId xmlns:a16="http://schemas.microsoft.com/office/drawing/2014/main" id="{C8EA0EF6-BC3A-40A7-AB57-F48CF4ADF805}"/>
                  </a:ext>
                </a:extLst>
              </p:cNvPr>
              <p:cNvSpPr>
                <a:spLocks noChangeArrowheads="1"/>
              </p:cNvSpPr>
              <p:nvPr/>
            </p:nvSpPr>
            <p:spPr bwMode="auto">
              <a:xfrm flipH="1">
                <a:off x="6705600" y="2787254"/>
                <a:ext cx="269653" cy="192485"/>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24" name="Cube 70">
                <a:extLst>
                  <a:ext uri="{FF2B5EF4-FFF2-40B4-BE49-F238E27FC236}">
                    <a16:creationId xmlns:a16="http://schemas.microsoft.com/office/drawing/2014/main" id="{524D5328-6DC4-490D-B15B-0F7464420477}"/>
                  </a:ext>
                </a:extLst>
              </p:cNvPr>
              <p:cNvSpPr>
                <a:spLocks noChangeArrowheads="1"/>
              </p:cNvSpPr>
              <p:nvPr/>
            </p:nvSpPr>
            <p:spPr bwMode="auto">
              <a:xfrm flipH="1">
                <a:off x="6705600" y="2646098"/>
                <a:ext cx="269653" cy="192485"/>
              </a:xfrm>
              <a:prstGeom prst="cube">
                <a:avLst>
                  <a:gd name="adj" fmla="val 25000"/>
                </a:avLst>
              </a:prstGeom>
              <a:solidFill>
                <a:srgbClr val="FFA661"/>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25" name="Cube 71">
                <a:extLst>
                  <a:ext uri="{FF2B5EF4-FFF2-40B4-BE49-F238E27FC236}">
                    <a16:creationId xmlns:a16="http://schemas.microsoft.com/office/drawing/2014/main" id="{D1B60035-312F-4F3B-94E9-36829D91B0AA}"/>
                  </a:ext>
                </a:extLst>
              </p:cNvPr>
              <p:cNvSpPr>
                <a:spLocks noChangeArrowheads="1"/>
              </p:cNvSpPr>
              <p:nvPr/>
            </p:nvSpPr>
            <p:spPr bwMode="auto">
              <a:xfrm flipH="1">
                <a:off x="6705600" y="2504943"/>
                <a:ext cx="269653" cy="192485"/>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26" name="Cube 72">
                <a:extLst>
                  <a:ext uri="{FF2B5EF4-FFF2-40B4-BE49-F238E27FC236}">
                    <a16:creationId xmlns:a16="http://schemas.microsoft.com/office/drawing/2014/main" id="{5F19B46A-FCE8-4763-9500-95B8B048CCA1}"/>
                  </a:ext>
                </a:extLst>
              </p:cNvPr>
              <p:cNvSpPr>
                <a:spLocks noChangeArrowheads="1"/>
              </p:cNvSpPr>
              <p:nvPr/>
            </p:nvSpPr>
            <p:spPr bwMode="auto">
              <a:xfrm flipH="1">
                <a:off x="6705600" y="2350955"/>
                <a:ext cx="269653" cy="192485"/>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27" name="Cube 73">
                <a:extLst>
                  <a:ext uri="{FF2B5EF4-FFF2-40B4-BE49-F238E27FC236}">
                    <a16:creationId xmlns:a16="http://schemas.microsoft.com/office/drawing/2014/main" id="{A5BA061B-D539-4D06-A968-772036BA6873}"/>
                  </a:ext>
                </a:extLst>
              </p:cNvPr>
              <p:cNvSpPr>
                <a:spLocks noChangeArrowheads="1"/>
              </p:cNvSpPr>
              <p:nvPr/>
            </p:nvSpPr>
            <p:spPr bwMode="auto">
              <a:xfrm flipH="1">
                <a:off x="6705600" y="2209800"/>
                <a:ext cx="269653" cy="192485"/>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grpSp>
      </p:grpSp>
      <p:cxnSp>
        <p:nvCxnSpPr>
          <p:cNvPr id="48163" name="Curved Connector 138">
            <a:extLst>
              <a:ext uri="{FF2B5EF4-FFF2-40B4-BE49-F238E27FC236}">
                <a16:creationId xmlns:a16="http://schemas.microsoft.com/office/drawing/2014/main" id="{035CB08D-4C0D-496A-86AF-5E92C455EC82}"/>
              </a:ext>
            </a:extLst>
          </p:cNvPr>
          <p:cNvCxnSpPr>
            <a:cxnSpLocks noChangeShapeType="1"/>
          </p:cNvCxnSpPr>
          <p:nvPr/>
        </p:nvCxnSpPr>
        <p:spPr bwMode="auto">
          <a:xfrm flipV="1">
            <a:off x="7907338" y="2590800"/>
            <a:ext cx="1295400" cy="1066800"/>
          </a:xfrm>
          <a:prstGeom prst="curvedConnector3">
            <a:avLst>
              <a:gd name="adj1" fmla="val 50000"/>
            </a:avLst>
          </a:prstGeom>
          <a:noFill/>
          <a:ln w="762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4" name="Curved Connector 139">
            <a:extLst>
              <a:ext uri="{FF2B5EF4-FFF2-40B4-BE49-F238E27FC236}">
                <a16:creationId xmlns:a16="http://schemas.microsoft.com/office/drawing/2014/main" id="{0C28AE2D-2154-42D1-AEA5-DE30AA1CB1A2}"/>
              </a:ext>
            </a:extLst>
          </p:cNvPr>
          <p:cNvCxnSpPr>
            <a:cxnSpLocks noChangeShapeType="1"/>
          </p:cNvCxnSpPr>
          <p:nvPr/>
        </p:nvCxnSpPr>
        <p:spPr bwMode="auto">
          <a:xfrm>
            <a:off x="7907338" y="4648200"/>
            <a:ext cx="1295400" cy="1066800"/>
          </a:xfrm>
          <a:prstGeom prst="curvedConnector3">
            <a:avLst>
              <a:gd name="adj1" fmla="val 50000"/>
            </a:avLst>
          </a:prstGeom>
          <a:noFill/>
          <a:ln w="762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8166" name="TextBox 146">
            <a:extLst>
              <a:ext uri="{FF2B5EF4-FFF2-40B4-BE49-F238E27FC236}">
                <a16:creationId xmlns:a16="http://schemas.microsoft.com/office/drawing/2014/main" id="{0F03961A-307D-4C0C-89EB-6283885A1B4A}"/>
              </a:ext>
            </a:extLst>
          </p:cNvPr>
          <p:cNvSpPr txBox="1">
            <a:spLocks noChangeArrowheads="1"/>
          </p:cNvSpPr>
          <p:nvPr/>
        </p:nvSpPr>
        <p:spPr bwMode="auto">
          <a:xfrm>
            <a:off x="9507538" y="1295400"/>
            <a:ext cx="16738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SzTx/>
              <a:buFontTx/>
              <a:buNone/>
            </a:pPr>
            <a:r>
              <a:rPr lang="en-US" altLang="ja-JP" sz="2400" dirty="0">
                <a:solidFill>
                  <a:srgbClr val="CC0066"/>
                </a:solidFill>
              </a:rPr>
              <a:t>Customers</a:t>
            </a:r>
          </a:p>
          <a:p>
            <a:pPr eaLnBrk="1" hangingPunct="1">
              <a:spcBef>
                <a:spcPct val="0"/>
              </a:spcBef>
              <a:buSzTx/>
              <a:buFontTx/>
              <a:buNone/>
            </a:pPr>
            <a:r>
              <a:rPr lang="ja-JP" altLang="en-US" sz="2400" dirty="0">
                <a:solidFill>
                  <a:srgbClr val="CC0066"/>
                </a:solidFill>
              </a:rPr>
              <a:t>顧客</a:t>
            </a:r>
            <a:endParaRPr lang="en-US" altLang="ja-JP" sz="2400" dirty="0">
              <a:solidFill>
                <a:srgbClr val="CC0066"/>
              </a:solidFill>
            </a:endParaRPr>
          </a:p>
        </p:txBody>
      </p:sp>
      <p:sp>
        <p:nvSpPr>
          <p:cNvPr id="48167" name="TextBox 147">
            <a:extLst>
              <a:ext uri="{FF2B5EF4-FFF2-40B4-BE49-F238E27FC236}">
                <a16:creationId xmlns:a16="http://schemas.microsoft.com/office/drawing/2014/main" id="{EDD5E2B2-F64C-448D-9B37-A73B3262D1A7}"/>
              </a:ext>
            </a:extLst>
          </p:cNvPr>
          <p:cNvSpPr txBox="1">
            <a:spLocks noChangeArrowheads="1"/>
          </p:cNvSpPr>
          <p:nvPr/>
        </p:nvSpPr>
        <p:spPr bwMode="auto">
          <a:xfrm>
            <a:off x="4572000" y="4953000"/>
            <a:ext cx="2819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SzTx/>
              <a:buFontTx/>
              <a:buNone/>
            </a:pPr>
            <a:r>
              <a:rPr lang="en-US" altLang="ja-JP" sz="2400" dirty="0">
                <a:solidFill>
                  <a:srgbClr val="CC0066"/>
                </a:solidFill>
              </a:rPr>
              <a:t>The effort is repeated at </a:t>
            </a:r>
          </a:p>
          <a:p>
            <a:pPr algn="ctr" eaLnBrk="1" hangingPunct="1">
              <a:spcBef>
                <a:spcPct val="0"/>
              </a:spcBef>
              <a:buSzTx/>
              <a:buFontTx/>
              <a:buNone/>
            </a:pPr>
            <a:r>
              <a:rPr lang="en-US" altLang="ja-JP" sz="2400" dirty="0">
                <a:solidFill>
                  <a:srgbClr val="CC0066"/>
                </a:solidFill>
              </a:rPr>
              <a:t>each step in the supply chain</a:t>
            </a:r>
          </a:p>
        </p:txBody>
      </p:sp>
      <p:grpSp>
        <p:nvGrpSpPr>
          <p:cNvPr id="48168" name="Group 129">
            <a:extLst>
              <a:ext uri="{FF2B5EF4-FFF2-40B4-BE49-F238E27FC236}">
                <a16:creationId xmlns:a16="http://schemas.microsoft.com/office/drawing/2014/main" id="{207108DB-FD98-4D20-952C-6190A7E2630D}"/>
              </a:ext>
            </a:extLst>
          </p:cNvPr>
          <p:cNvGrpSpPr>
            <a:grpSpLocks/>
          </p:cNvGrpSpPr>
          <p:nvPr/>
        </p:nvGrpSpPr>
        <p:grpSpPr bwMode="auto">
          <a:xfrm>
            <a:off x="9278938" y="3810000"/>
            <a:ext cx="914400" cy="769938"/>
            <a:chOff x="6705600" y="2209800"/>
            <a:chExt cx="914400" cy="769939"/>
          </a:xfrm>
        </p:grpSpPr>
        <p:grpSp>
          <p:nvGrpSpPr>
            <p:cNvPr id="48195" name="Group 130">
              <a:extLst>
                <a:ext uri="{FF2B5EF4-FFF2-40B4-BE49-F238E27FC236}">
                  <a16:creationId xmlns:a16="http://schemas.microsoft.com/office/drawing/2014/main" id="{4741FCE7-6E83-44C3-9E01-28DE637669E9}"/>
                </a:ext>
              </a:extLst>
            </p:cNvPr>
            <p:cNvGrpSpPr>
              <a:grpSpLocks/>
            </p:cNvGrpSpPr>
            <p:nvPr/>
          </p:nvGrpSpPr>
          <p:grpSpPr bwMode="auto">
            <a:xfrm>
              <a:off x="7350347" y="2209800"/>
              <a:ext cx="269653" cy="769939"/>
              <a:chOff x="7350347" y="2209800"/>
              <a:chExt cx="269653" cy="769939"/>
            </a:xfrm>
          </p:grpSpPr>
          <p:sp>
            <p:nvSpPr>
              <p:cNvPr id="48214" name="Cube 61">
                <a:extLst>
                  <a:ext uri="{FF2B5EF4-FFF2-40B4-BE49-F238E27FC236}">
                    <a16:creationId xmlns:a16="http://schemas.microsoft.com/office/drawing/2014/main" id="{20096441-7CC6-4690-9004-63A47F925918}"/>
                  </a:ext>
                </a:extLst>
              </p:cNvPr>
              <p:cNvSpPr>
                <a:spLocks noChangeArrowheads="1"/>
              </p:cNvSpPr>
              <p:nvPr/>
            </p:nvSpPr>
            <p:spPr bwMode="auto">
              <a:xfrm flipH="1">
                <a:off x="7350347" y="2787254"/>
                <a:ext cx="269653" cy="192485"/>
              </a:xfrm>
              <a:prstGeom prst="cube">
                <a:avLst>
                  <a:gd name="adj" fmla="val 25000"/>
                </a:avLst>
              </a:prstGeom>
              <a:solidFill>
                <a:srgbClr val="FFA661"/>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15" name="Cube 62">
                <a:extLst>
                  <a:ext uri="{FF2B5EF4-FFF2-40B4-BE49-F238E27FC236}">
                    <a16:creationId xmlns:a16="http://schemas.microsoft.com/office/drawing/2014/main" id="{B8017A36-7EF6-495D-BD9A-0A75BE024490}"/>
                  </a:ext>
                </a:extLst>
              </p:cNvPr>
              <p:cNvSpPr>
                <a:spLocks noChangeArrowheads="1"/>
              </p:cNvSpPr>
              <p:nvPr/>
            </p:nvSpPr>
            <p:spPr bwMode="auto">
              <a:xfrm flipH="1">
                <a:off x="7350347" y="2646098"/>
                <a:ext cx="269653" cy="192485"/>
              </a:xfrm>
              <a:prstGeom prst="cube">
                <a:avLst>
                  <a:gd name="adj" fmla="val 25000"/>
                </a:avLst>
              </a:prstGeom>
              <a:solidFill>
                <a:srgbClr val="3A803B"/>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16" name="Cube 63">
                <a:extLst>
                  <a:ext uri="{FF2B5EF4-FFF2-40B4-BE49-F238E27FC236}">
                    <a16:creationId xmlns:a16="http://schemas.microsoft.com/office/drawing/2014/main" id="{96070A3A-EABC-4CF0-8F2F-639F3D97B2D6}"/>
                  </a:ext>
                </a:extLst>
              </p:cNvPr>
              <p:cNvSpPr>
                <a:spLocks noChangeArrowheads="1"/>
              </p:cNvSpPr>
              <p:nvPr/>
            </p:nvSpPr>
            <p:spPr bwMode="auto">
              <a:xfrm flipH="1">
                <a:off x="7350347" y="2504943"/>
                <a:ext cx="269653" cy="192485"/>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17" name="Cube 64">
                <a:extLst>
                  <a:ext uri="{FF2B5EF4-FFF2-40B4-BE49-F238E27FC236}">
                    <a16:creationId xmlns:a16="http://schemas.microsoft.com/office/drawing/2014/main" id="{5A039EBB-01AB-4222-A69A-AA9300C2FA86}"/>
                  </a:ext>
                </a:extLst>
              </p:cNvPr>
              <p:cNvSpPr>
                <a:spLocks noChangeArrowheads="1"/>
              </p:cNvSpPr>
              <p:nvPr/>
            </p:nvSpPr>
            <p:spPr bwMode="auto">
              <a:xfrm flipH="1">
                <a:off x="7350347" y="2350955"/>
                <a:ext cx="269653" cy="192485"/>
              </a:xfrm>
              <a:prstGeom prst="cube">
                <a:avLst>
                  <a:gd name="adj" fmla="val 25000"/>
                </a:avLst>
              </a:prstGeom>
              <a:solidFill>
                <a:srgbClr val="FDFF76"/>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18" name="Cube 65">
                <a:extLst>
                  <a:ext uri="{FF2B5EF4-FFF2-40B4-BE49-F238E27FC236}">
                    <a16:creationId xmlns:a16="http://schemas.microsoft.com/office/drawing/2014/main" id="{BF12E647-53B5-4E81-ACA8-191206B3790C}"/>
                  </a:ext>
                </a:extLst>
              </p:cNvPr>
              <p:cNvSpPr>
                <a:spLocks noChangeArrowheads="1"/>
              </p:cNvSpPr>
              <p:nvPr/>
            </p:nvSpPr>
            <p:spPr bwMode="auto">
              <a:xfrm flipH="1">
                <a:off x="7350347" y="2209800"/>
                <a:ext cx="269653" cy="192485"/>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grpSp>
        <p:grpSp>
          <p:nvGrpSpPr>
            <p:cNvPr id="48196" name="Group 131">
              <a:extLst>
                <a:ext uri="{FF2B5EF4-FFF2-40B4-BE49-F238E27FC236}">
                  <a16:creationId xmlns:a16="http://schemas.microsoft.com/office/drawing/2014/main" id="{BFCA5B82-BF0A-438C-B89B-523E6760C45B}"/>
                </a:ext>
              </a:extLst>
            </p:cNvPr>
            <p:cNvGrpSpPr>
              <a:grpSpLocks/>
            </p:cNvGrpSpPr>
            <p:nvPr/>
          </p:nvGrpSpPr>
          <p:grpSpPr bwMode="auto">
            <a:xfrm>
              <a:off x="7142922" y="2209800"/>
              <a:ext cx="269653" cy="769939"/>
              <a:chOff x="7142922" y="2209800"/>
              <a:chExt cx="269653" cy="769939"/>
            </a:xfrm>
          </p:grpSpPr>
          <p:sp>
            <p:nvSpPr>
              <p:cNvPr id="48209" name="Cube 56">
                <a:extLst>
                  <a:ext uri="{FF2B5EF4-FFF2-40B4-BE49-F238E27FC236}">
                    <a16:creationId xmlns:a16="http://schemas.microsoft.com/office/drawing/2014/main" id="{CF45F39C-0C09-4CBF-AE09-A2C5C89FEC8E}"/>
                  </a:ext>
                </a:extLst>
              </p:cNvPr>
              <p:cNvSpPr>
                <a:spLocks noChangeArrowheads="1"/>
              </p:cNvSpPr>
              <p:nvPr/>
            </p:nvSpPr>
            <p:spPr bwMode="auto">
              <a:xfrm flipH="1">
                <a:off x="7142922" y="2787254"/>
                <a:ext cx="269653" cy="192485"/>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10" name="Cube 57">
                <a:extLst>
                  <a:ext uri="{FF2B5EF4-FFF2-40B4-BE49-F238E27FC236}">
                    <a16:creationId xmlns:a16="http://schemas.microsoft.com/office/drawing/2014/main" id="{B46545F3-7D64-4565-9407-07323935F4AB}"/>
                  </a:ext>
                </a:extLst>
              </p:cNvPr>
              <p:cNvSpPr>
                <a:spLocks noChangeArrowheads="1"/>
              </p:cNvSpPr>
              <p:nvPr/>
            </p:nvSpPr>
            <p:spPr bwMode="auto">
              <a:xfrm flipH="1">
                <a:off x="7142922" y="2646098"/>
                <a:ext cx="269653" cy="192485"/>
              </a:xfrm>
              <a:prstGeom prst="cube">
                <a:avLst>
                  <a:gd name="adj" fmla="val 25000"/>
                </a:avLst>
              </a:prstGeom>
              <a:solidFill>
                <a:srgbClr val="FFA661"/>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11" name="Cube 58">
                <a:extLst>
                  <a:ext uri="{FF2B5EF4-FFF2-40B4-BE49-F238E27FC236}">
                    <a16:creationId xmlns:a16="http://schemas.microsoft.com/office/drawing/2014/main" id="{61D33445-87D8-47DD-99B0-8F8DD22579DC}"/>
                  </a:ext>
                </a:extLst>
              </p:cNvPr>
              <p:cNvSpPr>
                <a:spLocks noChangeArrowheads="1"/>
              </p:cNvSpPr>
              <p:nvPr/>
            </p:nvSpPr>
            <p:spPr bwMode="auto">
              <a:xfrm flipH="1">
                <a:off x="7142922" y="2504943"/>
                <a:ext cx="269653" cy="192485"/>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12" name="Cube 59">
                <a:extLst>
                  <a:ext uri="{FF2B5EF4-FFF2-40B4-BE49-F238E27FC236}">
                    <a16:creationId xmlns:a16="http://schemas.microsoft.com/office/drawing/2014/main" id="{A1B45F6C-BE1C-43C0-AE7B-519DA3331BC1}"/>
                  </a:ext>
                </a:extLst>
              </p:cNvPr>
              <p:cNvSpPr>
                <a:spLocks noChangeArrowheads="1"/>
              </p:cNvSpPr>
              <p:nvPr/>
            </p:nvSpPr>
            <p:spPr bwMode="auto">
              <a:xfrm flipH="1">
                <a:off x="7142922" y="2350955"/>
                <a:ext cx="269653" cy="192485"/>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13" name="Cube 60">
                <a:extLst>
                  <a:ext uri="{FF2B5EF4-FFF2-40B4-BE49-F238E27FC236}">
                    <a16:creationId xmlns:a16="http://schemas.microsoft.com/office/drawing/2014/main" id="{75F412A2-E996-46EE-94EF-555EC1129BEB}"/>
                  </a:ext>
                </a:extLst>
              </p:cNvPr>
              <p:cNvSpPr>
                <a:spLocks noChangeArrowheads="1"/>
              </p:cNvSpPr>
              <p:nvPr/>
            </p:nvSpPr>
            <p:spPr bwMode="auto">
              <a:xfrm flipH="1">
                <a:off x="7142922" y="2209800"/>
                <a:ext cx="269653" cy="192485"/>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grpSp>
        <p:grpSp>
          <p:nvGrpSpPr>
            <p:cNvPr id="48197" name="Group 132">
              <a:extLst>
                <a:ext uri="{FF2B5EF4-FFF2-40B4-BE49-F238E27FC236}">
                  <a16:creationId xmlns:a16="http://schemas.microsoft.com/office/drawing/2014/main" id="{C3491A81-13AD-4311-94AD-FBBE9EEA470A}"/>
                </a:ext>
              </a:extLst>
            </p:cNvPr>
            <p:cNvGrpSpPr>
              <a:grpSpLocks/>
            </p:cNvGrpSpPr>
            <p:nvPr/>
          </p:nvGrpSpPr>
          <p:grpSpPr bwMode="auto">
            <a:xfrm>
              <a:off x="6913026" y="2209800"/>
              <a:ext cx="269653" cy="769939"/>
              <a:chOff x="6913026" y="2209800"/>
              <a:chExt cx="269653" cy="769939"/>
            </a:xfrm>
          </p:grpSpPr>
          <p:sp>
            <p:nvSpPr>
              <p:cNvPr id="48204" name="Cube 74">
                <a:extLst>
                  <a:ext uri="{FF2B5EF4-FFF2-40B4-BE49-F238E27FC236}">
                    <a16:creationId xmlns:a16="http://schemas.microsoft.com/office/drawing/2014/main" id="{D4CE20DD-6237-41FC-B67C-1E7D94F94795}"/>
                  </a:ext>
                </a:extLst>
              </p:cNvPr>
              <p:cNvSpPr>
                <a:spLocks noChangeArrowheads="1"/>
              </p:cNvSpPr>
              <p:nvPr/>
            </p:nvSpPr>
            <p:spPr bwMode="auto">
              <a:xfrm flipH="1">
                <a:off x="6913026" y="2787254"/>
                <a:ext cx="269653" cy="192485"/>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05" name="Cube 75">
                <a:extLst>
                  <a:ext uri="{FF2B5EF4-FFF2-40B4-BE49-F238E27FC236}">
                    <a16:creationId xmlns:a16="http://schemas.microsoft.com/office/drawing/2014/main" id="{51097AD0-322D-44DE-A8EF-ED74D3F7A969}"/>
                  </a:ext>
                </a:extLst>
              </p:cNvPr>
              <p:cNvSpPr>
                <a:spLocks noChangeArrowheads="1"/>
              </p:cNvSpPr>
              <p:nvPr/>
            </p:nvSpPr>
            <p:spPr bwMode="auto">
              <a:xfrm flipH="1">
                <a:off x="6913026" y="2646098"/>
                <a:ext cx="269653" cy="192485"/>
              </a:xfrm>
              <a:prstGeom prst="cube">
                <a:avLst>
                  <a:gd name="adj" fmla="val 25000"/>
                </a:avLst>
              </a:prstGeom>
              <a:solidFill>
                <a:srgbClr val="3A803B"/>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06" name="Cube 76">
                <a:extLst>
                  <a:ext uri="{FF2B5EF4-FFF2-40B4-BE49-F238E27FC236}">
                    <a16:creationId xmlns:a16="http://schemas.microsoft.com/office/drawing/2014/main" id="{88A5B605-9DE0-4614-8A11-815315B55FD8}"/>
                  </a:ext>
                </a:extLst>
              </p:cNvPr>
              <p:cNvSpPr>
                <a:spLocks noChangeArrowheads="1"/>
              </p:cNvSpPr>
              <p:nvPr/>
            </p:nvSpPr>
            <p:spPr bwMode="auto">
              <a:xfrm flipH="1">
                <a:off x="6913026" y="2504943"/>
                <a:ext cx="269653" cy="192485"/>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07" name="Cube 77">
                <a:extLst>
                  <a:ext uri="{FF2B5EF4-FFF2-40B4-BE49-F238E27FC236}">
                    <a16:creationId xmlns:a16="http://schemas.microsoft.com/office/drawing/2014/main" id="{B5FE49E8-9B49-428E-896E-F07510A5B298}"/>
                  </a:ext>
                </a:extLst>
              </p:cNvPr>
              <p:cNvSpPr>
                <a:spLocks noChangeArrowheads="1"/>
              </p:cNvSpPr>
              <p:nvPr/>
            </p:nvSpPr>
            <p:spPr bwMode="auto">
              <a:xfrm flipH="1">
                <a:off x="6913026" y="2350955"/>
                <a:ext cx="269653" cy="192485"/>
              </a:xfrm>
              <a:prstGeom prst="cube">
                <a:avLst>
                  <a:gd name="adj" fmla="val 25000"/>
                </a:avLst>
              </a:prstGeom>
              <a:solidFill>
                <a:srgbClr val="FDFF76"/>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08" name="Cube 78">
                <a:extLst>
                  <a:ext uri="{FF2B5EF4-FFF2-40B4-BE49-F238E27FC236}">
                    <a16:creationId xmlns:a16="http://schemas.microsoft.com/office/drawing/2014/main" id="{1DB022A7-5C81-4EA9-ABEE-4F72B8F20A4A}"/>
                  </a:ext>
                </a:extLst>
              </p:cNvPr>
              <p:cNvSpPr>
                <a:spLocks noChangeArrowheads="1"/>
              </p:cNvSpPr>
              <p:nvPr/>
            </p:nvSpPr>
            <p:spPr bwMode="auto">
              <a:xfrm flipH="1">
                <a:off x="6913026" y="2209800"/>
                <a:ext cx="269653" cy="192485"/>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grpSp>
        <p:grpSp>
          <p:nvGrpSpPr>
            <p:cNvPr id="48198" name="Group 133">
              <a:extLst>
                <a:ext uri="{FF2B5EF4-FFF2-40B4-BE49-F238E27FC236}">
                  <a16:creationId xmlns:a16="http://schemas.microsoft.com/office/drawing/2014/main" id="{68A857A5-E557-461C-AF27-818BCD150F87}"/>
                </a:ext>
              </a:extLst>
            </p:cNvPr>
            <p:cNvGrpSpPr>
              <a:grpSpLocks/>
            </p:cNvGrpSpPr>
            <p:nvPr/>
          </p:nvGrpSpPr>
          <p:grpSpPr bwMode="auto">
            <a:xfrm>
              <a:off x="6705600" y="2209800"/>
              <a:ext cx="269653" cy="769939"/>
              <a:chOff x="6705600" y="2209800"/>
              <a:chExt cx="269653" cy="769939"/>
            </a:xfrm>
          </p:grpSpPr>
          <p:sp>
            <p:nvSpPr>
              <p:cNvPr id="48199" name="Cube 69">
                <a:extLst>
                  <a:ext uri="{FF2B5EF4-FFF2-40B4-BE49-F238E27FC236}">
                    <a16:creationId xmlns:a16="http://schemas.microsoft.com/office/drawing/2014/main" id="{90C43925-E6C8-4BB2-B396-9527C42CB46B}"/>
                  </a:ext>
                </a:extLst>
              </p:cNvPr>
              <p:cNvSpPr>
                <a:spLocks noChangeArrowheads="1"/>
              </p:cNvSpPr>
              <p:nvPr/>
            </p:nvSpPr>
            <p:spPr bwMode="auto">
              <a:xfrm flipH="1">
                <a:off x="6705600" y="2787254"/>
                <a:ext cx="269653" cy="192485"/>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00" name="Cube 70">
                <a:extLst>
                  <a:ext uri="{FF2B5EF4-FFF2-40B4-BE49-F238E27FC236}">
                    <a16:creationId xmlns:a16="http://schemas.microsoft.com/office/drawing/2014/main" id="{E1709E57-48B5-4357-967F-54F3D39D30FC}"/>
                  </a:ext>
                </a:extLst>
              </p:cNvPr>
              <p:cNvSpPr>
                <a:spLocks noChangeArrowheads="1"/>
              </p:cNvSpPr>
              <p:nvPr/>
            </p:nvSpPr>
            <p:spPr bwMode="auto">
              <a:xfrm flipH="1">
                <a:off x="6705600" y="2646098"/>
                <a:ext cx="269653" cy="192485"/>
              </a:xfrm>
              <a:prstGeom prst="cube">
                <a:avLst>
                  <a:gd name="adj" fmla="val 25000"/>
                </a:avLst>
              </a:prstGeom>
              <a:solidFill>
                <a:srgbClr val="FFA661"/>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01" name="Cube 71">
                <a:extLst>
                  <a:ext uri="{FF2B5EF4-FFF2-40B4-BE49-F238E27FC236}">
                    <a16:creationId xmlns:a16="http://schemas.microsoft.com/office/drawing/2014/main" id="{BD353129-76F8-40A1-9947-B7A8332BCAC4}"/>
                  </a:ext>
                </a:extLst>
              </p:cNvPr>
              <p:cNvSpPr>
                <a:spLocks noChangeArrowheads="1"/>
              </p:cNvSpPr>
              <p:nvPr/>
            </p:nvSpPr>
            <p:spPr bwMode="auto">
              <a:xfrm flipH="1">
                <a:off x="6705600" y="2504943"/>
                <a:ext cx="269653" cy="192485"/>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02" name="Cube 72">
                <a:extLst>
                  <a:ext uri="{FF2B5EF4-FFF2-40B4-BE49-F238E27FC236}">
                    <a16:creationId xmlns:a16="http://schemas.microsoft.com/office/drawing/2014/main" id="{1CE845D4-05AB-4D1E-87C2-5CDCE72F4DD0}"/>
                  </a:ext>
                </a:extLst>
              </p:cNvPr>
              <p:cNvSpPr>
                <a:spLocks noChangeArrowheads="1"/>
              </p:cNvSpPr>
              <p:nvPr/>
            </p:nvSpPr>
            <p:spPr bwMode="auto">
              <a:xfrm flipH="1">
                <a:off x="6705600" y="2350955"/>
                <a:ext cx="269653" cy="192485"/>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203" name="Cube 73">
                <a:extLst>
                  <a:ext uri="{FF2B5EF4-FFF2-40B4-BE49-F238E27FC236}">
                    <a16:creationId xmlns:a16="http://schemas.microsoft.com/office/drawing/2014/main" id="{F32A93E7-5152-420B-B5D4-49CA67A643D7}"/>
                  </a:ext>
                </a:extLst>
              </p:cNvPr>
              <p:cNvSpPr>
                <a:spLocks noChangeArrowheads="1"/>
              </p:cNvSpPr>
              <p:nvPr/>
            </p:nvSpPr>
            <p:spPr bwMode="auto">
              <a:xfrm flipH="1">
                <a:off x="6705600" y="2209800"/>
                <a:ext cx="269653" cy="192485"/>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grpSp>
      </p:grpSp>
      <p:grpSp>
        <p:nvGrpSpPr>
          <p:cNvPr id="48169" name="Group 154">
            <a:extLst>
              <a:ext uri="{FF2B5EF4-FFF2-40B4-BE49-F238E27FC236}">
                <a16:creationId xmlns:a16="http://schemas.microsoft.com/office/drawing/2014/main" id="{BCFFE04B-BE6A-4578-B3BC-0928DF4702A9}"/>
              </a:ext>
            </a:extLst>
          </p:cNvPr>
          <p:cNvGrpSpPr>
            <a:grpSpLocks/>
          </p:cNvGrpSpPr>
          <p:nvPr/>
        </p:nvGrpSpPr>
        <p:grpSpPr bwMode="auto">
          <a:xfrm>
            <a:off x="9278938" y="5410200"/>
            <a:ext cx="914400" cy="769938"/>
            <a:chOff x="6705600" y="2209800"/>
            <a:chExt cx="914400" cy="769939"/>
          </a:xfrm>
        </p:grpSpPr>
        <p:grpSp>
          <p:nvGrpSpPr>
            <p:cNvPr id="48171" name="Group 155">
              <a:extLst>
                <a:ext uri="{FF2B5EF4-FFF2-40B4-BE49-F238E27FC236}">
                  <a16:creationId xmlns:a16="http://schemas.microsoft.com/office/drawing/2014/main" id="{78586C1F-EE4D-4B53-89DA-2F5102F38C02}"/>
                </a:ext>
              </a:extLst>
            </p:cNvPr>
            <p:cNvGrpSpPr>
              <a:grpSpLocks/>
            </p:cNvGrpSpPr>
            <p:nvPr/>
          </p:nvGrpSpPr>
          <p:grpSpPr bwMode="auto">
            <a:xfrm>
              <a:off x="7350347" y="2209800"/>
              <a:ext cx="269653" cy="769939"/>
              <a:chOff x="7350347" y="2209800"/>
              <a:chExt cx="269653" cy="769939"/>
            </a:xfrm>
          </p:grpSpPr>
          <p:sp>
            <p:nvSpPr>
              <p:cNvPr id="48190" name="Cube 61">
                <a:extLst>
                  <a:ext uri="{FF2B5EF4-FFF2-40B4-BE49-F238E27FC236}">
                    <a16:creationId xmlns:a16="http://schemas.microsoft.com/office/drawing/2014/main" id="{3D5993FB-31EF-48F5-A1B8-9AB8F4E5B2F2}"/>
                  </a:ext>
                </a:extLst>
              </p:cNvPr>
              <p:cNvSpPr>
                <a:spLocks noChangeArrowheads="1"/>
              </p:cNvSpPr>
              <p:nvPr/>
            </p:nvSpPr>
            <p:spPr bwMode="auto">
              <a:xfrm flipH="1">
                <a:off x="7350347" y="2787254"/>
                <a:ext cx="269653" cy="192485"/>
              </a:xfrm>
              <a:prstGeom prst="cube">
                <a:avLst>
                  <a:gd name="adj" fmla="val 25000"/>
                </a:avLst>
              </a:prstGeom>
              <a:solidFill>
                <a:srgbClr val="FFA661"/>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91" name="Cube 62">
                <a:extLst>
                  <a:ext uri="{FF2B5EF4-FFF2-40B4-BE49-F238E27FC236}">
                    <a16:creationId xmlns:a16="http://schemas.microsoft.com/office/drawing/2014/main" id="{BB81C649-45FC-4247-9F9B-1852DE9B730A}"/>
                  </a:ext>
                </a:extLst>
              </p:cNvPr>
              <p:cNvSpPr>
                <a:spLocks noChangeArrowheads="1"/>
              </p:cNvSpPr>
              <p:nvPr/>
            </p:nvSpPr>
            <p:spPr bwMode="auto">
              <a:xfrm flipH="1">
                <a:off x="7350347" y="2646098"/>
                <a:ext cx="269653" cy="192485"/>
              </a:xfrm>
              <a:prstGeom prst="cube">
                <a:avLst>
                  <a:gd name="adj" fmla="val 25000"/>
                </a:avLst>
              </a:prstGeom>
              <a:solidFill>
                <a:srgbClr val="3A803B"/>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92" name="Cube 63">
                <a:extLst>
                  <a:ext uri="{FF2B5EF4-FFF2-40B4-BE49-F238E27FC236}">
                    <a16:creationId xmlns:a16="http://schemas.microsoft.com/office/drawing/2014/main" id="{70425C65-28AC-44D8-93F8-06653D4E80B6}"/>
                  </a:ext>
                </a:extLst>
              </p:cNvPr>
              <p:cNvSpPr>
                <a:spLocks noChangeArrowheads="1"/>
              </p:cNvSpPr>
              <p:nvPr/>
            </p:nvSpPr>
            <p:spPr bwMode="auto">
              <a:xfrm flipH="1">
                <a:off x="7350347" y="2504943"/>
                <a:ext cx="269653" cy="192485"/>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93" name="Cube 64">
                <a:extLst>
                  <a:ext uri="{FF2B5EF4-FFF2-40B4-BE49-F238E27FC236}">
                    <a16:creationId xmlns:a16="http://schemas.microsoft.com/office/drawing/2014/main" id="{045A4D65-89BB-4413-8202-886C5B8303C4}"/>
                  </a:ext>
                </a:extLst>
              </p:cNvPr>
              <p:cNvSpPr>
                <a:spLocks noChangeArrowheads="1"/>
              </p:cNvSpPr>
              <p:nvPr/>
            </p:nvSpPr>
            <p:spPr bwMode="auto">
              <a:xfrm flipH="1">
                <a:off x="7350347" y="2350955"/>
                <a:ext cx="269653" cy="192485"/>
              </a:xfrm>
              <a:prstGeom prst="cube">
                <a:avLst>
                  <a:gd name="adj" fmla="val 25000"/>
                </a:avLst>
              </a:prstGeom>
              <a:solidFill>
                <a:srgbClr val="FDFF76"/>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94" name="Cube 65">
                <a:extLst>
                  <a:ext uri="{FF2B5EF4-FFF2-40B4-BE49-F238E27FC236}">
                    <a16:creationId xmlns:a16="http://schemas.microsoft.com/office/drawing/2014/main" id="{BB364913-82C8-4BC1-9363-A5433FD76FD8}"/>
                  </a:ext>
                </a:extLst>
              </p:cNvPr>
              <p:cNvSpPr>
                <a:spLocks noChangeArrowheads="1"/>
              </p:cNvSpPr>
              <p:nvPr/>
            </p:nvSpPr>
            <p:spPr bwMode="auto">
              <a:xfrm flipH="1">
                <a:off x="7350347" y="2209800"/>
                <a:ext cx="269653" cy="192485"/>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grpSp>
        <p:grpSp>
          <p:nvGrpSpPr>
            <p:cNvPr id="48172" name="Group 156">
              <a:extLst>
                <a:ext uri="{FF2B5EF4-FFF2-40B4-BE49-F238E27FC236}">
                  <a16:creationId xmlns:a16="http://schemas.microsoft.com/office/drawing/2014/main" id="{21B76284-54EA-4E9B-A99D-11AACD20FD4E}"/>
                </a:ext>
              </a:extLst>
            </p:cNvPr>
            <p:cNvGrpSpPr>
              <a:grpSpLocks/>
            </p:cNvGrpSpPr>
            <p:nvPr/>
          </p:nvGrpSpPr>
          <p:grpSpPr bwMode="auto">
            <a:xfrm>
              <a:off x="7142922" y="2209800"/>
              <a:ext cx="269653" cy="769939"/>
              <a:chOff x="7142922" y="2209800"/>
              <a:chExt cx="269653" cy="769939"/>
            </a:xfrm>
          </p:grpSpPr>
          <p:sp>
            <p:nvSpPr>
              <p:cNvPr id="48185" name="Cube 56">
                <a:extLst>
                  <a:ext uri="{FF2B5EF4-FFF2-40B4-BE49-F238E27FC236}">
                    <a16:creationId xmlns:a16="http://schemas.microsoft.com/office/drawing/2014/main" id="{E5911A04-63FE-4110-AD6F-A40089E38470}"/>
                  </a:ext>
                </a:extLst>
              </p:cNvPr>
              <p:cNvSpPr>
                <a:spLocks noChangeArrowheads="1"/>
              </p:cNvSpPr>
              <p:nvPr/>
            </p:nvSpPr>
            <p:spPr bwMode="auto">
              <a:xfrm flipH="1">
                <a:off x="7142922" y="2787254"/>
                <a:ext cx="269653" cy="192485"/>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86" name="Cube 57">
                <a:extLst>
                  <a:ext uri="{FF2B5EF4-FFF2-40B4-BE49-F238E27FC236}">
                    <a16:creationId xmlns:a16="http://schemas.microsoft.com/office/drawing/2014/main" id="{E9D8B05F-DC98-4E98-AF25-F9C54C37B51C}"/>
                  </a:ext>
                </a:extLst>
              </p:cNvPr>
              <p:cNvSpPr>
                <a:spLocks noChangeArrowheads="1"/>
              </p:cNvSpPr>
              <p:nvPr/>
            </p:nvSpPr>
            <p:spPr bwMode="auto">
              <a:xfrm flipH="1">
                <a:off x="7142922" y="2646098"/>
                <a:ext cx="269653" cy="192485"/>
              </a:xfrm>
              <a:prstGeom prst="cube">
                <a:avLst>
                  <a:gd name="adj" fmla="val 25000"/>
                </a:avLst>
              </a:prstGeom>
              <a:solidFill>
                <a:srgbClr val="FFA661"/>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87" name="Cube 58">
                <a:extLst>
                  <a:ext uri="{FF2B5EF4-FFF2-40B4-BE49-F238E27FC236}">
                    <a16:creationId xmlns:a16="http://schemas.microsoft.com/office/drawing/2014/main" id="{4B4F9561-C0D4-4028-8878-F5A54DA95F74}"/>
                  </a:ext>
                </a:extLst>
              </p:cNvPr>
              <p:cNvSpPr>
                <a:spLocks noChangeArrowheads="1"/>
              </p:cNvSpPr>
              <p:nvPr/>
            </p:nvSpPr>
            <p:spPr bwMode="auto">
              <a:xfrm flipH="1">
                <a:off x="7142922" y="2504943"/>
                <a:ext cx="269653" cy="192485"/>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88" name="Cube 59">
                <a:extLst>
                  <a:ext uri="{FF2B5EF4-FFF2-40B4-BE49-F238E27FC236}">
                    <a16:creationId xmlns:a16="http://schemas.microsoft.com/office/drawing/2014/main" id="{04D6DB1D-2108-42E4-903B-65C1C92265D6}"/>
                  </a:ext>
                </a:extLst>
              </p:cNvPr>
              <p:cNvSpPr>
                <a:spLocks noChangeArrowheads="1"/>
              </p:cNvSpPr>
              <p:nvPr/>
            </p:nvSpPr>
            <p:spPr bwMode="auto">
              <a:xfrm flipH="1">
                <a:off x="7142922" y="2350955"/>
                <a:ext cx="269653" cy="192485"/>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89" name="Cube 60">
                <a:extLst>
                  <a:ext uri="{FF2B5EF4-FFF2-40B4-BE49-F238E27FC236}">
                    <a16:creationId xmlns:a16="http://schemas.microsoft.com/office/drawing/2014/main" id="{7FF759B5-3BDD-43BA-B8A2-E61E30EA7A98}"/>
                  </a:ext>
                </a:extLst>
              </p:cNvPr>
              <p:cNvSpPr>
                <a:spLocks noChangeArrowheads="1"/>
              </p:cNvSpPr>
              <p:nvPr/>
            </p:nvSpPr>
            <p:spPr bwMode="auto">
              <a:xfrm flipH="1">
                <a:off x="7142922" y="2209800"/>
                <a:ext cx="269653" cy="192485"/>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grpSp>
        <p:grpSp>
          <p:nvGrpSpPr>
            <p:cNvPr id="48173" name="Group 157">
              <a:extLst>
                <a:ext uri="{FF2B5EF4-FFF2-40B4-BE49-F238E27FC236}">
                  <a16:creationId xmlns:a16="http://schemas.microsoft.com/office/drawing/2014/main" id="{72224E52-8DFC-4A69-BDF6-6FA5435461E9}"/>
                </a:ext>
              </a:extLst>
            </p:cNvPr>
            <p:cNvGrpSpPr>
              <a:grpSpLocks/>
            </p:cNvGrpSpPr>
            <p:nvPr/>
          </p:nvGrpSpPr>
          <p:grpSpPr bwMode="auto">
            <a:xfrm>
              <a:off x="6913026" y="2209800"/>
              <a:ext cx="269653" cy="769939"/>
              <a:chOff x="6913026" y="2209800"/>
              <a:chExt cx="269653" cy="769939"/>
            </a:xfrm>
          </p:grpSpPr>
          <p:sp>
            <p:nvSpPr>
              <p:cNvPr id="48180" name="Cube 74">
                <a:extLst>
                  <a:ext uri="{FF2B5EF4-FFF2-40B4-BE49-F238E27FC236}">
                    <a16:creationId xmlns:a16="http://schemas.microsoft.com/office/drawing/2014/main" id="{D93684D7-F514-43F2-9F4D-287DB3D06928}"/>
                  </a:ext>
                </a:extLst>
              </p:cNvPr>
              <p:cNvSpPr>
                <a:spLocks noChangeArrowheads="1"/>
              </p:cNvSpPr>
              <p:nvPr/>
            </p:nvSpPr>
            <p:spPr bwMode="auto">
              <a:xfrm flipH="1">
                <a:off x="6913026" y="2787254"/>
                <a:ext cx="269653" cy="192485"/>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81" name="Cube 75">
                <a:extLst>
                  <a:ext uri="{FF2B5EF4-FFF2-40B4-BE49-F238E27FC236}">
                    <a16:creationId xmlns:a16="http://schemas.microsoft.com/office/drawing/2014/main" id="{B3C81DA2-4378-402A-B8AF-6142A120FBE4}"/>
                  </a:ext>
                </a:extLst>
              </p:cNvPr>
              <p:cNvSpPr>
                <a:spLocks noChangeArrowheads="1"/>
              </p:cNvSpPr>
              <p:nvPr/>
            </p:nvSpPr>
            <p:spPr bwMode="auto">
              <a:xfrm flipH="1">
                <a:off x="6913026" y="2646098"/>
                <a:ext cx="269653" cy="192485"/>
              </a:xfrm>
              <a:prstGeom prst="cube">
                <a:avLst>
                  <a:gd name="adj" fmla="val 25000"/>
                </a:avLst>
              </a:prstGeom>
              <a:solidFill>
                <a:srgbClr val="3A803B"/>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82" name="Cube 76">
                <a:extLst>
                  <a:ext uri="{FF2B5EF4-FFF2-40B4-BE49-F238E27FC236}">
                    <a16:creationId xmlns:a16="http://schemas.microsoft.com/office/drawing/2014/main" id="{E0717BAB-E0DA-4FEC-9C29-C8BE967E7C60}"/>
                  </a:ext>
                </a:extLst>
              </p:cNvPr>
              <p:cNvSpPr>
                <a:spLocks noChangeArrowheads="1"/>
              </p:cNvSpPr>
              <p:nvPr/>
            </p:nvSpPr>
            <p:spPr bwMode="auto">
              <a:xfrm flipH="1">
                <a:off x="6913026" y="2504943"/>
                <a:ext cx="269653" cy="192485"/>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83" name="Cube 77">
                <a:extLst>
                  <a:ext uri="{FF2B5EF4-FFF2-40B4-BE49-F238E27FC236}">
                    <a16:creationId xmlns:a16="http://schemas.microsoft.com/office/drawing/2014/main" id="{9A0321EF-6EC5-4C5B-9500-224EB82FD3E8}"/>
                  </a:ext>
                </a:extLst>
              </p:cNvPr>
              <p:cNvSpPr>
                <a:spLocks noChangeArrowheads="1"/>
              </p:cNvSpPr>
              <p:nvPr/>
            </p:nvSpPr>
            <p:spPr bwMode="auto">
              <a:xfrm flipH="1">
                <a:off x="6913026" y="2350955"/>
                <a:ext cx="269653" cy="192485"/>
              </a:xfrm>
              <a:prstGeom prst="cube">
                <a:avLst>
                  <a:gd name="adj" fmla="val 25000"/>
                </a:avLst>
              </a:prstGeom>
              <a:solidFill>
                <a:srgbClr val="FDFF76"/>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84" name="Cube 78">
                <a:extLst>
                  <a:ext uri="{FF2B5EF4-FFF2-40B4-BE49-F238E27FC236}">
                    <a16:creationId xmlns:a16="http://schemas.microsoft.com/office/drawing/2014/main" id="{A6B2F8F2-FEAB-4007-82BB-0B008D5C800C}"/>
                  </a:ext>
                </a:extLst>
              </p:cNvPr>
              <p:cNvSpPr>
                <a:spLocks noChangeArrowheads="1"/>
              </p:cNvSpPr>
              <p:nvPr/>
            </p:nvSpPr>
            <p:spPr bwMode="auto">
              <a:xfrm flipH="1">
                <a:off x="6913026" y="2209800"/>
                <a:ext cx="269653" cy="192485"/>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grpSp>
        <p:grpSp>
          <p:nvGrpSpPr>
            <p:cNvPr id="48174" name="Group 158">
              <a:extLst>
                <a:ext uri="{FF2B5EF4-FFF2-40B4-BE49-F238E27FC236}">
                  <a16:creationId xmlns:a16="http://schemas.microsoft.com/office/drawing/2014/main" id="{AC2A78C6-8788-41FC-B1DE-39C64913EACC}"/>
                </a:ext>
              </a:extLst>
            </p:cNvPr>
            <p:cNvGrpSpPr>
              <a:grpSpLocks/>
            </p:cNvGrpSpPr>
            <p:nvPr/>
          </p:nvGrpSpPr>
          <p:grpSpPr bwMode="auto">
            <a:xfrm>
              <a:off x="6705600" y="2209800"/>
              <a:ext cx="269653" cy="769939"/>
              <a:chOff x="6705600" y="2209800"/>
              <a:chExt cx="269653" cy="769939"/>
            </a:xfrm>
          </p:grpSpPr>
          <p:sp>
            <p:nvSpPr>
              <p:cNvPr id="48175" name="Cube 69">
                <a:extLst>
                  <a:ext uri="{FF2B5EF4-FFF2-40B4-BE49-F238E27FC236}">
                    <a16:creationId xmlns:a16="http://schemas.microsoft.com/office/drawing/2014/main" id="{4F25B450-F761-443B-9507-967AE4670057}"/>
                  </a:ext>
                </a:extLst>
              </p:cNvPr>
              <p:cNvSpPr>
                <a:spLocks noChangeArrowheads="1"/>
              </p:cNvSpPr>
              <p:nvPr/>
            </p:nvSpPr>
            <p:spPr bwMode="auto">
              <a:xfrm flipH="1">
                <a:off x="6705600" y="2787254"/>
                <a:ext cx="269653" cy="192485"/>
              </a:xfrm>
              <a:prstGeom prst="cube">
                <a:avLst>
                  <a:gd name="adj" fmla="val 25000"/>
                </a:avLst>
              </a:prstGeom>
              <a:solidFill>
                <a:srgbClr val="803B37"/>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76" name="Cube 70">
                <a:extLst>
                  <a:ext uri="{FF2B5EF4-FFF2-40B4-BE49-F238E27FC236}">
                    <a16:creationId xmlns:a16="http://schemas.microsoft.com/office/drawing/2014/main" id="{31FD039C-2F88-4599-999E-06D1EADDF107}"/>
                  </a:ext>
                </a:extLst>
              </p:cNvPr>
              <p:cNvSpPr>
                <a:spLocks noChangeArrowheads="1"/>
              </p:cNvSpPr>
              <p:nvPr/>
            </p:nvSpPr>
            <p:spPr bwMode="auto">
              <a:xfrm flipH="1">
                <a:off x="6705600" y="2646098"/>
                <a:ext cx="269653" cy="192485"/>
              </a:xfrm>
              <a:prstGeom prst="cube">
                <a:avLst>
                  <a:gd name="adj" fmla="val 25000"/>
                </a:avLst>
              </a:prstGeom>
              <a:solidFill>
                <a:srgbClr val="FFA661"/>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77" name="Cube 71">
                <a:extLst>
                  <a:ext uri="{FF2B5EF4-FFF2-40B4-BE49-F238E27FC236}">
                    <a16:creationId xmlns:a16="http://schemas.microsoft.com/office/drawing/2014/main" id="{59965E73-5903-4F04-83A3-80DE78876788}"/>
                  </a:ext>
                </a:extLst>
              </p:cNvPr>
              <p:cNvSpPr>
                <a:spLocks noChangeArrowheads="1"/>
              </p:cNvSpPr>
              <p:nvPr/>
            </p:nvSpPr>
            <p:spPr bwMode="auto">
              <a:xfrm flipH="1">
                <a:off x="6705600" y="2504943"/>
                <a:ext cx="269653" cy="192485"/>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78" name="Cube 72">
                <a:extLst>
                  <a:ext uri="{FF2B5EF4-FFF2-40B4-BE49-F238E27FC236}">
                    <a16:creationId xmlns:a16="http://schemas.microsoft.com/office/drawing/2014/main" id="{68C0AE32-418E-4985-852E-601AA178019A}"/>
                  </a:ext>
                </a:extLst>
              </p:cNvPr>
              <p:cNvSpPr>
                <a:spLocks noChangeArrowheads="1"/>
              </p:cNvSpPr>
              <p:nvPr/>
            </p:nvSpPr>
            <p:spPr bwMode="auto">
              <a:xfrm flipH="1">
                <a:off x="6705600" y="2350955"/>
                <a:ext cx="269653" cy="192485"/>
              </a:xfrm>
              <a:prstGeom prst="cube">
                <a:avLst>
                  <a:gd name="adj" fmla="val 25000"/>
                </a:avLst>
              </a:prstGeom>
              <a:solidFill>
                <a:srgbClr val="383D90"/>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sp>
            <p:nvSpPr>
              <p:cNvPr id="48179" name="Cube 73">
                <a:extLst>
                  <a:ext uri="{FF2B5EF4-FFF2-40B4-BE49-F238E27FC236}">
                    <a16:creationId xmlns:a16="http://schemas.microsoft.com/office/drawing/2014/main" id="{3714E660-6602-4694-BEE7-C8585BA3D93F}"/>
                  </a:ext>
                </a:extLst>
              </p:cNvPr>
              <p:cNvSpPr>
                <a:spLocks noChangeArrowheads="1"/>
              </p:cNvSpPr>
              <p:nvPr/>
            </p:nvSpPr>
            <p:spPr bwMode="auto">
              <a:xfrm flipH="1">
                <a:off x="6705600" y="2209800"/>
                <a:ext cx="269653" cy="192485"/>
              </a:xfrm>
              <a:prstGeom prst="cube">
                <a:avLst>
                  <a:gd name="adj" fmla="val 25000"/>
                </a:avLst>
              </a:prstGeom>
              <a:solidFill>
                <a:srgbClr val="92AFFF"/>
              </a:solidFill>
              <a:ln w="9525">
                <a:solidFill>
                  <a:schemeClr val="tx1"/>
                </a:solidFill>
                <a:round/>
                <a:headEnd/>
                <a:tailEnd/>
              </a:ln>
            </p:spPr>
            <p:txBody>
              <a:bodyPr anchor="ct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endParaRPr lang="ja-JP" altLang="ja-JP" sz="1400">
                  <a:solidFill>
                    <a:schemeClr val="bg1"/>
                  </a:solidFill>
                </a:endParaRPr>
              </a:p>
            </p:txBody>
          </p:sp>
        </p:grpSp>
      </p:grpSp>
      <p:pic>
        <p:nvPicPr>
          <p:cNvPr id="115" name="Picture 15">
            <a:extLst>
              <a:ext uri="{FF2B5EF4-FFF2-40B4-BE49-F238E27FC236}">
                <a16:creationId xmlns:a16="http://schemas.microsoft.com/office/drawing/2014/main" id="{BA64B77F-B889-4933-8A0F-211EFBC39A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0138" y="1828800"/>
            <a:ext cx="12573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27">
            <a:extLst>
              <a:ext uri="{FF2B5EF4-FFF2-40B4-BE49-F238E27FC236}">
                <a16:creationId xmlns:a16="http://schemas.microsoft.com/office/drawing/2014/main" id="{254A11F0-729E-4CB7-96F8-DEC6E7D984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4648200"/>
            <a:ext cx="12573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51">
            <a:extLst>
              <a:ext uri="{FF2B5EF4-FFF2-40B4-BE49-F238E27FC236}">
                <a16:creationId xmlns:a16="http://schemas.microsoft.com/office/drawing/2014/main" id="{5C0AACCD-3A4B-493F-A3BF-A065617EB1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69538" y="1905000"/>
            <a:ext cx="990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82">
            <a:extLst>
              <a:ext uri="{FF2B5EF4-FFF2-40B4-BE49-F238E27FC236}">
                <a16:creationId xmlns:a16="http://schemas.microsoft.com/office/drawing/2014/main" id="{A49B3876-78C5-4F3A-B0D4-E410145B1D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69538" y="3459163"/>
            <a:ext cx="9906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110">
            <a:extLst>
              <a:ext uri="{FF2B5EF4-FFF2-40B4-BE49-F238E27FC236}">
                <a16:creationId xmlns:a16="http://schemas.microsoft.com/office/drawing/2014/main" id="{5942C47F-7B77-44CC-B356-D2B0861657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69538" y="5013325"/>
            <a:ext cx="990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22">
            <a:extLst>
              <a:ext uri="{FF2B5EF4-FFF2-40B4-BE49-F238E27FC236}">
                <a16:creationId xmlns:a16="http://schemas.microsoft.com/office/drawing/2014/main" id="{F65D7F83-36FE-4667-9194-121CAB3A27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69138" y="35052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147">
            <a:extLst>
              <a:ext uri="{FF2B5EF4-FFF2-40B4-BE49-F238E27FC236}">
                <a16:creationId xmlns:a16="http://schemas.microsoft.com/office/drawing/2014/main" id="{355BDB11-BE28-4619-B3D8-61F7D3326D67}"/>
              </a:ext>
            </a:extLst>
          </p:cNvPr>
          <p:cNvSpPr txBox="1">
            <a:spLocks noChangeArrowheads="1"/>
          </p:cNvSpPr>
          <p:nvPr/>
        </p:nvSpPr>
        <p:spPr bwMode="auto">
          <a:xfrm>
            <a:off x="6801790" y="5114645"/>
            <a:ext cx="2819400" cy="1335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SzTx/>
              <a:buFontTx/>
              <a:buNone/>
            </a:pPr>
            <a:r>
              <a:rPr lang="ja-JP" altLang="en-US" sz="2000" dirty="0">
                <a:solidFill>
                  <a:srgbClr val="CC0066"/>
                </a:solidFill>
              </a:rPr>
              <a:t>サプライチェーン</a:t>
            </a:r>
            <a:endParaRPr lang="en-US" altLang="ja-JP" sz="2000" dirty="0">
              <a:solidFill>
                <a:srgbClr val="CC0066"/>
              </a:solidFill>
            </a:endParaRPr>
          </a:p>
          <a:p>
            <a:pPr algn="ctr" eaLnBrk="1" hangingPunct="1">
              <a:spcBef>
                <a:spcPct val="0"/>
              </a:spcBef>
              <a:buSzTx/>
              <a:buFontTx/>
              <a:buNone/>
            </a:pPr>
            <a:r>
              <a:rPr lang="ja-JP" altLang="en-US" sz="2000" dirty="0">
                <a:solidFill>
                  <a:srgbClr val="CC0066"/>
                </a:solidFill>
              </a:rPr>
              <a:t>のそれぞれの段階で</a:t>
            </a:r>
            <a:endParaRPr lang="en-US" altLang="ja-JP" sz="2000" dirty="0">
              <a:solidFill>
                <a:srgbClr val="CC0066"/>
              </a:solidFill>
            </a:endParaRPr>
          </a:p>
          <a:p>
            <a:pPr algn="ctr" eaLnBrk="1" hangingPunct="1">
              <a:spcBef>
                <a:spcPct val="0"/>
              </a:spcBef>
              <a:buSzTx/>
              <a:buFontTx/>
              <a:buNone/>
            </a:pPr>
            <a:r>
              <a:rPr lang="ja-JP" altLang="en-US" sz="2000" dirty="0">
                <a:solidFill>
                  <a:srgbClr val="CC0066"/>
                </a:solidFill>
              </a:rPr>
              <a:t>努力は繰り返される。</a:t>
            </a:r>
            <a:endParaRPr lang="en-US" altLang="ja-JP" sz="2000" dirty="0">
              <a:solidFill>
                <a:srgbClr val="CC0066"/>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9176-6847-49B1-908E-1639500F575B}"/>
              </a:ext>
            </a:extLst>
          </p:cNvPr>
          <p:cNvSpPr>
            <a:spLocks noGrp="1"/>
          </p:cNvSpPr>
          <p:nvPr>
            <p:ph type="title"/>
          </p:nvPr>
        </p:nvSpPr>
        <p:spPr/>
        <p:txBody>
          <a:bodyPr/>
          <a:lstStyle/>
          <a:p>
            <a:pPr>
              <a:defRPr/>
            </a:pPr>
            <a:r>
              <a:rPr lang="en-US" dirty="0"/>
              <a:t>What is SPDX?</a:t>
            </a:r>
            <a:r>
              <a:rPr lang="ja-JP" altLang="en-US" dirty="0"/>
              <a:t>（なぜ</a:t>
            </a:r>
            <a:r>
              <a:rPr lang="en-US" altLang="ja-JP" dirty="0"/>
              <a:t>SPDX</a:t>
            </a:r>
            <a:r>
              <a:rPr lang="ja-JP" altLang="en-US" dirty="0"/>
              <a:t>なのか？）</a:t>
            </a:r>
            <a:endParaRPr lang="en-US" dirty="0"/>
          </a:p>
        </p:txBody>
      </p:sp>
      <p:sp>
        <p:nvSpPr>
          <p:cNvPr id="3" name="Content Placeholder 2">
            <a:extLst>
              <a:ext uri="{FF2B5EF4-FFF2-40B4-BE49-F238E27FC236}">
                <a16:creationId xmlns:a16="http://schemas.microsoft.com/office/drawing/2014/main" id="{AE043068-F5D0-4E88-879B-9BB82B683973}"/>
              </a:ext>
            </a:extLst>
          </p:cNvPr>
          <p:cNvSpPr>
            <a:spLocks noGrp="1"/>
          </p:cNvSpPr>
          <p:nvPr>
            <p:ph idx="1"/>
          </p:nvPr>
        </p:nvSpPr>
        <p:spPr>
          <a:xfrm>
            <a:off x="935038" y="1331259"/>
            <a:ext cx="10647362" cy="4259263"/>
          </a:xfrm>
        </p:spPr>
        <p:txBody>
          <a:bodyPr>
            <a:noAutofit/>
          </a:bodyPr>
          <a:lstStyle/>
          <a:p>
            <a:pPr>
              <a:defRPr/>
            </a:pPr>
            <a:r>
              <a:rPr lang="en-US" sz="2400" dirty="0"/>
              <a:t>Standard</a:t>
            </a:r>
            <a:r>
              <a:rPr lang="ja-JP" altLang="en-US" sz="2400" dirty="0"/>
              <a:t>（標準）</a:t>
            </a:r>
            <a:r>
              <a:rPr lang="en-US" sz="2400" dirty="0"/>
              <a:t>:</a:t>
            </a:r>
          </a:p>
          <a:p>
            <a:pPr lvl="1">
              <a:defRPr/>
            </a:pPr>
            <a:r>
              <a:rPr lang="en-US" sz="2000" dirty="0"/>
              <a:t>A standard format for communicating the licenses and copyrights associated with software packages</a:t>
            </a:r>
            <a:r>
              <a:rPr lang="ja-JP" altLang="en-US" sz="2000" dirty="0">
                <a:latin typeface="Arial" charset="0"/>
                <a:ea typeface="ＭＳ Ｐゴシック" charset="0"/>
              </a:rPr>
              <a:t> （ソフトウェアのパッケージに使用されたライセンス及び著作権をやりとりするための標準形式）</a:t>
            </a:r>
            <a:endParaRPr lang="en-US" sz="2000" dirty="0"/>
          </a:p>
          <a:p>
            <a:pPr lvl="1">
              <a:defRPr/>
            </a:pPr>
            <a:endParaRPr lang="en-US" sz="2000" dirty="0"/>
          </a:p>
          <a:p>
            <a:pPr>
              <a:defRPr/>
            </a:pPr>
            <a:r>
              <a:rPr lang="en-US" sz="2400" dirty="0"/>
              <a:t>Guiding principles</a:t>
            </a:r>
            <a:r>
              <a:rPr lang="ja-JP" altLang="en-US" sz="2400" dirty="0"/>
              <a:t>（基本原則）</a:t>
            </a:r>
            <a:r>
              <a:rPr lang="en-US" sz="2400" dirty="0"/>
              <a:t>:</a:t>
            </a:r>
          </a:p>
          <a:p>
            <a:pPr lvl="1">
              <a:defRPr/>
            </a:pPr>
            <a:r>
              <a:rPr lang="en-US" sz="2000" dirty="0"/>
              <a:t>Human and machine readable</a:t>
            </a:r>
            <a:r>
              <a:rPr lang="ja-JP" altLang="en-US" sz="2000" dirty="0"/>
              <a:t>（人間とコンピュータが理解可能な形式）</a:t>
            </a:r>
            <a:endParaRPr lang="en-US" sz="2000" dirty="0"/>
          </a:p>
          <a:p>
            <a:pPr lvl="1">
              <a:defRPr/>
            </a:pPr>
            <a:r>
              <a:rPr lang="en-US" sz="2000" dirty="0"/>
              <a:t>Focus on capturing facts; avoid interpretations</a:t>
            </a:r>
            <a:r>
              <a:rPr lang="ja-JP" altLang="en-US" sz="2000" dirty="0"/>
              <a:t>（事実の捕捉に焦点、解釈を避ける）</a:t>
            </a:r>
            <a:endParaRPr lang="en-US" sz="2000" dirty="0"/>
          </a:p>
          <a:p>
            <a:pPr lvl="1">
              <a:defRPr/>
            </a:pPr>
            <a:endParaRPr lang="en-US" sz="2000" dirty="0"/>
          </a:p>
          <a:p>
            <a:pPr>
              <a:defRPr/>
            </a:pPr>
            <a:r>
              <a:rPr lang="en-US" sz="2400" dirty="0"/>
              <a:t>Vision: </a:t>
            </a:r>
          </a:p>
          <a:p>
            <a:pPr lvl="1">
              <a:defRPr/>
            </a:pPr>
            <a:r>
              <a:rPr lang="en-US" sz="2000" dirty="0"/>
              <a:t>To help reduce redundant work in determining software license information and facilitate compliance</a:t>
            </a:r>
            <a:r>
              <a:rPr lang="ja-JP" altLang="en-US" sz="2000" dirty="0">
                <a:latin typeface="Arial" charset="0"/>
                <a:ea typeface="ＭＳ Ｐゴシック" charset="0"/>
                <a:cs typeface="ＭＳ Ｐゴシック" charset="0"/>
              </a:rPr>
              <a:t> （ソフトウェアライセンス情報の調査やコンプライアンス促進のための冗長な作業の低減）</a:t>
            </a:r>
            <a:endParaRPr lang="en-US" sz="2000" dirty="0"/>
          </a:p>
        </p:txBody>
      </p:sp>
      <p:sp>
        <p:nvSpPr>
          <p:cNvPr id="12292" name="Slide Number Placeholder 3">
            <a:extLst>
              <a:ext uri="{FF2B5EF4-FFF2-40B4-BE49-F238E27FC236}">
                <a16:creationId xmlns:a16="http://schemas.microsoft.com/office/drawing/2014/main" id="{8FCBD35D-DB1C-4CEA-B9FA-1F29A2B76FF9}"/>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A3AF0A20-4888-4979-839A-B2F32E52AC60}" type="slidenum">
              <a:rPr lang="en-US" altLang="ja-JP">
                <a:solidFill>
                  <a:srgbClr val="898989"/>
                </a:solidFill>
                <a:latin typeface="Arial" panose="020B0604020202020204" pitchFamily="34" charset="0"/>
              </a:rPr>
              <a:pPr eaLnBrk="1" hangingPunct="1"/>
              <a:t>4</a:t>
            </a:fld>
            <a:endParaRPr lang="en-US" altLang="ja-JP">
              <a:solidFill>
                <a:srgbClr val="898989"/>
              </a:solidFill>
              <a:latin typeface="Arial" panose="020B0604020202020204" pitchFamily="34"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91A9064-49C9-433E-BD04-2DB13FB2D4D6}"/>
              </a:ext>
            </a:extLst>
          </p:cNvPr>
          <p:cNvSpPr>
            <a:spLocks noGrp="1" noChangeArrowheads="1"/>
          </p:cNvSpPr>
          <p:nvPr>
            <p:ph type="title"/>
          </p:nvPr>
        </p:nvSpPr>
        <p:spPr/>
        <p:txBody>
          <a:bodyPr/>
          <a:lstStyle/>
          <a:p>
            <a:pPr>
              <a:defRPr/>
            </a:pPr>
            <a:r>
              <a:rPr lang="en-US" sz="2500" dirty="0">
                <a:latin typeface="Arial" charset="0"/>
                <a:cs typeface="ＭＳ Ｐゴシック" charset="0"/>
              </a:rPr>
              <a:t>1000s of packages and complex dependencies between them…</a:t>
            </a:r>
            <a:r>
              <a:rPr lang="ja-JP" altLang="en-US" sz="2500" dirty="0">
                <a:latin typeface="Arial" charset="0"/>
                <a:cs typeface="ＭＳ Ｐゴシック" charset="0"/>
              </a:rPr>
              <a:t>（何千ものパッケージとそれらの間の複雑な依存関係）</a:t>
            </a:r>
            <a:endParaRPr lang="en-US" sz="2500" dirty="0">
              <a:latin typeface="Arial" charset="0"/>
              <a:cs typeface="ＭＳ Ｐゴシック" charset="0"/>
            </a:endParaRPr>
          </a:p>
        </p:txBody>
      </p:sp>
      <p:sp>
        <p:nvSpPr>
          <p:cNvPr id="30722" name="Rectangle 3">
            <a:extLst>
              <a:ext uri="{FF2B5EF4-FFF2-40B4-BE49-F238E27FC236}">
                <a16:creationId xmlns:a16="http://schemas.microsoft.com/office/drawing/2014/main" id="{701CA378-BEFD-4B10-8E8C-9DE17002BBBB}"/>
              </a:ext>
            </a:extLst>
          </p:cNvPr>
          <p:cNvSpPr>
            <a:spLocks noGrp="1" noChangeArrowheads="1"/>
          </p:cNvSpPr>
          <p:nvPr>
            <p:ph idx="1"/>
          </p:nvPr>
        </p:nvSpPr>
        <p:spPr/>
        <p:txBody>
          <a:bodyPr>
            <a:normAutofit fontScale="92500" lnSpcReduction="10000"/>
          </a:bodyPr>
          <a:lstStyle/>
          <a:p>
            <a:pPr>
              <a:lnSpc>
                <a:spcPct val="80000"/>
              </a:lnSpc>
              <a:defRPr/>
            </a:pPr>
            <a:r>
              <a:rPr lang="en-US" sz="2200" dirty="0">
                <a:latin typeface="Arial" charset="0"/>
                <a:cs typeface="ＭＳ Ｐゴシック" charset="0"/>
              </a:rPr>
              <a:t>Package contents evolve over time</a:t>
            </a:r>
            <a:r>
              <a:rPr lang="ja-JP" altLang="en-US" sz="2200" dirty="0">
                <a:latin typeface="Arial" charset="0"/>
                <a:cs typeface="ＭＳ Ｐゴシック" charset="0"/>
              </a:rPr>
              <a:t>時間の経過とともにパッケージ内容が変化</a:t>
            </a:r>
            <a:endParaRPr lang="en-US" sz="2200" dirty="0">
              <a:latin typeface="Arial" charset="0"/>
              <a:cs typeface="ＭＳ Ｐゴシック" charset="0"/>
            </a:endParaRPr>
          </a:p>
          <a:p>
            <a:pPr lvl="1">
              <a:lnSpc>
                <a:spcPct val="80000"/>
              </a:lnSpc>
              <a:defRPr/>
            </a:pPr>
            <a:r>
              <a:rPr lang="en-US" sz="2000" dirty="0">
                <a:latin typeface="Arial" charset="0"/>
                <a:ea typeface="ＭＳ Ｐゴシック" charset="0"/>
              </a:rPr>
              <a:t>Different versions can have different licenses</a:t>
            </a:r>
            <a:r>
              <a:rPr lang="ja-JP" altLang="en-US" sz="2000" dirty="0">
                <a:latin typeface="Arial" charset="0"/>
                <a:ea typeface="ＭＳ Ｐゴシック" charset="0"/>
              </a:rPr>
              <a:t>（異なるバージョンは異なるライセンスを持つことが可能）</a:t>
            </a:r>
            <a:endParaRPr lang="en-US" sz="2000" dirty="0">
              <a:latin typeface="Arial" charset="0"/>
              <a:ea typeface="ＭＳ Ｐゴシック" charset="0"/>
            </a:endParaRPr>
          </a:p>
          <a:p>
            <a:pPr lvl="1">
              <a:lnSpc>
                <a:spcPct val="80000"/>
              </a:lnSpc>
              <a:defRPr/>
            </a:pPr>
            <a:r>
              <a:rPr lang="en-US" sz="2000" dirty="0">
                <a:latin typeface="Arial" charset="0"/>
                <a:ea typeface="ＭＳ Ｐゴシック" charset="0"/>
              </a:rPr>
              <a:t>Declared license of a package is not always accurate</a:t>
            </a:r>
            <a:r>
              <a:rPr lang="ja-JP" altLang="en-US" sz="2000" dirty="0">
                <a:latin typeface="Arial" charset="0"/>
                <a:ea typeface="ＭＳ Ｐゴシック" charset="0"/>
              </a:rPr>
              <a:t>（宣言されたライセンスが常に正確とは限らない。</a:t>
            </a:r>
            <a:endParaRPr lang="en-US" sz="2000" dirty="0">
              <a:latin typeface="Arial" charset="0"/>
              <a:ea typeface="ＭＳ Ｐゴシック" charset="0"/>
            </a:endParaRPr>
          </a:p>
          <a:p>
            <a:pPr lvl="1">
              <a:lnSpc>
                <a:spcPct val="80000"/>
              </a:lnSpc>
              <a:defRPr/>
            </a:pPr>
            <a:r>
              <a:rPr lang="en-US" sz="2000" dirty="0">
                <a:latin typeface="Arial" charset="0"/>
                <a:ea typeface="ＭＳ Ｐゴシック" charset="0"/>
              </a:rPr>
              <a:t>Package with different license has </a:t>
            </a:r>
            <a:r>
              <a:rPr lang="ja-JP" altLang="en-US" sz="2000" dirty="0">
                <a:latin typeface="Arial" charset="0"/>
                <a:ea typeface="ＭＳ Ｐゴシック" charset="0"/>
              </a:rPr>
              <a:t>“</a:t>
            </a:r>
            <a:r>
              <a:rPr lang="en-US" altLang="ja-JP" sz="2000" dirty="0">
                <a:latin typeface="Arial" charset="0"/>
                <a:ea typeface="ＭＳ Ｐゴシック" charset="0"/>
              </a:rPr>
              <a:t>useful</a:t>
            </a:r>
            <a:r>
              <a:rPr lang="ja-JP" altLang="en-US" sz="2000" dirty="0">
                <a:latin typeface="Arial" charset="0"/>
                <a:ea typeface="ＭＳ Ｐゴシック" charset="0"/>
              </a:rPr>
              <a:t>”</a:t>
            </a:r>
            <a:r>
              <a:rPr lang="en-US" altLang="ja-JP" sz="2000" dirty="0">
                <a:latin typeface="Arial" charset="0"/>
                <a:ea typeface="ＭＳ Ｐゴシック" charset="0"/>
              </a:rPr>
              <a:t> routines (that potentially get included)</a:t>
            </a:r>
            <a:r>
              <a:rPr lang="ja-JP" altLang="en-US" sz="2000" dirty="0">
                <a:latin typeface="Arial" charset="0"/>
                <a:ea typeface="ＭＳ Ｐゴシック" charset="0"/>
              </a:rPr>
              <a:t>異なるライセンスを持つパッケージには（潜在的に含まれる）「便利な」ルーチンがあります</a:t>
            </a:r>
            <a:endParaRPr lang="en-US" altLang="ja-JP" sz="2000" dirty="0">
              <a:latin typeface="Arial" charset="0"/>
              <a:ea typeface="ＭＳ Ｐゴシック" charset="0"/>
            </a:endParaRPr>
          </a:p>
          <a:p>
            <a:pPr lvl="1">
              <a:lnSpc>
                <a:spcPct val="80000"/>
              </a:lnSpc>
              <a:defRPr/>
            </a:pPr>
            <a:r>
              <a:rPr lang="en-US" sz="2000" dirty="0">
                <a:latin typeface="Arial" charset="0"/>
                <a:ea typeface="ＭＳ Ｐゴシック" charset="0"/>
              </a:rPr>
              <a:t>Different versions can have different licenses at the file levels</a:t>
            </a:r>
            <a:r>
              <a:rPr lang="ja-JP" altLang="en-US" sz="2000" dirty="0">
                <a:latin typeface="Arial" charset="0"/>
                <a:ea typeface="ＭＳ Ｐゴシック" charset="0"/>
              </a:rPr>
              <a:t>（異なるバージョンはファイルレベルで異なるライセンスを持つことが可能）</a:t>
            </a:r>
            <a:endParaRPr lang="en-US" altLang="ja-JP" sz="2000" dirty="0">
              <a:latin typeface="Arial" charset="0"/>
              <a:ea typeface="ＭＳ Ｐゴシック" charset="0"/>
            </a:endParaRPr>
          </a:p>
          <a:p>
            <a:pPr lvl="1">
              <a:lnSpc>
                <a:spcPct val="80000"/>
              </a:lnSpc>
              <a:defRPr/>
            </a:pPr>
            <a:endParaRPr lang="en-US" sz="2000" dirty="0">
              <a:latin typeface="Arial" charset="0"/>
              <a:ea typeface="ＭＳ Ｐゴシック" charset="0"/>
            </a:endParaRPr>
          </a:p>
          <a:p>
            <a:pPr>
              <a:lnSpc>
                <a:spcPct val="80000"/>
              </a:lnSpc>
              <a:defRPr/>
            </a:pPr>
            <a:r>
              <a:rPr lang="en-US" sz="2200" dirty="0">
                <a:latin typeface="Arial" charset="0"/>
                <a:cs typeface="ＭＳ Ｐゴシック" charset="0"/>
              </a:rPr>
              <a:t>Package dependency/requisite hierarchy can have incompatibilities</a:t>
            </a:r>
            <a:r>
              <a:rPr lang="ja-JP" altLang="en-US" sz="2200" dirty="0">
                <a:latin typeface="Arial" charset="0"/>
                <a:cs typeface="ＭＳ Ｐゴシック" charset="0"/>
              </a:rPr>
              <a:t>（パッケージの依存関係</a:t>
            </a:r>
            <a:r>
              <a:rPr lang="en-US" altLang="ja-JP" sz="2200" dirty="0">
                <a:latin typeface="Arial" charset="0"/>
                <a:cs typeface="ＭＳ Ｐゴシック" charset="0"/>
              </a:rPr>
              <a:t>/</a:t>
            </a:r>
            <a:r>
              <a:rPr lang="ja-JP" altLang="en-US" sz="2200" dirty="0">
                <a:latin typeface="Arial" charset="0"/>
                <a:cs typeface="ＭＳ Ｐゴシック" charset="0"/>
              </a:rPr>
              <a:t>必要な階層が非互換性を持つことがある）</a:t>
            </a:r>
            <a:endParaRPr lang="en-US" sz="2200" dirty="0">
              <a:latin typeface="Arial" charset="0"/>
              <a:cs typeface="ＭＳ Ｐゴシック" charset="0"/>
            </a:endParaRPr>
          </a:p>
          <a:p>
            <a:pPr lvl="1">
              <a:lnSpc>
                <a:spcPct val="80000"/>
              </a:lnSpc>
              <a:defRPr/>
            </a:pPr>
            <a:r>
              <a:rPr lang="en-US" sz="2000" dirty="0">
                <a:latin typeface="Arial" charset="0"/>
                <a:ea typeface="ＭＳ Ｐゴシック" charset="0"/>
              </a:rPr>
              <a:t>Hidden/enveloped package in dependency chain</a:t>
            </a:r>
            <a:r>
              <a:rPr lang="ja-JP" altLang="en-US" sz="2000" dirty="0">
                <a:latin typeface="Arial" charset="0"/>
                <a:ea typeface="ＭＳ Ｐゴシック" charset="0"/>
              </a:rPr>
              <a:t>（依存関係（</a:t>
            </a:r>
            <a:r>
              <a:rPr lang="en-US" altLang="ja-JP" sz="2000" dirty="0">
                <a:latin typeface="Arial" charset="0"/>
                <a:ea typeface="ＭＳ Ｐゴシック" charset="0"/>
              </a:rPr>
              <a:t>dependency chain)</a:t>
            </a:r>
            <a:r>
              <a:rPr lang="ja-JP" altLang="en-US" sz="2000" dirty="0">
                <a:latin typeface="Arial" charset="0"/>
                <a:ea typeface="ＭＳ Ｐゴシック" charset="0"/>
              </a:rPr>
              <a:t>中に隠れた</a:t>
            </a:r>
            <a:r>
              <a:rPr lang="en-US" altLang="ja-JP" sz="2000" dirty="0">
                <a:latin typeface="Arial" charset="0"/>
                <a:ea typeface="ＭＳ Ｐゴシック" charset="0"/>
              </a:rPr>
              <a:t>/</a:t>
            </a:r>
            <a:r>
              <a:rPr lang="ja-JP" altLang="en-US" sz="2000" dirty="0">
                <a:latin typeface="Arial" charset="0"/>
                <a:ea typeface="ＭＳ Ｐゴシック" charset="0"/>
              </a:rPr>
              <a:t>包含されたパッケージ）</a:t>
            </a:r>
            <a:endParaRPr lang="en-US" sz="2000" dirty="0">
              <a:latin typeface="Arial" charset="0"/>
              <a:ea typeface="ＭＳ Ｐゴシック" charset="0"/>
            </a:endParaRPr>
          </a:p>
          <a:p>
            <a:pPr lvl="1">
              <a:lnSpc>
                <a:spcPct val="80000"/>
              </a:lnSpc>
              <a:defRPr/>
            </a:pPr>
            <a:r>
              <a:rPr lang="en-US" sz="2000" dirty="0">
                <a:latin typeface="Arial" charset="0"/>
                <a:ea typeface="ＭＳ Ｐゴシック" charset="0"/>
              </a:rPr>
              <a:t>Incidental packages get included by accident</a:t>
            </a:r>
            <a:r>
              <a:rPr lang="ja-JP" altLang="en-US" sz="2000" dirty="0">
                <a:latin typeface="Arial" charset="0"/>
                <a:ea typeface="ＭＳ Ｐゴシック" charset="0"/>
              </a:rPr>
              <a:t>（偶発的なパッケージが偶然含まれてしまう。）</a:t>
            </a:r>
            <a:endParaRPr lang="en-US" sz="2000" dirty="0">
              <a:latin typeface="Arial" charset="0"/>
              <a:ea typeface="ＭＳ Ｐゴシック" charset="0"/>
            </a:endParaRPr>
          </a:p>
          <a:p>
            <a:pPr lvl="1">
              <a:lnSpc>
                <a:spcPct val="80000"/>
              </a:lnSpc>
              <a:defRPr/>
            </a:pPr>
            <a:r>
              <a:rPr lang="en-US" sz="2000" dirty="0">
                <a:latin typeface="Arial" charset="0"/>
                <a:ea typeface="ＭＳ Ｐゴシック" charset="0"/>
              </a:rPr>
              <a:t>All OSS licenses not compatible with each other</a:t>
            </a:r>
            <a:r>
              <a:rPr lang="ja-JP" altLang="en-US" sz="2000" dirty="0">
                <a:latin typeface="Arial" charset="0"/>
                <a:ea typeface="ＭＳ Ｐゴシック" charset="0"/>
              </a:rPr>
              <a:t>（すべての</a:t>
            </a:r>
            <a:r>
              <a:rPr lang="en-US" altLang="ja-JP" sz="2000" dirty="0">
                <a:latin typeface="Arial" charset="0"/>
                <a:ea typeface="ＭＳ Ｐゴシック" charset="0"/>
              </a:rPr>
              <a:t>OSS</a:t>
            </a:r>
            <a:r>
              <a:rPr lang="ja-JP" altLang="en-US" sz="2000" dirty="0">
                <a:latin typeface="Arial" charset="0"/>
                <a:ea typeface="ＭＳ Ｐゴシック" charset="0"/>
              </a:rPr>
              <a:t>ライセンスがそれぞれの</a:t>
            </a:r>
            <a:r>
              <a:rPr lang="ja-JP" altLang="en-US" sz="2000">
                <a:latin typeface="Arial" charset="0"/>
                <a:ea typeface="ＭＳ Ｐゴシック" charset="0"/>
              </a:rPr>
              <a:t>間で両立するわけではない。）</a:t>
            </a:r>
            <a:endParaRPr lang="en-US" sz="2000" dirty="0">
              <a:latin typeface="Arial" charset="0"/>
              <a:ea typeface="ＭＳ Ｐゴシック" charset="0"/>
            </a:endParaRPr>
          </a:p>
        </p:txBody>
      </p:sp>
      <p:sp>
        <p:nvSpPr>
          <p:cNvPr id="49156" name="Slide Number Placeholder 1">
            <a:extLst>
              <a:ext uri="{FF2B5EF4-FFF2-40B4-BE49-F238E27FC236}">
                <a16:creationId xmlns:a16="http://schemas.microsoft.com/office/drawing/2014/main" id="{1D072B58-2996-4D49-935F-E7BD46905E5C}"/>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452D7A96-445E-4A35-9F81-D0437BF7E8A8}" type="slidenum">
              <a:rPr lang="en-US" altLang="ja-JP">
                <a:solidFill>
                  <a:srgbClr val="898989"/>
                </a:solidFill>
                <a:latin typeface="Arial" panose="020B0604020202020204" pitchFamily="34" charset="0"/>
              </a:rPr>
              <a:pPr eaLnBrk="1" hangingPunct="1"/>
              <a:t>40</a:t>
            </a:fld>
            <a:endParaRPr lang="en-US" altLang="ja-JP">
              <a:solidFill>
                <a:srgbClr val="898989"/>
              </a:solidFill>
              <a:latin typeface="Arial" panose="020B0604020202020204" pitchFamily="3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62160E-D882-4A57-8205-2FC1A33AC895}"/>
              </a:ext>
            </a:extLst>
          </p:cNvPr>
          <p:cNvSpPr>
            <a:spLocks noGrp="1"/>
          </p:cNvSpPr>
          <p:nvPr>
            <p:ph idx="13"/>
          </p:nvPr>
        </p:nvSpPr>
        <p:spPr/>
        <p:txBody>
          <a:bodyPr/>
          <a:lstStyle/>
          <a:p>
            <a:pPr>
              <a:defRPr/>
            </a:pPr>
            <a:r>
              <a:rPr lang="en-US" dirty="0"/>
              <a:t>Details of the Group</a:t>
            </a:r>
            <a:r>
              <a:rPr lang="ja-JP" altLang="en-US" dirty="0"/>
              <a:t>（グループの詳細）</a:t>
            </a:r>
            <a:endParaRPr lang="en-US" dirty="0"/>
          </a:p>
          <a:p>
            <a:pPr>
              <a:defRPr/>
            </a:pPr>
            <a:endParaRPr lang="en-US" dirty="0"/>
          </a:p>
          <a:p>
            <a:pPr>
              <a:defRPr/>
            </a:pPr>
            <a:endParaRPr lang="en-US" dirty="0"/>
          </a:p>
          <a:p>
            <a:pPr>
              <a:defRPr/>
            </a:pPr>
            <a:endParaRPr lang="en-US" dirty="0"/>
          </a:p>
        </p:txBody>
      </p:sp>
      <p:sp>
        <p:nvSpPr>
          <p:cNvPr id="50179" name="Slide Number Placeholder 1">
            <a:extLst>
              <a:ext uri="{FF2B5EF4-FFF2-40B4-BE49-F238E27FC236}">
                <a16:creationId xmlns:a16="http://schemas.microsoft.com/office/drawing/2014/main" id="{C82E4869-E4C9-4DE5-AC5F-F1DCC72B468B}"/>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4E56B458-BB9F-4227-9CCB-095FC664531A}" type="slidenum">
              <a:rPr lang="en-US" altLang="ja-JP">
                <a:solidFill>
                  <a:srgbClr val="898989"/>
                </a:solidFill>
                <a:latin typeface="Arial" panose="020B0604020202020204" pitchFamily="34" charset="0"/>
              </a:rPr>
              <a:pPr eaLnBrk="1" hangingPunct="1"/>
              <a:t>41</a:t>
            </a:fld>
            <a:endParaRPr lang="en-US" altLang="ja-JP">
              <a:solidFill>
                <a:srgbClr val="898989"/>
              </a:solidFill>
              <a:latin typeface="Arial" panose="020B0604020202020204" pitchFamily="34"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a:extLst>
              <a:ext uri="{FF2B5EF4-FFF2-40B4-BE49-F238E27FC236}">
                <a16:creationId xmlns:a16="http://schemas.microsoft.com/office/drawing/2014/main" id="{0A0B881C-FC2B-4104-AF9E-08FC789A963D}"/>
              </a:ext>
            </a:extLst>
          </p:cNvPr>
          <p:cNvSpPr>
            <a:spLocks noGrp="1"/>
          </p:cNvSpPr>
          <p:nvPr>
            <p:ph type="title"/>
          </p:nvPr>
        </p:nvSpPr>
        <p:spPr/>
        <p:txBody>
          <a:bodyPr/>
          <a:lstStyle/>
          <a:p>
            <a:pPr>
              <a:defRPr/>
            </a:pPr>
            <a:r>
              <a:rPr lang="en-US" dirty="0">
                <a:latin typeface="Arial" charset="0"/>
                <a:cs typeface="ＭＳ Ｐゴシック" charset="0"/>
              </a:rPr>
              <a:t>SPDX Group</a:t>
            </a:r>
          </a:p>
        </p:txBody>
      </p:sp>
      <p:sp>
        <p:nvSpPr>
          <p:cNvPr id="11266" name="Content Placeholder 2">
            <a:extLst>
              <a:ext uri="{FF2B5EF4-FFF2-40B4-BE49-F238E27FC236}">
                <a16:creationId xmlns:a16="http://schemas.microsoft.com/office/drawing/2014/main" id="{EC26E2B2-E462-4D4F-B68B-67CFABB2C008}"/>
              </a:ext>
            </a:extLst>
          </p:cNvPr>
          <p:cNvSpPr>
            <a:spLocks noGrp="1"/>
          </p:cNvSpPr>
          <p:nvPr>
            <p:ph idx="1"/>
          </p:nvPr>
        </p:nvSpPr>
        <p:spPr/>
        <p:txBody>
          <a:bodyPr>
            <a:normAutofit fontScale="70000" lnSpcReduction="20000"/>
          </a:bodyPr>
          <a:lstStyle/>
          <a:p>
            <a:pPr>
              <a:defRPr/>
            </a:pPr>
            <a:r>
              <a:rPr lang="en-US" dirty="0">
                <a:latin typeface="Arial" charset="0"/>
                <a:cs typeface="ＭＳ Ｐゴシック" charset="0"/>
              </a:rPr>
              <a:t>A work group of Linux Foundation</a:t>
            </a:r>
            <a:r>
              <a:rPr lang="ja-JP" altLang="en-US" dirty="0">
                <a:latin typeface="Arial" charset="0"/>
                <a:cs typeface="ＭＳ Ｐゴシック" charset="0"/>
              </a:rPr>
              <a:t>（</a:t>
            </a:r>
            <a:r>
              <a:rPr lang="en-US" altLang="ja-JP" dirty="0">
                <a:latin typeface="Arial" charset="0"/>
                <a:cs typeface="ＭＳ Ｐゴシック" charset="0"/>
              </a:rPr>
              <a:t> Linux Foundation</a:t>
            </a:r>
            <a:r>
              <a:rPr lang="ja-JP" altLang="en-US" dirty="0">
                <a:latin typeface="Arial" charset="0"/>
                <a:cs typeface="ＭＳ Ｐゴシック" charset="0"/>
              </a:rPr>
              <a:t>のワークグループ）</a:t>
            </a:r>
            <a:endParaRPr lang="en-US" dirty="0">
              <a:latin typeface="Arial" charset="0"/>
              <a:cs typeface="ＭＳ Ｐゴシック" charset="0"/>
            </a:endParaRPr>
          </a:p>
          <a:p>
            <a:pPr>
              <a:defRPr/>
            </a:pPr>
            <a:r>
              <a:rPr lang="en-US" dirty="0">
                <a:latin typeface="Arial" charset="0"/>
                <a:cs typeface="ＭＳ Ｐゴシック" charset="0"/>
              </a:rPr>
              <a:t>Goal</a:t>
            </a:r>
            <a:r>
              <a:rPr lang="ja-JP" altLang="en-US" dirty="0">
                <a:latin typeface="Arial" charset="0"/>
                <a:cs typeface="ＭＳ Ｐゴシック" charset="0"/>
              </a:rPr>
              <a:t>（目標）</a:t>
            </a:r>
            <a:endParaRPr lang="en-US" dirty="0">
              <a:latin typeface="Arial" charset="0"/>
              <a:cs typeface="ＭＳ Ｐゴシック" charset="0"/>
            </a:endParaRPr>
          </a:p>
          <a:p>
            <a:pPr lvl="1">
              <a:defRPr/>
            </a:pPr>
            <a:r>
              <a:rPr lang="en-US" dirty="0">
                <a:latin typeface="Arial" charset="0"/>
                <a:ea typeface="ＭＳ Ｐゴシック" charset="0"/>
              </a:rPr>
              <a:t>To develop a defined format for a file of license fact information describing a software package</a:t>
            </a:r>
            <a:r>
              <a:rPr lang="ja-JP" altLang="en-US" dirty="0">
                <a:latin typeface="Arial" charset="0"/>
                <a:ea typeface="ＭＳ Ｐゴシック" charset="0"/>
              </a:rPr>
              <a:t>（</a:t>
            </a:r>
            <a:r>
              <a:rPr lang="ja-JP" altLang="ja-JP" sz="3200" dirty="0">
                <a:solidFill>
                  <a:schemeClr val="tx1"/>
                </a:solidFill>
                <a:latin typeface="Arial Unicode MS"/>
              </a:rPr>
              <a:t>ソフトウェアパッケージを記述するライセンスファクト情報のファイルの定義されたフォーマットを開発する</a:t>
            </a:r>
            <a:r>
              <a:rPr lang="ja-JP" altLang="ja-JP" sz="2400" dirty="0">
                <a:solidFill>
                  <a:schemeClr val="tx1"/>
                </a:solidFill>
              </a:rPr>
              <a:t> </a:t>
            </a:r>
            <a:r>
              <a:rPr lang="ja-JP" altLang="en-US" sz="2400" dirty="0">
                <a:solidFill>
                  <a:schemeClr val="tx1"/>
                </a:solidFill>
              </a:rPr>
              <a:t>）</a:t>
            </a:r>
            <a:endParaRPr lang="en-US" dirty="0">
              <a:latin typeface="Arial" charset="0"/>
              <a:ea typeface="ＭＳ Ｐゴシック" charset="0"/>
            </a:endParaRPr>
          </a:p>
          <a:p>
            <a:pPr>
              <a:defRPr/>
            </a:pPr>
            <a:r>
              <a:rPr lang="en-US" dirty="0">
                <a:latin typeface="Arial" charset="0"/>
                <a:cs typeface="ＭＳ Ｐゴシック" charset="0"/>
              </a:rPr>
              <a:t>History</a:t>
            </a:r>
            <a:r>
              <a:rPr lang="ja-JP" altLang="en-US" dirty="0">
                <a:latin typeface="Arial" charset="0"/>
                <a:cs typeface="ＭＳ Ｐゴシック" charset="0"/>
              </a:rPr>
              <a:t>（歴史）</a:t>
            </a:r>
            <a:endParaRPr lang="en-US" dirty="0">
              <a:latin typeface="Arial" charset="0"/>
              <a:cs typeface="ＭＳ Ｐゴシック" charset="0"/>
            </a:endParaRPr>
          </a:p>
          <a:p>
            <a:pPr lvl="1">
              <a:defRPr/>
            </a:pPr>
            <a:r>
              <a:rPr lang="en-US" dirty="0">
                <a:latin typeface="Arial" charset="0"/>
                <a:ea typeface="ＭＳ Ｐゴシック" charset="0"/>
              </a:rPr>
              <a:t>Started before 2010 as grass roots effort by corporate counsels, business leads, and release managers responsible for ensuring release compliance with applicable licenses of FOSS included in the release</a:t>
            </a:r>
            <a:r>
              <a:rPr lang="ja-JP" altLang="en-US" dirty="0">
                <a:latin typeface="Arial" charset="0"/>
                <a:ea typeface="ＭＳ Ｐゴシック" charset="0"/>
              </a:rPr>
              <a:t>（</a:t>
            </a:r>
            <a:r>
              <a:rPr lang="ja-JP" altLang="ja-JP" sz="3200" dirty="0">
                <a:solidFill>
                  <a:schemeClr val="tx1"/>
                </a:solidFill>
                <a:latin typeface="Arial Unicode MS"/>
              </a:rPr>
              <a:t>リリースに含まれるFOSSの該当するライセンスのリリース遵守を確実にする責任を負う法律顧問、ビジネスリーダー、およびリリースマネージャによる草の根の努力として2010年より前に開始</a:t>
            </a:r>
            <a:r>
              <a:rPr lang="ja-JP" altLang="en-US" sz="3200" dirty="0">
                <a:solidFill>
                  <a:schemeClr val="tx1"/>
                </a:solidFill>
                <a:latin typeface="Arial Unicode MS"/>
              </a:rPr>
              <a:t>）</a:t>
            </a:r>
            <a:endParaRPr lang="en-US" dirty="0">
              <a:latin typeface="Arial" charset="0"/>
              <a:ea typeface="ＭＳ Ｐゴシック" charset="0"/>
            </a:endParaRPr>
          </a:p>
          <a:p>
            <a:pPr>
              <a:defRPr/>
            </a:pPr>
            <a:r>
              <a:rPr lang="en-US" dirty="0">
                <a:latin typeface="Arial" charset="0"/>
                <a:cs typeface="ＭＳ Ｐゴシック" charset="0"/>
              </a:rPr>
              <a:t>Operation</a:t>
            </a:r>
            <a:r>
              <a:rPr lang="ja-JP" altLang="en-US" dirty="0">
                <a:latin typeface="Arial" charset="0"/>
                <a:cs typeface="ＭＳ Ｐゴシック" charset="0"/>
              </a:rPr>
              <a:t>（運用）</a:t>
            </a:r>
            <a:endParaRPr lang="en-US" dirty="0">
              <a:latin typeface="Arial" charset="0"/>
              <a:cs typeface="ＭＳ Ｐゴシック" charset="0"/>
            </a:endParaRPr>
          </a:p>
          <a:p>
            <a:pPr lvl="1">
              <a:defRPr/>
            </a:pPr>
            <a:r>
              <a:rPr lang="en-US" dirty="0">
                <a:latin typeface="Arial" charset="0"/>
                <a:ea typeface="ＭＳ Ｐゴシック" charset="0"/>
              </a:rPr>
              <a:t>Open participation through </a:t>
            </a:r>
            <a:r>
              <a:rPr lang="en-US" dirty="0">
                <a:latin typeface="Arial" charset="0"/>
                <a:ea typeface="ＭＳ Ｐゴシック" charset="0"/>
                <a:hlinkClick r:id="rId2"/>
              </a:rPr>
              <a:t>www.spdx.org</a:t>
            </a:r>
            <a:r>
              <a:rPr lang="ja-JP" altLang="en-US" dirty="0">
                <a:latin typeface="Arial" charset="0"/>
                <a:ea typeface="ＭＳ Ｐゴシック" charset="0"/>
                <a:hlinkClick r:id="rId2"/>
              </a:rPr>
              <a:t>（</a:t>
            </a:r>
            <a:r>
              <a:rPr lang="en-US" altLang="ja-JP" dirty="0">
                <a:latin typeface="Arial" charset="0"/>
                <a:ea typeface="ＭＳ Ｐゴシック" charset="0"/>
                <a:hlinkClick r:id="rId2"/>
              </a:rPr>
              <a:t>www.spdx.org</a:t>
            </a:r>
            <a:r>
              <a:rPr lang="ja-JP" altLang="en-US" dirty="0">
                <a:latin typeface="Arial" charset="0"/>
                <a:ea typeface="ＭＳ Ｐゴシック" charset="0"/>
              </a:rPr>
              <a:t>からのオープンな参加）</a:t>
            </a:r>
            <a:endParaRPr lang="en-US" dirty="0">
              <a:latin typeface="Arial" charset="0"/>
              <a:ea typeface="ＭＳ Ｐゴシック" charset="0"/>
            </a:endParaRPr>
          </a:p>
          <a:p>
            <a:pPr>
              <a:defRPr/>
            </a:pPr>
            <a:endParaRPr lang="en-US" dirty="0">
              <a:latin typeface="Arial" charset="0"/>
              <a:cs typeface="ＭＳ Ｐゴシック" charset="0"/>
            </a:endParaRPr>
          </a:p>
        </p:txBody>
      </p:sp>
      <p:sp>
        <p:nvSpPr>
          <p:cNvPr id="17412" name="Slide Number Placeholder 1">
            <a:extLst>
              <a:ext uri="{FF2B5EF4-FFF2-40B4-BE49-F238E27FC236}">
                <a16:creationId xmlns:a16="http://schemas.microsoft.com/office/drawing/2014/main" id="{87CA6156-0285-4D26-BAB3-416578004FCC}"/>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3FF955E1-C15D-46CE-851E-C398CF8D4DAE}" type="slidenum">
              <a:rPr lang="en-US" altLang="ja-JP">
                <a:solidFill>
                  <a:srgbClr val="898989"/>
                </a:solidFill>
                <a:latin typeface="Arial" panose="020B0604020202020204" pitchFamily="34" charset="0"/>
              </a:rPr>
              <a:pPr eaLnBrk="1" hangingPunct="1"/>
              <a:t>42</a:t>
            </a:fld>
            <a:endParaRPr lang="en-US" altLang="ja-JP">
              <a:solidFill>
                <a:srgbClr val="898989"/>
              </a:solidFill>
              <a:latin typeface="Arial" panose="020B0604020202020204" pitchFamily="34" charset="0"/>
            </a:endParaRPr>
          </a:p>
        </p:txBody>
      </p:sp>
      <p:sp>
        <p:nvSpPr>
          <p:cNvPr id="2" name="Rectangle 1">
            <a:extLst>
              <a:ext uri="{FF2B5EF4-FFF2-40B4-BE49-F238E27FC236}">
                <a16:creationId xmlns:a16="http://schemas.microsoft.com/office/drawing/2014/main" id="{B20ADE41-6E34-42BC-8C34-A2921D736A6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9910525"/>
      </p:ext>
    </p:extLst>
  </p:cSld>
  <p:clrMapOvr>
    <a:masterClrMapping/>
  </p:clrMapOvr>
  <p:transition advTm="5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7BBFE23E-5061-4708-804D-6C91A0A8CB27}"/>
              </a:ext>
            </a:extLst>
          </p:cNvPr>
          <p:cNvSpPr>
            <a:spLocks noGrp="1"/>
          </p:cNvSpPr>
          <p:nvPr>
            <p:ph type="title"/>
          </p:nvPr>
        </p:nvSpPr>
        <p:spPr/>
        <p:txBody>
          <a:bodyPr anchor="t"/>
          <a:lstStyle/>
          <a:p>
            <a:pPr>
              <a:defRPr/>
            </a:pPr>
            <a:r>
              <a:rPr lang="en-US" dirty="0">
                <a:latin typeface="Arial" charset="0"/>
                <a:cs typeface="ＭＳ Ｐゴシック" charset="0"/>
              </a:rPr>
              <a:t>Participants</a:t>
            </a:r>
            <a:r>
              <a:rPr lang="ja-JP" altLang="en-US" dirty="0">
                <a:latin typeface="Arial" charset="0"/>
                <a:cs typeface="ＭＳ Ｐゴシック" charset="0"/>
              </a:rPr>
              <a:t>（参加者）</a:t>
            </a:r>
            <a:endParaRPr lang="en-US" dirty="0">
              <a:latin typeface="Arial" charset="0"/>
              <a:cs typeface="ＭＳ Ｐゴシック" charset="0"/>
            </a:endParaRPr>
          </a:p>
        </p:txBody>
      </p:sp>
      <p:sp>
        <p:nvSpPr>
          <p:cNvPr id="52268" name="Slide Number Placeholder 3">
            <a:extLst>
              <a:ext uri="{FF2B5EF4-FFF2-40B4-BE49-F238E27FC236}">
                <a16:creationId xmlns:a16="http://schemas.microsoft.com/office/drawing/2014/main" id="{63226290-8C3D-46C6-AD52-363F5AC1C89E}"/>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C68B734F-D26C-46AF-9228-ED4CA734AE52}" type="slidenum">
              <a:rPr lang="en-US" altLang="ja-JP">
                <a:solidFill>
                  <a:srgbClr val="898989"/>
                </a:solidFill>
                <a:latin typeface="Arial" panose="020B0604020202020204" pitchFamily="34" charset="0"/>
              </a:rPr>
              <a:pPr eaLnBrk="1" hangingPunct="1"/>
              <a:t>43</a:t>
            </a:fld>
            <a:endParaRPr lang="en-US" altLang="ja-JP">
              <a:solidFill>
                <a:srgbClr val="898989"/>
              </a:solidFill>
              <a:latin typeface="Arial" panose="020B0604020202020204" pitchFamily="34" charset="0"/>
            </a:endParaRPr>
          </a:p>
        </p:txBody>
      </p:sp>
      <p:sp>
        <p:nvSpPr>
          <p:cNvPr id="21" name="Text Box 2">
            <a:extLst>
              <a:ext uri="{FF2B5EF4-FFF2-40B4-BE49-F238E27FC236}">
                <a16:creationId xmlns:a16="http://schemas.microsoft.com/office/drawing/2014/main" id="{D480247D-EEDD-4C31-8BDD-24CCFE6B8BC7}"/>
              </a:ext>
            </a:extLst>
          </p:cNvPr>
          <p:cNvSpPr txBox="1">
            <a:spLocks noChangeArrowheads="1"/>
          </p:cNvSpPr>
          <p:nvPr/>
        </p:nvSpPr>
        <p:spPr bwMode="auto">
          <a:xfrm>
            <a:off x="1676400" y="4267200"/>
            <a:ext cx="2667000" cy="381000"/>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defTabSz="9144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i="1">
                <a:solidFill>
                  <a:srgbClr val="000000">
                    <a:lumMod val="75000"/>
                    <a:lumOff val="25000"/>
                  </a:srgbClr>
                </a:solidFill>
                <a:latin typeface="Arial Narrow" pitchFamily="32" charset="0"/>
                <a:ea typeface="ＭＳ Ｐゴシック" charset="0"/>
                <a:cs typeface="Arial" charset="0"/>
              </a:rPr>
              <a:t>Systems</a:t>
            </a:r>
          </a:p>
        </p:txBody>
      </p:sp>
      <p:sp>
        <p:nvSpPr>
          <p:cNvPr id="22" name="Text Box 3">
            <a:extLst>
              <a:ext uri="{FF2B5EF4-FFF2-40B4-BE49-F238E27FC236}">
                <a16:creationId xmlns:a16="http://schemas.microsoft.com/office/drawing/2014/main" id="{02247A38-318C-4524-9390-55575195B1A4}"/>
              </a:ext>
            </a:extLst>
          </p:cNvPr>
          <p:cNvSpPr txBox="1">
            <a:spLocks noChangeArrowheads="1"/>
          </p:cNvSpPr>
          <p:nvPr/>
        </p:nvSpPr>
        <p:spPr bwMode="auto">
          <a:xfrm>
            <a:off x="1676400" y="3886200"/>
            <a:ext cx="2667000" cy="304800"/>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defTabSz="9144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i="1" dirty="0">
                <a:solidFill>
                  <a:srgbClr val="000000">
                    <a:lumMod val="75000"/>
                    <a:lumOff val="25000"/>
                  </a:srgbClr>
                </a:solidFill>
                <a:latin typeface="Arial Narrow" pitchFamily="32" charset="0"/>
                <a:ea typeface="ＭＳ Ｐゴシック" charset="0"/>
                <a:cs typeface="Arial" charset="0"/>
              </a:rPr>
              <a:t>OS Distributions</a:t>
            </a:r>
          </a:p>
        </p:txBody>
      </p:sp>
      <p:sp>
        <p:nvSpPr>
          <p:cNvPr id="24" name="Text Box 5">
            <a:extLst>
              <a:ext uri="{FF2B5EF4-FFF2-40B4-BE49-F238E27FC236}">
                <a16:creationId xmlns:a16="http://schemas.microsoft.com/office/drawing/2014/main" id="{2ACD0003-B581-4DA4-847B-40E9A7FB0F9A}"/>
              </a:ext>
            </a:extLst>
          </p:cNvPr>
          <p:cNvSpPr txBox="1">
            <a:spLocks noChangeArrowheads="1"/>
          </p:cNvSpPr>
          <p:nvPr/>
        </p:nvSpPr>
        <p:spPr bwMode="auto">
          <a:xfrm>
            <a:off x="1676400" y="3433763"/>
            <a:ext cx="2667000" cy="376237"/>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defTabSz="9144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i="1">
                <a:solidFill>
                  <a:srgbClr val="000000">
                    <a:lumMod val="75000"/>
                    <a:lumOff val="25000"/>
                  </a:srgbClr>
                </a:solidFill>
                <a:latin typeface="Arial Narrow" pitchFamily="32" charset="0"/>
                <a:ea typeface="ＭＳ Ｐゴシック" charset="0"/>
                <a:cs typeface="Arial" charset="0"/>
              </a:rPr>
              <a:t>Applications</a:t>
            </a:r>
          </a:p>
        </p:txBody>
      </p:sp>
      <p:sp>
        <p:nvSpPr>
          <p:cNvPr id="25" name="Text Box 6">
            <a:extLst>
              <a:ext uri="{FF2B5EF4-FFF2-40B4-BE49-F238E27FC236}">
                <a16:creationId xmlns:a16="http://schemas.microsoft.com/office/drawing/2014/main" id="{FF2BA605-E887-4461-B449-E0FE2E33B54A}"/>
              </a:ext>
            </a:extLst>
          </p:cNvPr>
          <p:cNvSpPr txBox="1">
            <a:spLocks noChangeArrowheads="1"/>
          </p:cNvSpPr>
          <p:nvPr/>
        </p:nvSpPr>
        <p:spPr bwMode="auto">
          <a:xfrm>
            <a:off x="1676400" y="2590800"/>
            <a:ext cx="2667000" cy="366713"/>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defTabSz="9144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i="1" dirty="0">
                <a:solidFill>
                  <a:srgbClr val="000000">
                    <a:lumMod val="75000"/>
                    <a:lumOff val="25000"/>
                  </a:srgbClr>
                </a:solidFill>
                <a:latin typeface="Arial Narrow" pitchFamily="32" charset="0"/>
                <a:ea typeface="ＭＳ Ｐゴシック" charset="0"/>
                <a:cs typeface="Arial" charset="0"/>
              </a:rPr>
              <a:t>Integration &amp; Services</a:t>
            </a:r>
          </a:p>
        </p:txBody>
      </p:sp>
      <p:sp>
        <p:nvSpPr>
          <p:cNvPr id="26" name="Text Box 7">
            <a:extLst>
              <a:ext uri="{FF2B5EF4-FFF2-40B4-BE49-F238E27FC236}">
                <a16:creationId xmlns:a16="http://schemas.microsoft.com/office/drawing/2014/main" id="{E8EEC384-A696-460D-ACE6-3D801B5E90DB}"/>
              </a:ext>
            </a:extLst>
          </p:cNvPr>
          <p:cNvSpPr txBox="1">
            <a:spLocks noChangeArrowheads="1"/>
          </p:cNvSpPr>
          <p:nvPr/>
        </p:nvSpPr>
        <p:spPr bwMode="auto">
          <a:xfrm>
            <a:off x="1676400" y="2989263"/>
            <a:ext cx="2667000" cy="363537"/>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defTabSz="9144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i="1" dirty="0">
                <a:solidFill>
                  <a:srgbClr val="000000">
                    <a:lumMod val="75000"/>
                    <a:lumOff val="25000"/>
                  </a:srgbClr>
                </a:solidFill>
                <a:latin typeface="Arial Narrow" pitchFamily="32" charset="0"/>
                <a:ea typeface="ＭＳ Ｐゴシック" charset="0"/>
                <a:cs typeface="Arial" charset="0"/>
              </a:rPr>
              <a:t>Device OEMs</a:t>
            </a:r>
          </a:p>
        </p:txBody>
      </p:sp>
      <p:sp>
        <p:nvSpPr>
          <p:cNvPr id="27" name="Text Box 66">
            <a:extLst>
              <a:ext uri="{FF2B5EF4-FFF2-40B4-BE49-F238E27FC236}">
                <a16:creationId xmlns:a16="http://schemas.microsoft.com/office/drawing/2014/main" id="{183C2A03-6C55-4A56-9FB9-E95D91DCEC52}"/>
              </a:ext>
            </a:extLst>
          </p:cNvPr>
          <p:cNvSpPr txBox="1">
            <a:spLocks noChangeArrowheads="1"/>
          </p:cNvSpPr>
          <p:nvPr/>
        </p:nvSpPr>
        <p:spPr bwMode="auto">
          <a:xfrm>
            <a:off x="1676400" y="2217738"/>
            <a:ext cx="2667000" cy="373062"/>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defTabSz="9144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i="1" dirty="0">
                <a:solidFill>
                  <a:srgbClr val="000000">
                    <a:lumMod val="75000"/>
                    <a:lumOff val="25000"/>
                  </a:srgbClr>
                </a:solidFill>
                <a:latin typeface="Arial Narrow" pitchFamily="32" charset="0"/>
                <a:ea typeface="ＭＳ Ｐゴシック" charset="0"/>
                <a:cs typeface="Arial" charset="0"/>
              </a:rPr>
              <a:t>End-Users</a:t>
            </a:r>
          </a:p>
        </p:txBody>
      </p:sp>
      <p:sp>
        <p:nvSpPr>
          <p:cNvPr id="28" name="Text Box 79">
            <a:extLst>
              <a:ext uri="{FF2B5EF4-FFF2-40B4-BE49-F238E27FC236}">
                <a16:creationId xmlns:a16="http://schemas.microsoft.com/office/drawing/2014/main" id="{5915242B-2353-4ACC-8096-55AA959FB271}"/>
              </a:ext>
            </a:extLst>
          </p:cNvPr>
          <p:cNvSpPr txBox="1">
            <a:spLocks noChangeArrowheads="1"/>
          </p:cNvSpPr>
          <p:nvPr/>
        </p:nvSpPr>
        <p:spPr bwMode="auto">
          <a:xfrm>
            <a:off x="1676400" y="4652963"/>
            <a:ext cx="2667000" cy="376237"/>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defTabSz="9144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i="1">
                <a:solidFill>
                  <a:srgbClr val="404040"/>
                </a:solidFill>
                <a:latin typeface="Arial Narrow" charset="0"/>
                <a:ea typeface="Arial" charset="0"/>
                <a:cs typeface="Arial" charset="0"/>
              </a:rPr>
              <a:t>Semiconductor Vendors</a:t>
            </a:r>
          </a:p>
        </p:txBody>
      </p:sp>
      <p:sp>
        <p:nvSpPr>
          <p:cNvPr id="29" name="Text Box 66">
            <a:extLst>
              <a:ext uri="{FF2B5EF4-FFF2-40B4-BE49-F238E27FC236}">
                <a16:creationId xmlns:a16="http://schemas.microsoft.com/office/drawing/2014/main" id="{94C935B2-4D5E-499E-9BE7-E7B0361FAB47}"/>
              </a:ext>
            </a:extLst>
          </p:cNvPr>
          <p:cNvSpPr txBox="1">
            <a:spLocks noChangeArrowheads="1"/>
          </p:cNvSpPr>
          <p:nvPr/>
        </p:nvSpPr>
        <p:spPr bwMode="auto">
          <a:xfrm>
            <a:off x="1676400" y="1828800"/>
            <a:ext cx="2667000" cy="381000"/>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defTabSz="9144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i="1">
                <a:solidFill>
                  <a:srgbClr val="404040"/>
                </a:solidFill>
                <a:latin typeface="Arial Narrow" charset="0"/>
                <a:ea typeface="Arial" charset="0"/>
                <a:cs typeface="Arial" charset="0"/>
              </a:rPr>
              <a:t>Open Source Organizations</a:t>
            </a:r>
          </a:p>
        </p:txBody>
      </p:sp>
      <p:sp>
        <p:nvSpPr>
          <p:cNvPr id="31" name="TextBox 18">
            <a:extLst>
              <a:ext uri="{FF2B5EF4-FFF2-40B4-BE49-F238E27FC236}">
                <a16:creationId xmlns:a16="http://schemas.microsoft.com/office/drawing/2014/main" id="{F465C278-8B6D-45D1-97F7-708F09BA0CDA}"/>
              </a:ext>
            </a:extLst>
          </p:cNvPr>
          <p:cNvSpPr txBox="1">
            <a:spLocks noChangeArrowheads="1"/>
          </p:cNvSpPr>
          <p:nvPr/>
        </p:nvSpPr>
        <p:spPr bwMode="auto">
          <a:xfrm>
            <a:off x="1847850" y="1025525"/>
            <a:ext cx="9144000" cy="707886"/>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37931725" indent="-37474525" eaLnBrk="0" hangingPunct="0">
              <a:defRPr sz="4200">
                <a:solidFill>
                  <a:srgbClr val="CC0066"/>
                </a:solidFill>
                <a:latin typeface="Arial" charset="0"/>
                <a:ea typeface="ＭＳ Ｐゴシック" charset="0"/>
              </a:defRPr>
            </a:lvl2pPr>
            <a:lvl3pPr eaLnBrk="0" hangingPunct="0">
              <a:defRPr sz="4200">
                <a:solidFill>
                  <a:srgbClr val="CC0066"/>
                </a:solidFill>
                <a:latin typeface="Arial" charset="0"/>
                <a:ea typeface="ＭＳ Ｐゴシック" charset="0"/>
              </a:defRPr>
            </a:lvl3pPr>
            <a:lvl4pPr eaLnBrk="0" hangingPunct="0">
              <a:defRPr sz="4200">
                <a:solidFill>
                  <a:srgbClr val="CC0066"/>
                </a:solidFill>
                <a:latin typeface="Arial" charset="0"/>
                <a:ea typeface="ＭＳ Ｐゴシック" charset="0"/>
              </a:defRPr>
            </a:lvl4pPr>
            <a:lvl5pPr eaLnBrk="0" hangingPunct="0">
              <a:defRPr sz="4200">
                <a:solidFill>
                  <a:srgbClr val="CC0066"/>
                </a:solidFill>
                <a:latin typeface="Arial" charset="0"/>
                <a:ea typeface="ＭＳ Ｐゴシック" charset="0"/>
              </a:defRPr>
            </a:lvl5pPr>
            <a:lvl6pPr marL="457200" eaLnBrk="0" fontAlgn="base" hangingPunct="0">
              <a:spcBef>
                <a:spcPct val="0"/>
              </a:spcBef>
              <a:spcAft>
                <a:spcPct val="0"/>
              </a:spcAft>
              <a:defRPr sz="4200">
                <a:solidFill>
                  <a:srgbClr val="CC0066"/>
                </a:solidFill>
                <a:latin typeface="Arial" charset="0"/>
                <a:ea typeface="ＭＳ Ｐゴシック" charset="0"/>
              </a:defRPr>
            </a:lvl6pPr>
            <a:lvl7pPr marL="914400" eaLnBrk="0" fontAlgn="base" hangingPunct="0">
              <a:spcBef>
                <a:spcPct val="0"/>
              </a:spcBef>
              <a:spcAft>
                <a:spcPct val="0"/>
              </a:spcAft>
              <a:defRPr sz="4200">
                <a:solidFill>
                  <a:srgbClr val="CC0066"/>
                </a:solidFill>
                <a:latin typeface="Arial" charset="0"/>
                <a:ea typeface="ＭＳ Ｐゴシック" charset="0"/>
              </a:defRPr>
            </a:lvl7pPr>
            <a:lvl8pPr marL="1371600" eaLnBrk="0" fontAlgn="base" hangingPunct="0">
              <a:spcBef>
                <a:spcPct val="0"/>
              </a:spcBef>
              <a:spcAft>
                <a:spcPct val="0"/>
              </a:spcAft>
              <a:defRPr sz="4200">
                <a:solidFill>
                  <a:srgbClr val="CC0066"/>
                </a:solidFill>
                <a:latin typeface="Arial" charset="0"/>
                <a:ea typeface="ＭＳ Ｐゴシック" charset="0"/>
              </a:defRPr>
            </a:lvl8pPr>
            <a:lvl9pPr marL="1828800" eaLnBrk="0" fontAlgn="base" hangingPunct="0">
              <a:spcBef>
                <a:spcPct val="0"/>
              </a:spcBef>
              <a:spcAft>
                <a:spcPct val="0"/>
              </a:spcAft>
              <a:defRPr sz="4200">
                <a:solidFill>
                  <a:srgbClr val="CC0066"/>
                </a:solidFill>
                <a:latin typeface="Arial" charset="0"/>
                <a:ea typeface="ＭＳ Ｐゴシック" charset="0"/>
              </a:defRPr>
            </a:lvl9pPr>
          </a:lstStyle>
          <a:p>
            <a:pPr algn="ctr" defTabSz="914400" eaLnBrk="1" hangingPunct="1">
              <a:defRPr/>
            </a:pPr>
            <a:r>
              <a:rPr lang="en-US" sz="2000" b="1" dirty="0">
                <a:solidFill>
                  <a:srgbClr val="003C6B"/>
                </a:solidFill>
              </a:rPr>
              <a:t>Participation is from a range of organizations and across various roles</a:t>
            </a:r>
          </a:p>
          <a:p>
            <a:pPr algn="ctr" defTabSz="914400" eaLnBrk="1" hangingPunct="1">
              <a:defRPr/>
            </a:pPr>
            <a:r>
              <a:rPr lang="ja-JP" altLang="en-US" sz="2000" b="1" dirty="0">
                <a:solidFill>
                  <a:srgbClr val="003C6B"/>
                </a:solidFill>
              </a:rPr>
              <a:t>いろいろな役割の様々な組織からの参画</a:t>
            </a:r>
            <a:endParaRPr lang="en-US" sz="1600" dirty="0">
              <a:solidFill>
                <a:srgbClr val="003C6B"/>
              </a:solidFill>
            </a:endParaRPr>
          </a:p>
        </p:txBody>
      </p:sp>
      <p:pic>
        <p:nvPicPr>
          <p:cNvPr id="45" name="Picture 30" descr="Eclipse.png">
            <a:extLst>
              <a:ext uri="{FF2B5EF4-FFF2-40B4-BE49-F238E27FC236}">
                <a16:creationId xmlns:a16="http://schemas.microsoft.com/office/drawing/2014/main" id="{5D4C3442-F76B-4CF1-9565-0C72DEEBC2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18463" y="4572000"/>
            <a:ext cx="11445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3">
            <a:extLst>
              <a:ext uri="{FF2B5EF4-FFF2-40B4-BE49-F238E27FC236}">
                <a16:creationId xmlns:a16="http://schemas.microsoft.com/office/drawing/2014/main" id="{918BF562-496F-4850-9FB4-BE2715108B7D}"/>
              </a:ext>
            </a:extLst>
          </p:cNvPr>
          <p:cNvPicPr>
            <a:picLocks noChangeAspect="1"/>
          </p:cNvPicPr>
          <p:nvPr/>
        </p:nvPicPr>
        <p:blipFill>
          <a:blip r:embed="rId3">
            <a:extLst>
              <a:ext uri="{28A0092B-C50C-407E-A947-70E740481C1C}">
                <a14:useLocalDpi xmlns:a14="http://schemas.microsoft.com/office/drawing/2010/main" val="0"/>
              </a:ext>
            </a:extLst>
          </a:blip>
          <a:srcRect t="10588"/>
          <a:stretch>
            <a:fillRect/>
          </a:stretch>
        </p:blipFill>
        <p:spPr bwMode="auto">
          <a:xfrm>
            <a:off x="5503863" y="3870325"/>
            <a:ext cx="15319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
            <a:extLst>
              <a:ext uri="{FF2B5EF4-FFF2-40B4-BE49-F238E27FC236}">
                <a16:creationId xmlns:a16="http://schemas.microsoft.com/office/drawing/2014/main" id="{A6356EF9-39AD-4FDC-B400-F0AB2AEAB6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80263" y="3733800"/>
            <a:ext cx="19812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8" descr="logo">
            <a:extLst>
              <a:ext uri="{FF2B5EF4-FFF2-40B4-BE49-F238E27FC236}">
                <a16:creationId xmlns:a16="http://schemas.microsoft.com/office/drawing/2014/main" id="{0E8E3DB4-3E09-4277-BDA0-7BA454BFDE5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gray">
          <a:xfrm>
            <a:off x="10509250" y="5489575"/>
            <a:ext cx="6572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7">
            <a:extLst>
              <a:ext uri="{FF2B5EF4-FFF2-40B4-BE49-F238E27FC236}">
                <a16:creationId xmlns:a16="http://schemas.microsoft.com/office/drawing/2014/main" id="{785A3A9D-F259-446C-9DA9-17C1B2E2BE82}"/>
              </a:ext>
            </a:extLst>
          </p:cNvPr>
          <p:cNvPicPr>
            <a:picLocks noChangeAspect="1" noChangeArrowheads="1"/>
          </p:cNvPicPr>
          <p:nvPr/>
        </p:nvPicPr>
        <p:blipFill>
          <a:blip r:embed="rId6">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5351463" y="2971800"/>
            <a:ext cx="1547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0">
            <a:extLst>
              <a:ext uri="{FF2B5EF4-FFF2-40B4-BE49-F238E27FC236}">
                <a16:creationId xmlns:a16="http://schemas.microsoft.com/office/drawing/2014/main" id="{479931E4-2F10-4299-8073-4E5D3F4CFA5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80063" y="3429000"/>
            <a:ext cx="1752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1">
            <a:extLst>
              <a:ext uri="{FF2B5EF4-FFF2-40B4-BE49-F238E27FC236}">
                <a16:creationId xmlns:a16="http://schemas.microsoft.com/office/drawing/2014/main" id="{5F94D514-0F92-467C-9567-2BE4BFF8DC8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75463" y="5715000"/>
            <a:ext cx="16256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12">
            <a:extLst>
              <a:ext uri="{FF2B5EF4-FFF2-40B4-BE49-F238E27FC236}">
                <a16:creationId xmlns:a16="http://schemas.microsoft.com/office/drawing/2014/main" id="{8FEFDC8B-A96D-4A3D-8D7D-441AB2495BA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533063" y="2971800"/>
            <a:ext cx="5334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3">
            <a:extLst>
              <a:ext uri="{FF2B5EF4-FFF2-40B4-BE49-F238E27FC236}">
                <a16:creationId xmlns:a16="http://schemas.microsoft.com/office/drawing/2014/main" id="{34FA264A-8F6A-4080-A3B8-9F8F85396A6F}"/>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80263" y="2819400"/>
            <a:ext cx="1270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14">
            <a:extLst>
              <a:ext uri="{FF2B5EF4-FFF2-40B4-BE49-F238E27FC236}">
                <a16:creationId xmlns:a16="http://schemas.microsoft.com/office/drawing/2014/main" id="{5B09340C-C99D-4D3E-9B58-A1CEF04958C5}"/>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351463" y="2474913"/>
            <a:ext cx="8382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5">
            <a:extLst>
              <a:ext uri="{FF2B5EF4-FFF2-40B4-BE49-F238E27FC236}">
                <a16:creationId xmlns:a16="http://schemas.microsoft.com/office/drawing/2014/main" id="{A9971982-2BAB-49D2-A1FA-143915876BF9}"/>
              </a:ext>
            </a:extLst>
          </p:cNvPr>
          <p:cNvPicPr>
            <a:picLocks noChangeAspect="1"/>
          </p:cNvPicPr>
          <p:nvPr/>
        </p:nvPicPr>
        <p:blipFill>
          <a:blip r:embed="rId12">
            <a:extLst>
              <a:ext uri="{28A0092B-C50C-407E-A947-70E740481C1C}">
                <a14:useLocalDpi xmlns:a14="http://schemas.microsoft.com/office/drawing/2010/main" val="0"/>
              </a:ext>
            </a:extLst>
          </a:blip>
          <a:srcRect b="18947"/>
          <a:stretch>
            <a:fillRect/>
          </a:stretch>
        </p:blipFill>
        <p:spPr bwMode="auto">
          <a:xfrm>
            <a:off x="6723063" y="1703388"/>
            <a:ext cx="21082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6">
            <a:extLst>
              <a:ext uri="{FF2B5EF4-FFF2-40B4-BE49-F238E27FC236}">
                <a16:creationId xmlns:a16="http://schemas.microsoft.com/office/drawing/2014/main" id="{0BDD751E-C8D7-48A2-B6CF-21C47944BC57}"/>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9161463" y="2286000"/>
            <a:ext cx="21082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7">
            <a:extLst>
              <a:ext uri="{FF2B5EF4-FFF2-40B4-BE49-F238E27FC236}">
                <a16:creationId xmlns:a16="http://schemas.microsoft.com/office/drawing/2014/main" id="{A39A36E2-A0F0-40F9-8BF5-5E2556B91C33}"/>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180263" y="5297488"/>
            <a:ext cx="33020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18">
            <a:extLst>
              <a:ext uri="{FF2B5EF4-FFF2-40B4-BE49-F238E27FC236}">
                <a16:creationId xmlns:a16="http://schemas.microsoft.com/office/drawing/2014/main" id="{B2560D7C-AE4B-4C93-8AC8-5E28A21D6440}"/>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9161463" y="4724400"/>
            <a:ext cx="736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18">
            <a:extLst>
              <a:ext uri="{FF2B5EF4-FFF2-40B4-BE49-F238E27FC236}">
                <a16:creationId xmlns:a16="http://schemas.microsoft.com/office/drawing/2014/main" id="{6237F59D-36E1-4EC4-875E-41E0B1C1209A}"/>
              </a:ext>
            </a:extLst>
          </p:cNvPr>
          <p:cNvSpPr txBox="1">
            <a:spLocks noChangeArrowheads="1"/>
          </p:cNvSpPr>
          <p:nvPr/>
        </p:nvSpPr>
        <p:spPr bwMode="auto">
          <a:xfrm>
            <a:off x="8628063" y="5791200"/>
            <a:ext cx="182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vl2pPr marL="742950" indent="-28575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buChar char="§"/>
              <a:defRPr sz="3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defTabSz="914400" eaLnBrk="1" hangingPunct="1">
              <a:spcBef>
                <a:spcPct val="0"/>
              </a:spcBef>
              <a:buSzTx/>
              <a:buFontTx/>
              <a:buNone/>
            </a:pPr>
            <a:r>
              <a:rPr lang="en-US" altLang="ja-JP" sz="1600">
                <a:solidFill>
                  <a:srgbClr val="F40050"/>
                </a:solidFill>
              </a:rPr>
              <a:t>…and others</a:t>
            </a:r>
          </a:p>
        </p:txBody>
      </p:sp>
      <p:pic>
        <p:nvPicPr>
          <p:cNvPr id="60" name="Picture 19" descr="SA_Logo.jpg">
            <a:extLst>
              <a:ext uri="{FF2B5EF4-FFF2-40B4-BE49-F238E27FC236}">
                <a16:creationId xmlns:a16="http://schemas.microsoft.com/office/drawing/2014/main" id="{E3B15B2C-1C46-476F-892B-2EE327213B20}"/>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7713663" y="2209800"/>
            <a:ext cx="124936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31" descr="imgres-1.jpeg">
            <a:extLst>
              <a:ext uri="{FF2B5EF4-FFF2-40B4-BE49-F238E27FC236}">
                <a16:creationId xmlns:a16="http://schemas.microsoft.com/office/drawing/2014/main" id="{22F6BE93-6D42-4681-B6B5-19742F410DCB}"/>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0304463" y="4572000"/>
            <a:ext cx="72231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35" descr="imgres-2.jpeg">
            <a:extLst>
              <a:ext uri="{FF2B5EF4-FFF2-40B4-BE49-F238E27FC236}">
                <a16:creationId xmlns:a16="http://schemas.microsoft.com/office/drawing/2014/main" id="{586DA587-A11A-4C72-90F1-C9F97C5E25FE}"/>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7942263" y="4191000"/>
            <a:ext cx="19875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36" descr="imgres.jpeg">
            <a:extLst>
              <a:ext uri="{FF2B5EF4-FFF2-40B4-BE49-F238E27FC236}">
                <a16:creationId xmlns:a16="http://schemas.microsoft.com/office/drawing/2014/main" id="{9AA6C421-9866-446A-943A-DEAF61FD9DCC}"/>
              </a:ext>
            </a:extLst>
          </p:cNvPr>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5503863" y="4953000"/>
            <a:ext cx="1219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1">
            <a:extLst>
              <a:ext uri="{FF2B5EF4-FFF2-40B4-BE49-F238E27FC236}">
                <a16:creationId xmlns:a16="http://schemas.microsoft.com/office/drawing/2014/main" id="{C9833A88-C63C-4BCB-9B6F-B84F549FBE91}"/>
              </a:ext>
            </a:extLst>
          </p:cNvPr>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7332663" y="3352800"/>
            <a:ext cx="163830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2">
            <a:extLst>
              <a:ext uri="{FF2B5EF4-FFF2-40B4-BE49-F238E27FC236}">
                <a16:creationId xmlns:a16="http://schemas.microsoft.com/office/drawing/2014/main" id="{64AE5799-6A25-4F31-BEAC-93095FD5D224}"/>
              </a:ext>
            </a:extLst>
          </p:cNvPr>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9390063" y="3429000"/>
            <a:ext cx="8731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3">
            <a:extLst>
              <a:ext uri="{FF2B5EF4-FFF2-40B4-BE49-F238E27FC236}">
                <a16:creationId xmlns:a16="http://schemas.microsoft.com/office/drawing/2014/main" id="{8270E36D-C647-40ED-BCC0-204AE49D6264}"/>
              </a:ext>
            </a:extLst>
          </p:cNvPr>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0304463" y="4114800"/>
            <a:ext cx="60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9">
            <a:extLst>
              <a:ext uri="{FF2B5EF4-FFF2-40B4-BE49-F238E27FC236}">
                <a16:creationId xmlns:a16="http://schemas.microsoft.com/office/drawing/2014/main" id="{7938CD0E-D540-4F58-95F2-CB729BBED2F6}"/>
              </a:ext>
            </a:extLst>
          </p:cNvPr>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5580063" y="4419600"/>
            <a:ext cx="14986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 descr="Home.jpeg">
            <a:extLst>
              <a:ext uri="{FF2B5EF4-FFF2-40B4-BE49-F238E27FC236}">
                <a16:creationId xmlns:a16="http://schemas.microsoft.com/office/drawing/2014/main" id="{81469B90-4258-4350-97A6-732E7BE0D68B}"/>
              </a:ext>
            </a:extLst>
          </p:cNvPr>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5122863" y="5715000"/>
            <a:ext cx="13763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2">
            <a:extLst>
              <a:ext uri="{FF2B5EF4-FFF2-40B4-BE49-F238E27FC236}">
                <a16:creationId xmlns:a16="http://schemas.microsoft.com/office/drawing/2014/main" id="{5435AD99-4B65-4B90-8A39-0E7C8799F389}"/>
              </a:ext>
            </a:extLst>
          </p:cNvPr>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7256463" y="4267200"/>
            <a:ext cx="5778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41" descr="Black_Duck_Logo.png">
            <a:extLst>
              <a:ext uri="{FF2B5EF4-FFF2-40B4-BE49-F238E27FC236}">
                <a16:creationId xmlns:a16="http://schemas.microsoft.com/office/drawing/2014/main" id="{C139C649-2E7D-4F2E-8048-4E55716BDCEB}"/>
              </a:ext>
            </a:extLst>
          </p:cNvPr>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5275263" y="1703388"/>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1">
            <a:extLst>
              <a:ext uri="{FF2B5EF4-FFF2-40B4-BE49-F238E27FC236}">
                <a16:creationId xmlns:a16="http://schemas.microsoft.com/office/drawing/2014/main" id="{F40A5CEC-3993-4CC9-B31A-7C412324BAA7}"/>
              </a:ext>
            </a:extLst>
          </p:cNvPr>
          <p:cNvPicPr>
            <a:picLocks noChangeAspect="1"/>
          </p:cNvPicPr>
          <p:nvPr/>
        </p:nvPicPr>
        <p:blipFill>
          <a:blip r:embed="rId27">
            <a:extLst>
              <a:ext uri="{28A0092B-C50C-407E-A947-70E740481C1C}">
                <a14:useLocalDpi xmlns:a14="http://schemas.microsoft.com/office/drawing/2010/main" val="0"/>
              </a:ext>
            </a:extLst>
          </a:blip>
          <a:srcRect/>
          <a:stretch>
            <a:fillRect/>
          </a:stretch>
        </p:blipFill>
        <p:spPr bwMode="auto">
          <a:xfrm>
            <a:off x="8920163" y="1676400"/>
            <a:ext cx="9779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2" descr="UNO.jpg">
            <a:extLst>
              <a:ext uri="{FF2B5EF4-FFF2-40B4-BE49-F238E27FC236}">
                <a16:creationId xmlns:a16="http://schemas.microsoft.com/office/drawing/2014/main" id="{17D522B5-6048-4596-B9C6-358C6E6C8712}"/>
              </a:ext>
            </a:extLst>
          </p:cNvPr>
          <p:cNvPicPr>
            <a:picLocks noChangeAspect="1"/>
          </p:cNvPicPr>
          <p:nvPr/>
        </p:nvPicPr>
        <p:blipFill>
          <a:blip r:embed="rId28">
            <a:extLst>
              <a:ext uri="{28A0092B-C50C-407E-A947-70E740481C1C}">
                <a14:useLocalDpi xmlns:a14="http://schemas.microsoft.com/office/drawing/2010/main" val="0"/>
              </a:ext>
            </a:extLst>
          </a:blip>
          <a:srcRect/>
          <a:stretch>
            <a:fillRect/>
          </a:stretch>
        </p:blipFill>
        <p:spPr bwMode="auto">
          <a:xfrm>
            <a:off x="6419850" y="2457450"/>
            <a:ext cx="11525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4">
            <a:extLst>
              <a:ext uri="{FF2B5EF4-FFF2-40B4-BE49-F238E27FC236}">
                <a16:creationId xmlns:a16="http://schemas.microsoft.com/office/drawing/2014/main" id="{DFDB9ED6-82A3-473B-A66C-A5BACFF3E4E2}"/>
              </a:ext>
            </a:extLst>
          </p:cNvPr>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5732463" y="2133600"/>
            <a:ext cx="15176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5">
            <a:extLst>
              <a:ext uri="{FF2B5EF4-FFF2-40B4-BE49-F238E27FC236}">
                <a16:creationId xmlns:a16="http://schemas.microsoft.com/office/drawing/2014/main" id="{61C310E6-1E4E-4F3B-9B95-7C10831FAE5F}"/>
              </a:ext>
            </a:extLst>
          </p:cNvPr>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10228263" y="1779588"/>
            <a:ext cx="635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6" descr="samsung-logo.png">
            <a:extLst>
              <a:ext uri="{FF2B5EF4-FFF2-40B4-BE49-F238E27FC236}">
                <a16:creationId xmlns:a16="http://schemas.microsoft.com/office/drawing/2014/main" id="{5AD5EBEC-ED0C-48DB-8C0F-3ADBF6EA039B}"/>
              </a:ext>
            </a:extLst>
          </p:cNvPr>
          <p:cNvPicPr>
            <a:picLocks noChangeAspect="1"/>
          </p:cNvPicPr>
          <p:nvPr/>
        </p:nvPicPr>
        <p:blipFill>
          <a:blip r:embed="rId31"/>
          <a:stretch>
            <a:fillRect/>
          </a:stretch>
        </p:blipFill>
        <p:spPr>
          <a:xfrm>
            <a:off x="8551863" y="2819400"/>
            <a:ext cx="1811337" cy="271463"/>
          </a:xfrm>
          <a:prstGeom prst="rect">
            <a:avLst/>
          </a:prstGeom>
          <a:solidFill>
            <a:schemeClr val="bg1">
              <a:lumMod val="50000"/>
            </a:schemeClr>
          </a:solidFill>
        </p:spPr>
      </p:pic>
      <p:pic>
        <p:nvPicPr>
          <p:cNvPr id="76" name="Picture 35" descr="LF logo.jpg                                                    0018D8A9Macintosh HD                   BE0C0C11:">
            <a:extLst>
              <a:ext uri="{FF2B5EF4-FFF2-40B4-BE49-F238E27FC236}">
                <a16:creationId xmlns:a16="http://schemas.microsoft.com/office/drawing/2014/main" id="{85C754EA-0E60-4654-AB60-28B0D4759C27}"/>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608263" y="5407025"/>
            <a:ext cx="15240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987CE17E-682A-4919-8FA9-FDBDB9780389}"/>
              </a:ext>
            </a:extLst>
          </p:cNvPr>
          <p:cNvSpPr>
            <a:spLocks noGrp="1"/>
          </p:cNvSpPr>
          <p:nvPr>
            <p:ph type="title"/>
          </p:nvPr>
        </p:nvSpPr>
        <p:spPr/>
        <p:txBody>
          <a:bodyPr anchor="t"/>
          <a:lstStyle/>
          <a:p>
            <a:pPr>
              <a:defRPr/>
            </a:pPr>
            <a:r>
              <a:rPr lang="en-US" dirty="0">
                <a:latin typeface="Arial" charset="0"/>
                <a:cs typeface="ＭＳ Ｐゴシック" charset="0"/>
              </a:rPr>
              <a:t>Contribution</a:t>
            </a:r>
            <a:r>
              <a:rPr lang="ja-JP" altLang="en-US" dirty="0">
                <a:latin typeface="Arial" charset="0"/>
                <a:cs typeface="ＭＳ Ｐゴシック" charset="0"/>
              </a:rPr>
              <a:t>（コントリビューション）</a:t>
            </a:r>
            <a:endParaRPr lang="en-US" dirty="0">
              <a:latin typeface="Arial" charset="0"/>
              <a:cs typeface="ＭＳ Ｐゴシック" charset="0"/>
            </a:endParaRPr>
          </a:p>
        </p:txBody>
      </p:sp>
      <p:sp>
        <p:nvSpPr>
          <p:cNvPr id="21506" name="Content Placeholder 2">
            <a:extLst>
              <a:ext uri="{FF2B5EF4-FFF2-40B4-BE49-F238E27FC236}">
                <a16:creationId xmlns:a16="http://schemas.microsoft.com/office/drawing/2014/main" id="{F05C179B-2236-46C9-8F4D-8E4C680F2D55}"/>
              </a:ext>
            </a:extLst>
          </p:cNvPr>
          <p:cNvSpPr>
            <a:spLocks noGrp="1"/>
          </p:cNvSpPr>
          <p:nvPr>
            <p:ph idx="1"/>
          </p:nvPr>
        </p:nvSpPr>
        <p:spPr>
          <a:xfrm>
            <a:off x="816506" y="1237129"/>
            <a:ext cx="10647363" cy="4623007"/>
          </a:xfrm>
        </p:spPr>
        <p:txBody>
          <a:bodyPr>
            <a:normAutofit fontScale="92500" lnSpcReduction="10000"/>
          </a:bodyPr>
          <a:lstStyle/>
          <a:p>
            <a:pPr>
              <a:lnSpc>
                <a:spcPct val="80000"/>
              </a:lnSpc>
              <a:defRPr/>
            </a:pPr>
            <a:r>
              <a:rPr lang="en-US" sz="2600" dirty="0">
                <a:latin typeface="Arial" charset="0"/>
                <a:cs typeface="ＭＳ Ｐゴシック" charset="0"/>
              </a:rPr>
              <a:t>Runs like an open source project without centralized constitution or bylaws</a:t>
            </a:r>
            <a:r>
              <a:rPr lang="ja-JP" altLang="en-US" sz="2600" dirty="0">
                <a:latin typeface="Arial" charset="0"/>
                <a:cs typeface="ＭＳ Ｐゴシック" charset="0"/>
              </a:rPr>
              <a:t>（</a:t>
            </a:r>
            <a:r>
              <a:rPr lang="ja-JP" altLang="en-US" sz="2800" dirty="0">
                <a:latin typeface="Arial" charset="0"/>
                <a:cs typeface="ＭＳ Ｐゴシック" charset="0"/>
              </a:rPr>
              <a:t>中央集権的な</a:t>
            </a:r>
            <a:r>
              <a:rPr lang="ja-JP" altLang="ja-JP" sz="2800" dirty="0"/>
              <a:t>憲章や細則なしでオープンソースプロジェクトのように動作する</a:t>
            </a:r>
            <a:r>
              <a:rPr lang="ja-JP" altLang="en-US" sz="2600" dirty="0">
                <a:latin typeface="Arial" charset="0"/>
                <a:cs typeface="ＭＳ Ｐゴシック" charset="0"/>
              </a:rPr>
              <a:t>）</a:t>
            </a:r>
            <a:endParaRPr lang="en-US" sz="2600" dirty="0">
              <a:latin typeface="Arial" charset="0"/>
              <a:cs typeface="ＭＳ Ｐゴシック" charset="0"/>
            </a:endParaRPr>
          </a:p>
          <a:p>
            <a:pPr>
              <a:lnSpc>
                <a:spcPct val="80000"/>
              </a:lnSpc>
              <a:defRPr/>
            </a:pPr>
            <a:endParaRPr lang="en-US" sz="2600" dirty="0">
              <a:latin typeface="Arial" charset="0"/>
              <a:cs typeface="ＭＳ Ｐゴシック" charset="0"/>
            </a:endParaRPr>
          </a:p>
          <a:p>
            <a:pPr>
              <a:lnSpc>
                <a:spcPct val="80000"/>
              </a:lnSpc>
              <a:defRPr/>
            </a:pPr>
            <a:r>
              <a:rPr lang="en-US" sz="2600" dirty="0">
                <a:latin typeface="Arial" charset="0"/>
                <a:cs typeface="ＭＳ Ｐゴシック" charset="0"/>
              </a:rPr>
              <a:t>Intellectual property contributed by participants members is covered under the Creative Commons license (CC-BY-3.0)</a:t>
            </a:r>
            <a:r>
              <a:rPr lang="ja-JP" altLang="en-US" sz="2600" dirty="0">
                <a:latin typeface="Arial" charset="0"/>
                <a:cs typeface="ＭＳ Ｐゴシック" charset="0"/>
              </a:rPr>
              <a:t>（コントリビューションされた参加者の知的財産はクリエイティブコモンズライセンス（</a:t>
            </a:r>
            <a:r>
              <a:rPr lang="en-US" altLang="ja-JP" sz="2600" dirty="0">
                <a:latin typeface="Arial" charset="0"/>
                <a:cs typeface="ＭＳ Ｐゴシック" charset="0"/>
              </a:rPr>
              <a:t>CC-BY-3.0</a:t>
            </a:r>
            <a:r>
              <a:rPr lang="ja-JP" altLang="en-US" sz="2600" dirty="0">
                <a:latin typeface="Arial" charset="0"/>
                <a:cs typeface="ＭＳ Ｐゴシック" charset="0"/>
              </a:rPr>
              <a:t>）でカバーされる。</a:t>
            </a:r>
            <a:endParaRPr lang="en-US" sz="2600" dirty="0">
              <a:latin typeface="Arial" charset="0"/>
              <a:cs typeface="ＭＳ Ｐゴシック" charset="0"/>
            </a:endParaRPr>
          </a:p>
          <a:p>
            <a:pPr>
              <a:lnSpc>
                <a:spcPct val="80000"/>
              </a:lnSpc>
              <a:defRPr/>
            </a:pPr>
            <a:endParaRPr lang="en-US" sz="2600" dirty="0">
              <a:latin typeface="Arial" charset="0"/>
              <a:cs typeface="ＭＳ Ｐゴシック" charset="0"/>
            </a:endParaRPr>
          </a:p>
          <a:p>
            <a:pPr>
              <a:lnSpc>
                <a:spcPct val="80000"/>
              </a:lnSpc>
              <a:defRPr/>
            </a:pPr>
            <a:r>
              <a:rPr lang="en-US" sz="2600" dirty="0">
                <a:latin typeface="Arial" charset="0"/>
                <a:cs typeface="ＭＳ Ｐゴシック" charset="0"/>
              </a:rPr>
              <a:t>Tools developed by the work group are licensed under the Apache 2.0 license (Apache-2.0) maintained in a Git repository</a:t>
            </a:r>
            <a:r>
              <a:rPr lang="ja-JP" altLang="en-US" sz="2600" dirty="0">
                <a:latin typeface="Arial" charset="0"/>
                <a:cs typeface="ＭＳ Ｐゴシック" charset="0"/>
              </a:rPr>
              <a:t>（ワークグループで開発され</a:t>
            </a:r>
            <a:r>
              <a:rPr lang="en-US" altLang="ja-JP" sz="2600" dirty="0">
                <a:latin typeface="Arial" charset="0"/>
                <a:cs typeface="ＭＳ Ｐゴシック" charset="0"/>
              </a:rPr>
              <a:t>Git repository</a:t>
            </a:r>
            <a:r>
              <a:rPr lang="ja-JP" altLang="en-US" sz="2600" dirty="0">
                <a:latin typeface="Arial" charset="0"/>
                <a:cs typeface="ＭＳ Ｐゴシック" charset="0"/>
              </a:rPr>
              <a:t>で管理されるツールは</a:t>
            </a:r>
            <a:r>
              <a:rPr lang="en-US" altLang="ja-JP" sz="2600" dirty="0">
                <a:latin typeface="Arial" charset="0"/>
                <a:cs typeface="ＭＳ Ｐゴシック" charset="0"/>
              </a:rPr>
              <a:t>Apache 2.0</a:t>
            </a:r>
            <a:r>
              <a:rPr lang="ja-JP" altLang="en-US" sz="2600" dirty="0">
                <a:latin typeface="Arial" charset="0"/>
                <a:cs typeface="ＭＳ Ｐゴシック" charset="0"/>
              </a:rPr>
              <a:t>（</a:t>
            </a:r>
            <a:r>
              <a:rPr lang="en-US" altLang="ja-JP" sz="2600" dirty="0">
                <a:latin typeface="Arial" charset="0"/>
                <a:cs typeface="ＭＳ Ｐゴシック" charset="0"/>
              </a:rPr>
              <a:t>Apache-2.0</a:t>
            </a:r>
            <a:r>
              <a:rPr lang="ja-JP" altLang="en-US" sz="2600" dirty="0">
                <a:latin typeface="Arial" charset="0"/>
                <a:cs typeface="ＭＳ Ｐゴシック" charset="0"/>
              </a:rPr>
              <a:t>）で許諾される。）</a:t>
            </a:r>
            <a:endParaRPr lang="en-US" sz="2600" dirty="0">
              <a:latin typeface="Arial" charset="0"/>
              <a:cs typeface="ＭＳ Ｐゴシック" charset="0"/>
            </a:endParaRPr>
          </a:p>
          <a:p>
            <a:pPr>
              <a:lnSpc>
                <a:spcPct val="80000"/>
              </a:lnSpc>
              <a:defRPr/>
            </a:pPr>
            <a:endParaRPr lang="en-US" sz="2600" dirty="0">
              <a:latin typeface="Arial" charset="0"/>
              <a:cs typeface="ＭＳ Ｐゴシック" charset="0"/>
            </a:endParaRPr>
          </a:p>
          <a:p>
            <a:pPr>
              <a:lnSpc>
                <a:spcPct val="80000"/>
              </a:lnSpc>
              <a:defRPr/>
            </a:pPr>
            <a:r>
              <a:rPr lang="en-US" sz="2600" dirty="0">
                <a:latin typeface="Arial" charset="0"/>
              </a:rPr>
              <a:t>http://</a:t>
            </a:r>
            <a:r>
              <a:rPr lang="en-US" sz="2600" dirty="0" err="1">
                <a:latin typeface="Arial" charset="0"/>
              </a:rPr>
              <a:t>spdx.org</a:t>
            </a:r>
            <a:endParaRPr lang="en-US" sz="2600" dirty="0">
              <a:latin typeface="Arial" charset="0"/>
            </a:endParaRPr>
          </a:p>
          <a:p>
            <a:pPr>
              <a:lnSpc>
                <a:spcPct val="80000"/>
              </a:lnSpc>
              <a:defRPr/>
            </a:pPr>
            <a:endParaRPr lang="en-US" sz="2600" dirty="0">
              <a:latin typeface="Arial" charset="0"/>
              <a:cs typeface="ＭＳ Ｐゴシック" charset="0"/>
            </a:endParaRPr>
          </a:p>
        </p:txBody>
      </p:sp>
      <p:sp>
        <p:nvSpPr>
          <p:cNvPr id="53252" name="Slide Number Placeholder 1">
            <a:extLst>
              <a:ext uri="{FF2B5EF4-FFF2-40B4-BE49-F238E27FC236}">
                <a16:creationId xmlns:a16="http://schemas.microsoft.com/office/drawing/2014/main" id="{0161BD47-20D8-4463-933D-0C42360B8D12}"/>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526E5BC3-942A-43F9-86A6-594AD7BC8B78}" type="slidenum">
              <a:rPr lang="en-US" altLang="ja-JP">
                <a:solidFill>
                  <a:srgbClr val="898989"/>
                </a:solidFill>
                <a:latin typeface="Arial" panose="020B0604020202020204" pitchFamily="34" charset="0"/>
              </a:rPr>
              <a:pPr eaLnBrk="1" hangingPunct="1"/>
              <a:t>44</a:t>
            </a:fld>
            <a:endParaRPr lang="en-US" altLang="ja-JP">
              <a:solidFill>
                <a:srgbClr val="898989"/>
              </a:solidFill>
              <a:latin typeface="Arial" panose="020B0604020202020204" pitchFamily="34" charset="0"/>
            </a:endParaRPr>
          </a:p>
        </p:txBody>
      </p:sp>
    </p:spTree>
  </p:cSld>
  <p:clrMapOvr>
    <a:masterClrMapping/>
  </p:clrMapOvr>
  <p:transition advTm="5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28B60F8A-05CC-4A08-95CF-E18E988D251A}"/>
              </a:ext>
            </a:extLst>
          </p:cNvPr>
          <p:cNvSpPr>
            <a:spLocks noGrp="1"/>
          </p:cNvSpPr>
          <p:nvPr>
            <p:ph type="title"/>
          </p:nvPr>
        </p:nvSpPr>
        <p:spPr/>
        <p:txBody>
          <a:bodyPr anchor="t">
            <a:normAutofit fontScale="90000"/>
          </a:bodyPr>
          <a:lstStyle/>
          <a:p>
            <a:pPr>
              <a:defRPr/>
            </a:pPr>
            <a:r>
              <a:rPr lang="en-US" dirty="0">
                <a:latin typeface="Arial" charset="0"/>
                <a:cs typeface="ＭＳ Ｐゴシック" charset="0"/>
              </a:rPr>
              <a:t>Workgroup Operation</a:t>
            </a:r>
            <a:r>
              <a:rPr lang="ja-JP" altLang="en-US" dirty="0">
                <a:latin typeface="Arial" charset="0"/>
                <a:cs typeface="ＭＳ Ｐゴシック" charset="0"/>
              </a:rPr>
              <a:t>（ワークグループの運用）</a:t>
            </a:r>
            <a:endParaRPr lang="en-US" dirty="0">
              <a:latin typeface="Arial" charset="0"/>
              <a:cs typeface="ＭＳ Ｐゴシック" charset="0"/>
            </a:endParaRPr>
          </a:p>
        </p:txBody>
      </p:sp>
      <p:sp>
        <p:nvSpPr>
          <p:cNvPr id="21506" name="Content Placeholder 2">
            <a:extLst>
              <a:ext uri="{FF2B5EF4-FFF2-40B4-BE49-F238E27FC236}">
                <a16:creationId xmlns:a16="http://schemas.microsoft.com/office/drawing/2014/main" id="{BBB1EE50-0C5C-43FE-B751-C2F1C0A782F1}"/>
              </a:ext>
            </a:extLst>
          </p:cNvPr>
          <p:cNvSpPr>
            <a:spLocks noGrp="1"/>
          </p:cNvSpPr>
          <p:nvPr>
            <p:ph idx="1"/>
          </p:nvPr>
        </p:nvSpPr>
        <p:spPr/>
        <p:txBody>
          <a:bodyPr>
            <a:normAutofit lnSpcReduction="10000"/>
          </a:bodyPr>
          <a:lstStyle/>
          <a:p>
            <a:pPr>
              <a:lnSpc>
                <a:spcPct val="80000"/>
              </a:lnSpc>
              <a:defRPr/>
            </a:pPr>
            <a:r>
              <a:rPr lang="en-US" sz="2600" dirty="0">
                <a:latin typeface="Arial" charset="0"/>
                <a:cs typeface="ＭＳ Ｐゴシック" charset="0"/>
              </a:rPr>
              <a:t>Structure</a:t>
            </a:r>
            <a:r>
              <a:rPr lang="ja-JP" altLang="en-US" sz="2600" dirty="0">
                <a:latin typeface="Arial" charset="0"/>
                <a:cs typeface="ＭＳ Ｐゴシック" charset="0"/>
              </a:rPr>
              <a:t>（構造）</a:t>
            </a:r>
            <a:endParaRPr lang="en-US" sz="2600" dirty="0">
              <a:latin typeface="Arial" charset="0"/>
              <a:cs typeface="ＭＳ Ｐゴシック" charset="0"/>
            </a:endParaRPr>
          </a:p>
          <a:p>
            <a:pPr lvl="1">
              <a:lnSpc>
                <a:spcPct val="80000"/>
              </a:lnSpc>
              <a:defRPr/>
            </a:pPr>
            <a:r>
              <a:rPr lang="en-US" sz="2200" dirty="0">
                <a:latin typeface="Arial" charset="0"/>
                <a:ea typeface="ＭＳ Ｐゴシック" charset="0"/>
              </a:rPr>
              <a:t>General Meeting and mailing list </a:t>
            </a:r>
            <a:r>
              <a:rPr lang="ja-JP" altLang="en-US" sz="2200" dirty="0">
                <a:latin typeface="Arial" charset="0"/>
                <a:ea typeface="ＭＳ Ｐゴシック" charset="0"/>
              </a:rPr>
              <a:t>（全体会合とメーリングリスト）</a:t>
            </a:r>
            <a:endParaRPr lang="en-US" sz="2200" dirty="0">
              <a:latin typeface="Arial" charset="0"/>
              <a:ea typeface="ＭＳ Ｐゴシック" charset="0"/>
            </a:endParaRPr>
          </a:p>
          <a:p>
            <a:pPr lvl="1">
              <a:lnSpc>
                <a:spcPct val="80000"/>
              </a:lnSpc>
              <a:defRPr/>
            </a:pPr>
            <a:r>
              <a:rPr lang="en-US" sz="2200" dirty="0">
                <a:latin typeface="Arial" charset="0"/>
                <a:ea typeface="ＭＳ Ｐゴシック" charset="0"/>
              </a:rPr>
              <a:t>Teams with separate meetings and lists</a:t>
            </a:r>
            <a:r>
              <a:rPr lang="ja-JP" altLang="en-US" sz="2200" dirty="0">
                <a:latin typeface="Arial" charset="0"/>
                <a:ea typeface="ＭＳ Ｐゴシック" charset="0"/>
              </a:rPr>
              <a:t>（個別会合とリストを持つチーム）</a:t>
            </a:r>
            <a:endParaRPr lang="en-US" sz="2200" dirty="0">
              <a:latin typeface="Arial" charset="0"/>
              <a:ea typeface="ＭＳ Ｐゴシック" charset="0"/>
            </a:endParaRPr>
          </a:p>
          <a:p>
            <a:pPr lvl="2">
              <a:lnSpc>
                <a:spcPct val="80000"/>
              </a:lnSpc>
              <a:defRPr/>
            </a:pPr>
            <a:r>
              <a:rPr lang="en-US" sz="1800" dirty="0">
                <a:latin typeface="Arial" charset="0"/>
                <a:ea typeface="ＭＳ Ｐゴシック" charset="0"/>
              </a:rPr>
              <a:t>Technical</a:t>
            </a:r>
            <a:r>
              <a:rPr lang="ja-JP" altLang="en-US" sz="1800" dirty="0">
                <a:latin typeface="Arial" charset="0"/>
                <a:ea typeface="ＭＳ Ｐゴシック" charset="0"/>
              </a:rPr>
              <a:t>（技術）</a:t>
            </a:r>
            <a:endParaRPr lang="en-US" sz="1800" dirty="0">
              <a:latin typeface="Arial" charset="0"/>
              <a:ea typeface="ＭＳ Ｐゴシック" charset="0"/>
            </a:endParaRPr>
          </a:p>
          <a:p>
            <a:pPr lvl="2">
              <a:lnSpc>
                <a:spcPct val="80000"/>
              </a:lnSpc>
              <a:defRPr/>
            </a:pPr>
            <a:r>
              <a:rPr lang="en-US" sz="1800" dirty="0">
                <a:latin typeface="Arial" charset="0"/>
                <a:ea typeface="ＭＳ Ｐゴシック" charset="0"/>
              </a:rPr>
              <a:t>Business</a:t>
            </a:r>
            <a:r>
              <a:rPr lang="ja-JP" altLang="en-US" sz="1800" dirty="0">
                <a:latin typeface="Arial" charset="0"/>
                <a:ea typeface="ＭＳ Ｐゴシック" charset="0"/>
              </a:rPr>
              <a:t>（ビジネス）</a:t>
            </a:r>
            <a:endParaRPr lang="en-US" sz="1800" dirty="0">
              <a:latin typeface="Arial" charset="0"/>
              <a:ea typeface="ＭＳ Ｐゴシック" charset="0"/>
            </a:endParaRPr>
          </a:p>
          <a:p>
            <a:pPr lvl="2">
              <a:lnSpc>
                <a:spcPct val="80000"/>
              </a:lnSpc>
              <a:defRPr/>
            </a:pPr>
            <a:r>
              <a:rPr lang="en-US" sz="1800" dirty="0">
                <a:latin typeface="Arial" charset="0"/>
                <a:ea typeface="ＭＳ Ｐゴシック" charset="0"/>
              </a:rPr>
              <a:t>Legal</a:t>
            </a:r>
            <a:r>
              <a:rPr lang="ja-JP" altLang="en-US" sz="1800" dirty="0">
                <a:latin typeface="Arial" charset="0"/>
                <a:ea typeface="ＭＳ Ｐゴシック" charset="0"/>
              </a:rPr>
              <a:t>（法務）</a:t>
            </a:r>
            <a:endParaRPr lang="en-US" sz="1800" dirty="0">
              <a:latin typeface="Arial" charset="0"/>
              <a:ea typeface="ＭＳ Ｐゴシック" charset="0"/>
            </a:endParaRPr>
          </a:p>
          <a:p>
            <a:pPr lvl="2">
              <a:lnSpc>
                <a:spcPct val="80000"/>
              </a:lnSpc>
              <a:defRPr/>
            </a:pPr>
            <a:endParaRPr lang="en-US" sz="1800" dirty="0">
              <a:latin typeface="Arial" charset="0"/>
              <a:ea typeface="ＭＳ Ｐゴシック" charset="0"/>
            </a:endParaRPr>
          </a:p>
          <a:p>
            <a:pPr>
              <a:lnSpc>
                <a:spcPct val="80000"/>
              </a:lnSpc>
              <a:defRPr/>
            </a:pPr>
            <a:r>
              <a:rPr lang="en-US" sz="2600" dirty="0">
                <a:latin typeface="Arial" charset="0"/>
                <a:cs typeface="ＭＳ Ｐゴシック" charset="0"/>
              </a:rPr>
              <a:t>Very inclusive process</a:t>
            </a:r>
            <a:r>
              <a:rPr lang="ja-JP" altLang="en-US" sz="2600" dirty="0">
                <a:latin typeface="Arial" charset="0"/>
                <a:cs typeface="ＭＳ Ｐゴシック" charset="0"/>
              </a:rPr>
              <a:t>（非常に包括的なプロセス）</a:t>
            </a:r>
            <a:endParaRPr lang="en-US" sz="2600" dirty="0">
              <a:latin typeface="Arial" charset="0"/>
              <a:cs typeface="ＭＳ Ｐゴシック" charset="0"/>
            </a:endParaRPr>
          </a:p>
          <a:p>
            <a:pPr lvl="1">
              <a:lnSpc>
                <a:spcPct val="80000"/>
              </a:lnSpc>
              <a:defRPr/>
            </a:pPr>
            <a:r>
              <a:rPr lang="en-US" sz="2200" dirty="0">
                <a:latin typeface="Arial" charset="0"/>
                <a:ea typeface="ＭＳ Ｐゴシック" charset="0"/>
              </a:rPr>
              <a:t>Self-subscription for interested participants</a:t>
            </a:r>
            <a:r>
              <a:rPr lang="ja-JP" altLang="en-US" sz="2200" dirty="0">
                <a:latin typeface="Arial" charset="0"/>
                <a:ea typeface="ＭＳ Ｐゴシック" charset="0"/>
              </a:rPr>
              <a:t>（関心のある参加者自身による申し込み）</a:t>
            </a:r>
            <a:endParaRPr lang="en-US" sz="2200" dirty="0">
              <a:latin typeface="Arial" charset="0"/>
              <a:ea typeface="ＭＳ Ｐゴシック" charset="0"/>
            </a:endParaRPr>
          </a:p>
          <a:p>
            <a:pPr lvl="1">
              <a:lnSpc>
                <a:spcPct val="80000"/>
              </a:lnSpc>
              <a:defRPr/>
            </a:pPr>
            <a:r>
              <a:rPr lang="en-US" sz="2200" dirty="0">
                <a:latin typeface="Arial" charset="0"/>
                <a:ea typeface="ＭＳ Ｐゴシック" charset="0"/>
              </a:rPr>
              <a:t>Those willing to </a:t>
            </a:r>
            <a:r>
              <a:rPr lang="ja-JP" altLang="en-US" sz="2200" dirty="0">
                <a:latin typeface="Arial" charset="0"/>
                <a:ea typeface="ＭＳ Ｐゴシック" charset="0"/>
              </a:rPr>
              <a:t>“</a:t>
            </a:r>
            <a:r>
              <a:rPr lang="en-US" altLang="ja-JP" sz="2200" dirty="0">
                <a:latin typeface="Arial" charset="0"/>
                <a:ea typeface="ＭＳ Ｐゴシック" charset="0"/>
              </a:rPr>
              <a:t>do</a:t>
            </a:r>
            <a:r>
              <a:rPr lang="ja-JP" altLang="en-US" sz="2200" dirty="0">
                <a:latin typeface="Arial" charset="0"/>
                <a:ea typeface="ＭＳ Ｐゴシック" charset="0"/>
              </a:rPr>
              <a:t>”</a:t>
            </a:r>
            <a:r>
              <a:rPr lang="en-US" altLang="ja-JP" sz="2200" dirty="0">
                <a:latin typeface="Arial" charset="0"/>
                <a:ea typeface="ＭＳ Ｐゴシック" charset="0"/>
              </a:rPr>
              <a:t> can influence direction</a:t>
            </a:r>
            <a:r>
              <a:rPr lang="ja-JP" altLang="en-US" sz="2200" dirty="0">
                <a:latin typeface="Arial" charset="0"/>
                <a:ea typeface="ＭＳ Ｐゴシック" charset="0"/>
              </a:rPr>
              <a:t>（「実行する」ことを望む人々は方向性に影響を与えることができる）</a:t>
            </a:r>
            <a:endParaRPr lang="en-US" altLang="ja-JP" sz="2200" dirty="0">
              <a:latin typeface="Arial" charset="0"/>
              <a:ea typeface="ＭＳ Ｐゴシック" charset="0"/>
            </a:endParaRPr>
          </a:p>
          <a:p>
            <a:pPr lvl="1">
              <a:lnSpc>
                <a:spcPct val="80000"/>
              </a:lnSpc>
              <a:defRPr/>
            </a:pPr>
            <a:r>
              <a:rPr lang="en-US" sz="2200" dirty="0">
                <a:latin typeface="Arial" charset="0"/>
                <a:ea typeface="ＭＳ Ｐゴシック" charset="0"/>
              </a:rPr>
              <a:t>Mail-list, WIKI, phone calls, BOFs…</a:t>
            </a:r>
            <a:r>
              <a:rPr lang="ja-JP" altLang="en-US" sz="2200" dirty="0">
                <a:latin typeface="Arial" charset="0"/>
                <a:ea typeface="ＭＳ Ｐゴシック" charset="0"/>
              </a:rPr>
              <a:t>（メーリングリスト、</a:t>
            </a:r>
            <a:r>
              <a:rPr lang="en-US" altLang="ja-JP" sz="2200" dirty="0">
                <a:latin typeface="Arial" charset="0"/>
                <a:ea typeface="ＭＳ Ｐゴシック" charset="0"/>
              </a:rPr>
              <a:t>WIKI</a:t>
            </a:r>
            <a:r>
              <a:rPr lang="ja-JP" altLang="en-US" sz="2200" dirty="0" err="1">
                <a:latin typeface="Arial" charset="0"/>
                <a:ea typeface="ＭＳ Ｐゴシック" charset="0"/>
              </a:rPr>
              <a:t>、</a:t>
            </a:r>
            <a:r>
              <a:rPr lang="ja-JP" altLang="en-US" sz="2200" dirty="0">
                <a:latin typeface="Arial" charset="0"/>
                <a:ea typeface="ＭＳ Ｐゴシック" charset="0"/>
              </a:rPr>
              <a:t>電話会議、</a:t>
            </a:r>
            <a:r>
              <a:rPr lang="en-US" altLang="ja-JP" sz="2200" dirty="0" err="1">
                <a:latin typeface="Arial" charset="0"/>
                <a:ea typeface="ＭＳ Ｐゴシック" charset="0"/>
              </a:rPr>
              <a:t>BoF</a:t>
            </a:r>
            <a:r>
              <a:rPr lang="ja-JP" altLang="en-US" sz="2200" dirty="0">
                <a:latin typeface="Arial" charset="0"/>
                <a:ea typeface="ＭＳ Ｐゴシック" charset="0"/>
              </a:rPr>
              <a:t>）</a:t>
            </a:r>
            <a:r>
              <a:rPr lang="en-US" sz="2200" dirty="0">
                <a:latin typeface="Arial" charset="0"/>
                <a:ea typeface="ＭＳ Ｐゴシック" charset="0"/>
              </a:rPr>
              <a:t> </a:t>
            </a:r>
          </a:p>
          <a:p>
            <a:pPr lvl="1">
              <a:lnSpc>
                <a:spcPct val="80000"/>
              </a:lnSpc>
              <a:defRPr/>
            </a:pPr>
            <a:r>
              <a:rPr lang="en-US" sz="2200" dirty="0">
                <a:latin typeface="Arial" charset="0"/>
                <a:ea typeface="ＭＳ Ｐゴシック" charset="0"/>
              </a:rPr>
              <a:t>Face to face meetings at Linux Foundation and other events</a:t>
            </a:r>
            <a:r>
              <a:rPr lang="ja-JP" altLang="en-US" sz="2200" dirty="0">
                <a:latin typeface="Arial" charset="0"/>
                <a:ea typeface="ＭＳ Ｐゴシック" charset="0"/>
              </a:rPr>
              <a:t>（</a:t>
            </a:r>
            <a:r>
              <a:rPr lang="en-US" altLang="ja-JP" sz="2200" dirty="0">
                <a:latin typeface="Arial" charset="0"/>
                <a:ea typeface="ＭＳ Ｐゴシック" charset="0"/>
              </a:rPr>
              <a:t>Linux Foundation</a:t>
            </a:r>
            <a:r>
              <a:rPr lang="ja-JP" altLang="en-US" sz="2200" dirty="0">
                <a:latin typeface="Arial" charset="0"/>
                <a:ea typeface="ＭＳ Ｐゴシック" charset="0"/>
              </a:rPr>
              <a:t>もしくは他イベントでの</a:t>
            </a:r>
            <a:r>
              <a:rPr lang="en-US" altLang="ja-JP" sz="2200" dirty="0">
                <a:latin typeface="Arial" charset="0"/>
                <a:ea typeface="ＭＳ Ｐゴシック" charset="0"/>
              </a:rPr>
              <a:t>F2F</a:t>
            </a:r>
            <a:r>
              <a:rPr lang="ja-JP" altLang="en-US" sz="2200" dirty="0">
                <a:latin typeface="Arial" charset="0"/>
                <a:ea typeface="ＭＳ Ｐゴシック" charset="0"/>
              </a:rPr>
              <a:t>打ち合わせ）</a:t>
            </a:r>
            <a:endParaRPr lang="en-US" sz="2200" dirty="0">
              <a:latin typeface="Arial" charset="0"/>
              <a:ea typeface="ＭＳ Ｐゴシック" charset="0"/>
            </a:endParaRPr>
          </a:p>
          <a:p>
            <a:pPr>
              <a:lnSpc>
                <a:spcPct val="80000"/>
              </a:lnSpc>
              <a:defRPr/>
            </a:pPr>
            <a:endParaRPr lang="en-US" sz="2600" dirty="0">
              <a:latin typeface="Arial" charset="0"/>
              <a:cs typeface="ＭＳ Ｐゴシック" charset="0"/>
            </a:endParaRPr>
          </a:p>
        </p:txBody>
      </p:sp>
      <p:sp>
        <p:nvSpPr>
          <p:cNvPr id="54276" name="Slide Number Placeholder 1">
            <a:extLst>
              <a:ext uri="{FF2B5EF4-FFF2-40B4-BE49-F238E27FC236}">
                <a16:creationId xmlns:a16="http://schemas.microsoft.com/office/drawing/2014/main" id="{7A6E29F0-48E3-40DB-B485-57BB21FE5A6E}"/>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B0C1AFE5-AA50-4758-B1B4-EB5D5AB5EF8F}" type="slidenum">
              <a:rPr lang="en-US" altLang="ja-JP">
                <a:solidFill>
                  <a:srgbClr val="898989"/>
                </a:solidFill>
                <a:latin typeface="Arial" panose="020B0604020202020204" pitchFamily="34" charset="0"/>
              </a:rPr>
              <a:pPr eaLnBrk="1" hangingPunct="1"/>
              <a:t>45</a:t>
            </a:fld>
            <a:endParaRPr lang="en-US" altLang="ja-JP">
              <a:solidFill>
                <a:srgbClr val="898989"/>
              </a:solidFill>
              <a:latin typeface="Arial" panose="020B0604020202020204" pitchFamily="34" charset="0"/>
            </a:endParaRPr>
          </a:p>
        </p:txBody>
      </p:sp>
    </p:spTree>
  </p:cSld>
  <p:clrMapOvr>
    <a:masterClrMapping/>
  </p:clrMapOvr>
  <p:transition advTm="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0629BD2-F561-42F3-918E-8A811CC9965D}"/>
              </a:ext>
            </a:extLst>
          </p:cNvPr>
          <p:cNvSpPr>
            <a:spLocks noGrp="1"/>
          </p:cNvSpPr>
          <p:nvPr>
            <p:ph type="title"/>
          </p:nvPr>
        </p:nvSpPr>
        <p:spPr/>
        <p:txBody>
          <a:bodyPr/>
          <a:lstStyle/>
          <a:p>
            <a:pPr>
              <a:defRPr/>
            </a:pPr>
            <a:r>
              <a:rPr lang="en-US" dirty="0">
                <a:latin typeface="Arial" charset="0"/>
                <a:cs typeface="ＭＳ Ｐゴシック" charset="0"/>
              </a:rPr>
              <a:t>The Need</a:t>
            </a:r>
            <a:r>
              <a:rPr lang="ja-JP" altLang="en-US" dirty="0">
                <a:latin typeface="Arial" charset="0"/>
                <a:cs typeface="ＭＳ Ｐゴシック" charset="0"/>
              </a:rPr>
              <a:t>（ニーズ）</a:t>
            </a:r>
            <a:endParaRPr lang="en-US" dirty="0">
              <a:latin typeface="Arial" charset="0"/>
              <a:cs typeface="ＭＳ Ｐゴシック" charset="0"/>
            </a:endParaRPr>
          </a:p>
        </p:txBody>
      </p:sp>
      <p:sp>
        <p:nvSpPr>
          <p:cNvPr id="13321" name="Slide Number Placeholder 1">
            <a:extLst>
              <a:ext uri="{FF2B5EF4-FFF2-40B4-BE49-F238E27FC236}">
                <a16:creationId xmlns:a16="http://schemas.microsoft.com/office/drawing/2014/main" id="{21095283-9078-4625-92F9-B53C66B9BD9E}"/>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304F7597-2F1F-4247-B33F-C6FFDD7BCF2F}" type="slidenum">
              <a:rPr lang="en-US" altLang="ja-JP">
                <a:solidFill>
                  <a:srgbClr val="898989"/>
                </a:solidFill>
                <a:latin typeface="Arial" panose="020B0604020202020204" pitchFamily="34" charset="0"/>
              </a:rPr>
              <a:pPr eaLnBrk="1" hangingPunct="1"/>
              <a:t>5</a:t>
            </a:fld>
            <a:endParaRPr lang="en-US" altLang="ja-JP">
              <a:solidFill>
                <a:srgbClr val="898989"/>
              </a:solidFill>
              <a:latin typeface="Arial" panose="020B0604020202020204" pitchFamily="34" charset="0"/>
            </a:endParaRPr>
          </a:p>
        </p:txBody>
      </p:sp>
      <p:sp>
        <p:nvSpPr>
          <p:cNvPr id="6" name="Right Arrow 5">
            <a:extLst>
              <a:ext uri="{FF2B5EF4-FFF2-40B4-BE49-F238E27FC236}">
                <a16:creationId xmlns:a16="http://schemas.microsoft.com/office/drawing/2014/main" id="{442CAFEE-EFE8-4AAB-8C19-2C9F5267F765}"/>
              </a:ext>
            </a:extLst>
          </p:cNvPr>
          <p:cNvSpPr>
            <a:spLocks noChangeArrowheads="1"/>
          </p:cNvSpPr>
          <p:nvPr/>
        </p:nvSpPr>
        <p:spPr bwMode="auto">
          <a:xfrm>
            <a:off x="2743200" y="4292600"/>
            <a:ext cx="1295400" cy="914400"/>
          </a:xfrm>
          <a:prstGeom prst="rightArrow">
            <a:avLst>
              <a:gd name="adj1" fmla="val 50000"/>
              <a:gd name="adj2" fmla="val 50003"/>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000000">
                <a:alpha val="37999"/>
              </a:srgbClr>
            </a:outerShdw>
          </a:effectLst>
        </p:spPr>
        <p:txBody>
          <a:bodyPr anchor="ctr"/>
          <a:lstStyle/>
          <a:p>
            <a:pPr eaLnBrk="0" hangingPunct="0">
              <a:defRPr/>
            </a:pPr>
            <a:r>
              <a:rPr lang="en-US" sz="1200" dirty="0">
                <a:solidFill>
                  <a:schemeClr val="bg2"/>
                </a:solidFill>
                <a:latin typeface="+mn-lt"/>
                <a:ea typeface="+mn-ea"/>
              </a:rPr>
              <a:t>software in</a:t>
            </a:r>
          </a:p>
        </p:txBody>
      </p:sp>
      <p:sp>
        <p:nvSpPr>
          <p:cNvPr id="9221" name="Oval Callout 7">
            <a:extLst>
              <a:ext uri="{FF2B5EF4-FFF2-40B4-BE49-F238E27FC236}">
                <a16:creationId xmlns:a16="http://schemas.microsoft.com/office/drawing/2014/main" id="{61B79214-D325-4B4C-9C88-AC037928B8EB}"/>
              </a:ext>
            </a:extLst>
          </p:cNvPr>
          <p:cNvSpPr>
            <a:spLocks noChangeArrowheads="1"/>
          </p:cNvSpPr>
          <p:nvPr/>
        </p:nvSpPr>
        <p:spPr bwMode="auto">
          <a:xfrm>
            <a:off x="1709738" y="1912938"/>
            <a:ext cx="2981325" cy="2074862"/>
          </a:xfrm>
          <a:prstGeom prst="wedgeEllipseCallout">
            <a:avLst>
              <a:gd name="adj1" fmla="val 64528"/>
              <a:gd name="adj2" fmla="val 65898"/>
            </a:avLst>
          </a:prstGeom>
          <a:gradFill rotWithShape="1">
            <a:gsLst>
              <a:gs pos="0">
                <a:srgbClr val="EBF6EA"/>
              </a:gs>
              <a:gs pos="64999">
                <a:schemeClr val="accent1">
                  <a:lumMod val="25000"/>
                  <a:lumOff val="75000"/>
                </a:schemeClr>
              </a:gs>
              <a:gs pos="100000">
                <a:schemeClr val="accent1">
                  <a:lumMod val="25000"/>
                  <a:lumOff val="75000"/>
                </a:schemeClr>
              </a:gs>
            </a:gsLst>
            <a:lin ang="5400000" scaled="1"/>
          </a:gradFill>
          <a:ln w="9525">
            <a:solidFill>
              <a:schemeClr val="accent1">
                <a:lumMod val="25000"/>
                <a:lumOff val="75000"/>
              </a:schemeClr>
            </a:solidFill>
            <a:miter lim="800000"/>
            <a:headEnd/>
            <a:tailEnd/>
          </a:ln>
          <a:effectLst>
            <a:outerShdw dist="20000" dir="5400000" rotWithShape="0">
              <a:srgbClr val="000000">
                <a:alpha val="37999"/>
              </a:srgbClr>
            </a:outerShdw>
          </a:effectLst>
        </p:spPr>
        <p:txBody>
          <a:bodyPr/>
          <a:lstStyle/>
          <a:p>
            <a:pPr algn="ctr" eaLnBrk="0" hangingPunct="0">
              <a:defRPr/>
            </a:pPr>
            <a:r>
              <a:rPr lang="en-US" dirty="0">
                <a:solidFill>
                  <a:srgbClr val="C00000"/>
                </a:solidFill>
                <a:latin typeface="Calibri" charset="0"/>
                <a:ea typeface="ＭＳ Ｐゴシック" charset="0"/>
                <a:cs typeface="ＭＳ Ｐゴシック" charset="0"/>
              </a:rPr>
              <a:t>Our suppliers aren’t giving us complete licensing information for open source packages.</a:t>
            </a:r>
          </a:p>
        </p:txBody>
      </p:sp>
      <p:sp>
        <p:nvSpPr>
          <p:cNvPr id="9" name="Oval Callout 8">
            <a:extLst>
              <a:ext uri="{FF2B5EF4-FFF2-40B4-BE49-F238E27FC236}">
                <a16:creationId xmlns:a16="http://schemas.microsoft.com/office/drawing/2014/main" id="{F5485157-B6A6-4E3A-B669-B36CC1ADAA9F}"/>
              </a:ext>
            </a:extLst>
          </p:cNvPr>
          <p:cNvSpPr>
            <a:spLocks noChangeArrowheads="1"/>
          </p:cNvSpPr>
          <p:nvPr/>
        </p:nvSpPr>
        <p:spPr bwMode="auto">
          <a:xfrm>
            <a:off x="7348538" y="1936750"/>
            <a:ext cx="2981325" cy="1746250"/>
          </a:xfrm>
          <a:prstGeom prst="wedgeEllipseCallout">
            <a:avLst>
              <a:gd name="adj1" fmla="val -50454"/>
              <a:gd name="adj2" fmla="val 91111"/>
            </a:avLst>
          </a:prstGeom>
          <a:gradFill rotWithShape="1">
            <a:gsLst>
              <a:gs pos="0">
                <a:srgbClr val="EBF6EA"/>
              </a:gs>
              <a:gs pos="64999">
                <a:schemeClr val="accent1">
                  <a:lumMod val="25000"/>
                  <a:lumOff val="75000"/>
                </a:schemeClr>
              </a:gs>
              <a:gs pos="100000">
                <a:schemeClr val="accent1">
                  <a:lumMod val="25000"/>
                  <a:lumOff val="75000"/>
                </a:schemeClr>
              </a:gs>
            </a:gsLst>
            <a:lin ang="5400000" scaled="1"/>
          </a:gradFill>
          <a:ln w="9525">
            <a:solidFill>
              <a:schemeClr val="accent1">
                <a:lumMod val="25000"/>
                <a:lumOff val="75000"/>
              </a:schemeClr>
            </a:solidFill>
            <a:miter lim="800000"/>
            <a:headEnd/>
            <a:tailEnd/>
          </a:ln>
          <a:effectLst>
            <a:outerShdw dist="20000" dir="5400000" rotWithShape="0">
              <a:srgbClr val="000000">
                <a:alpha val="37999"/>
              </a:srgbClr>
            </a:outerShdw>
          </a:effectLst>
        </p:spPr>
        <p:txBody>
          <a:bodyPr/>
          <a:lstStyle/>
          <a:p>
            <a:pPr algn="ctr" eaLnBrk="0" hangingPunct="0">
              <a:defRPr/>
            </a:pPr>
            <a:r>
              <a:rPr lang="en-US" dirty="0">
                <a:solidFill>
                  <a:srgbClr val="C00000"/>
                </a:solidFill>
                <a:latin typeface="+mn-lt"/>
                <a:ea typeface="+mn-ea"/>
              </a:rPr>
              <a:t>Every customer wants a bill of materials in a different form.</a:t>
            </a:r>
          </a:p>
        </p:txBody>
      </p:sp>
      <p:sp>
        <p:nvSpPr>
          <p:cNvPr id="9223" name="Oval Callout 9">
            <a:extLst>
              <a:ext uri="{FF2B5EF4-FFF2-40B4-BE49-F238E27FC236}">
                <a16:creationId xmlns:a16="http://schemas.microsoft.com/office/drawing/2014/main" id="{976B4BEF-B48A-4890-8BD1-65217A737F04}"/>
              </a:ext>
            </a:extLst>
          </p:cNvPr>
          <p:cNvSpPr>
            <a:spLocks noChangeArrowheads="1"/>
          </p:cNvSpPr>
          <p:nvPr/>
        </p:nvSpPr>
        <p:spPr bwMode="auto">
          <a:xfrm>
            <a:off x="4529138" y="1009650"/>
            <a:ext cx="2981325" cy="2292350"/>
          </a:xfrm>
          <a:prstGeom prst="wedgeEllipseCallout">
            <a:avLst>
              <a:gd name="adj1" fmla="val 10412"/>
              <a:gd name="adj2" fmla="val 91333"/>
            </a:avLst>
          </a:prstGeom>
          <a:gradFill rotWithShape="1">
            <a:gsLst>
              <a:gs pos="0">
                <a:srgbClr val="EBF6EA"/>
              </a:gs>
              <a:gs pos="64999">
                <a:schemeClr val="accent1">
                  <a:lumMod val="25000"/>
                  <a:lumOff val="75000"/>
                </a:schemeClr>
              </a:gs>
              <a:gs pos="100000">
                <a:schemeClr val="accent1">
                  <a:lumMod val="25000"/>
                  <a:lumOff val="75000"/>
                </a:schemeClr>
              </a:gs>
            </a:gsLst>
            <a:lin ang="5400000" scaled="1"/>
          </a:gradFill>
          <a:ln w="9525">
            <a:solidFill>
              <a:schemeClr val="accent1">
                <a:lumMod val="25000"/>
                <a:lumOff val="75000"/>
              </a:schemeClr>
            </a:solidFill>
            <a:miter lim="800000"/>
            <a:headEnd/>
            <a:tailEnd/>
          </a:ln>
          <a:effectLst>
            <a:outerShdw dist="20000" dir="5400000" rotWithShape="0">
              <a:srgbClr val="000000">
                <a:alpha val="37999"/>
              </a:srgbClr>
            </a:outerShdw>
          </a:effectLst>
        </p:spPr>
        <p:txBody>
          <a:bodyPr/>
          <a:lstStyle/>
          <a:p>
            <a:pPr algn="ctr" eaLnBrk="0" hangingPunct="0">
              <a:defRPr/>
            </a:pPr>
            <a:r>
              <a:rPr lang="en-US" dirty="0">
                <a:solidFill>
                  <a:srgbClr val="C00000"/>
                </a:solidFill>
                <a:latin typeface="Calibri" charset="0"/>
                <a:ea typeface="ＭＳ Ｐゴシック" charset="0"/>
                <a:cs typeface="ＭＳ Ｐゴシック" charset="0"/>
              </a:rPr>
              <a:t>I don’t mind vetting our code, but I’m sure this imported package has been analyzed a dozen times before.</a:t>
            </a:r>
          </a:p>
        </p:txBody>
      </p:sp>
      <p:sp>
        <p:nvSpPr>
          <p:cNvPr id="13" name="Right Arrow 12">
            <a:extLst>
              <a:ext uri="{FF2B5EF4-FFF2-40B4-BE49-F238E27FC236}">
                <a16:creationId xmlns:a16="http://schemas.microsoft.com/office/drawing/2014/main" id="{61134CD6-5BCD-4C73-A2C6-9D2405399773}"/>
              </a:ext>
            </a:extLst>
          </p:cNvPr>
          <p:cNvSpPr>
            <a:spLocks noChangeArrowheads="1"/>
          </p:cNvSpPr>
          <p:nvPr/>
        </p:nvSpPr>
        <p:spPr bwMode="auto">
          <a:xfrm>
            <a:off x="8077200" y="4368800"/>
            <a:ext cx="1295400" cy="914400"/>
          </a:xfrm>
          <a:prstGeom prst="rightArrow">
            <a:avLst>
              <a:gd name="adj1" fmla="val 50000"/>
              <a:gd name="adj2" fmla="val 50003"/>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000000">
                <a:alpha val="37999"/>
              </a:srgbClr>
            </a:outerShdw>
          </a:effectLst>
        </p:spPr>
        <p:txBody>
          <a:bodyPr anchor="ctr"/>
          <a:lstStyle/>
          <a:p>
            <a:pPr eaLnBrk="0" hangingPunct="0">
              <a:defRPr/>
            </a:pPr>
            <a:r>
              <a:rPr lang="en-US" sz="1200" dirty="0">
                <a:solidFill>
                  <a:schemeClr val="bg2"/>
                </a:solidFill>
                <a:latin typeface="+mn-lt"/>
                <a:ea typeface="+mn-ea"/>
              </a:rPr>
              <a:t>software out</a:t>
            </a:r>
          </a:p>
        </p:txBody>
      </p:sp>
      <p:sp>
        <p:nvSpPr>
          <p:cNvPr id="2" name="テキスト ボックス 1">
            <a:extLst>
              <a:ext uri="{FF2B5EF4-FFF2-40B4-BE49-F238E27FC236}">
                <a16:creationId xmlns:a16="http://schemas.microsoft.com/office/drawing/2014/main" id="{3023B8C9-2B29-46E5-AC6A-BFF1882787FA}"/>
              </a:ext>
            </a:extLst>
          </p:cNvPr>
          <p:cNvSpPr txBox="1"/>
          <p:nvPr/>
        </p:nvSpPr>
        <p:spPr>
          <a:xfrm>
            <a:off x="612681" y="3868455"/>
            <a:ext cx="3916457" cy="923330"/>
          </a:xfrm>
          <a:prstGeom prst="rect">
            <a:avLst/>
          </a:prstGeom>
          <a:noFill/>
        </p:spPr>
        <p:txBody>
          <a:bodyPr wrap="none" rtlCol="0">
            <a:spAutoFit/>
          </a:bodyPr>
          <a:lstStyle/>
          <a:p>
            <a:r>
              <a:rPr kumimoji="1" lang="ja-JP" altLang="en-US" dirty="0"/>
              <a:t>我々のサプライヤーはオープンソース</a:t>
            </a:r>
            <a:endParaRPr kumimoji="1" lang="en-US" altLang="ja-JP" dirty="0"/>
          </a:p>
          <a:p>
            <a:r>
              <a:rPr kumimoji="1" lang="ja-JP" altLang="en-US" dirty="0"/>
              <a:t>ソフトウェアパッケージのための完全な</a:t>
            </a:r>
            <a:endParaRPr kumimoji="1" lang="en-US" altLang="ja-JP" dirty="0"/>
          </a:p>
          <a:p>
            <a:r>
              <a:rPr kumimoji="1" lang="ja-JP" altLang="en-US" dirty="0"/>
              <a:t>ライセンス情報を提供しない</a:t>
            </a:r>
          </a:p>
        </p:txBody>
      </p:sp>
      <p:sp>
        <p:nvSpPr>
          <p:cNvPr id="12" name="テキスト ボックス 11">
            <a:extLst>
              <a:ext uri="{FF2B5EF4-FFF2-40B4-BE49-F238E27FC236}">
                <a16:creationId xmlns:a16="http://schemas.microsoft.com/office/drawing/2014/main" id="{87FEE673-E54B-444B-B782-4B40428D9D79}"/>
              </a:ext>
            </a:extLst>
          </p:cNvPr>
          <p:cNvSpPr txBox="1"/>
          <p:nvPr/>
        </p:nvSpPr>
        <p:spPr>
          <a:xfrm>
            <a:off x="5814171" y="360338"/>
            <a:ext cx="4951997" cy="646331"/>
          </a:xfrm>
          <a:prstGeom prst="rect">
            <a:avLst/>
          </a:prstGeom>
          <a:noFill/>
        </p:spPr>
        <p:txBody>
          <a:bodyPr wrap="none" rtlCol="0">
            <a:spAutoFit/>
          </a:bodyPr>
          <a:lstStyle/>
          <a:p>
            <a:r>
              <a:rPr kumimoji="1" lang="ja-JP" altLang="en-US" dirty="0"/>
              <a:t>コードを調べてもいいけど、この外部パッケージは</a:t>
            </a:r>
            <a:endParaRPr kumimoji="1" lang="en-US" altLang="ja-JP" dirty="0"/>
          </a:p>
          <a:p>
            <a:r>
              <a:rPr kumimoji="1" lang="ja-JP" altLang="en-US" dirty="0"/>
              <a:t>以前何十回も確認しているはず。</a:t>
            </a:r>
            <a:endParaRPr kumimoji="1" lang="en-US" altLang="ja-JP" dirty="0"/>
          </a:p>
        </p:txBody>
      </p:sp>
      <p:sp>
        <p:nvSpPr>
          <p:cNvPr id="14" name="テキスト ボックス 13">
            <a:extLst>
              <a:ext uri="{FF2B5EF4-FFF2-40B4-BE49-F238E27FC236}">
                <a16:creationId xmlns:a16="http://schemas.microsoft.com/office/drawing/2014/main" id="{11176D75-D4F2-4072-B49A-0D9B78F9DAD4}"/>
              </a:ext>
            </a:extLst>
          </p:cNvPr>
          <p:cNvSpPr txBox="1"/>
          <p:nvPr/>
        </p:nvSpPr>
        <p:spPr>
          <a:xfrm>
            <a:off x="8724900" y="1673550"/>
            <a:ext cx="2828018" cy="646331"/>
          </a:xfrm>
          <a:prstGeom prst="rect">
            <a:avLst/>
          </a:prstGeom>
          <a:noFill/>
        </p:spPr>
        <p:txBody>
          <a:bodyPr wrap="none" rtlCol="0">
            <a:spAutoFit/>
          </a:bodyPr>
          <a:lstStyle/>
          <a:p>
            <a:r>
              <a:rPr kumimoji="1" lang="ja-JP" altLang="en-US" dirty="0"/>
              <a:t>全ての顧客が部品表を</a:t>
            </a:r>
            <a:endParaRPr kumimoji="1" lang="en-US" altLang="ja-JP" dirty="0"/>
          </a:p>
          <a:p>
            <a:r>
              <a:rPr kumimoji="1" lang="ja-JP" altLang="en-US" dirty="0"/>
              <a:t>異なる形式で要求してくる。</a:t>
            </a:r>
          </a:p>
        </p:txBody>
      </p:sp>
      <p:pic>
        <p:nvPicPr>
          <p:cNvPr id="15" name="Picture 4">
            <a:extLst>
              <a:ext uri="{FF2B5EF4-FFF2-40B4-BE49-F238E27FC236}">
                <a16:creationId xmlns:a16="http://schemas.microsoft.com/office/drawing/2014/main" id="{52288ED1-FB6C-432D-A121-93859B2AFB84}"/>
              </a:ext>
            </a:extLst>
          </p:cNvPr>
          <p:cNvPicPr>
            <a:picLocks noChangeAspect="1"/>
          </p:cNvPicPr>
          <p:nvPr/>
        </p:nvPicPr>
        <p:blipFill>
          <a:blip r:embed="rId2">
            <a:extLst>
              <a:ext uri="{28A0092B-C50C-407E-A947-70E740481C1C}">
                <a14:useLocalDpi xmlns:a14="http://schemas.microsoft.com/office/drawing/2010/main" val="0"/>
              </a:ext>
            </a:extLst>
          </a:blip>
          <a:srcRect t="11285"/>
          <a:stretch>
            <a:fillRect/>
          </a:stretch>
        </p:blipFill>
        <p:spPr bwMode="auto">
          <a:xfrm>
            <a:off x="4419600" y="3759200"/>
            <a:ext cx="3352800" cy="2108200"/>
          </a:xfrm>
          <a:prstGeom prst="rect">
            <a:avLst/>
          </a:prstGeom>
          <a:noFill/>
          <a:ln>
            <a:noFill/>
          </a:ln>
          <a:effectLst>
            <a:outerShdw dist="38100" dir="2700000" algn="tl" rotWithShape="0">
              <a:srgbClr val="00000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a:extLst>
              <a:ext uri="{FF2B5EF4-FFF2-40B4-BE49-F238E27FC236}">
                <a16:creationId xmlns:a16="http://schemas.microsoft.com/office/drawing/2014/main" id="{9496F73E-3A5D-4FE2-BCC1-3E7FD4FA6086}"/>
              </a:ext>
            </a:extLst>
          </p:cNvPr>
          <p:cNvSpPr>
            <a:spLocks noGrp="1"/>
          </p:cNvSpPr>
          <p:nvPr>
            <p:ph type="title"/>
          </p:nvPr>
        </p:nvSpPr>
        <p:spPr/>
        <p:txBody>
          <a:bodyPr>
            <a:normAutofit/>
          </a:bodyPr>
          <a:lstStyle/>
          <a:p>
            <a:pPr>
              <a:defRPr/>
            </a:pPr>
            <a:r>
              <a:rPr lang="en-US" dirty="0">
                <a:latin typeface="Arial" charset="0"/>
                <a:cs typeface="ＭＳ Ｐゴシック" charset="0"/>
              </a:rPr>
              <a:t>(Part of the) Solution</a:t>
            </a:r>
            <a:r>
              <a:rPr lang="ja-JP" altLang="en-US" dirty="0">
                <a:latin typeface="Arial" charset="0"/>
                <a:cs typeface="ＭＳ Ｐゴシック" charset="0"/>
              </a:rPr>
              <a:t>（（部分的な）解決策）</a:t>
            </a:r>
            <a:endParaRPr lang="en-US" dirty="0">
              <a:latin typeface="Arial" charset="0"/>
              <a:cs typeface="ＭＳ Ｐゴシック" charset="0"/>
            </a:endParaRPr>
          </a:p>
        </p:txBody>
      </p:sp>
      <p:sp>
        <p:nvSpPr>
          <p:cNvPr id="10242" name="Content Placeholder 2">
            <a:extLst>
              <a:ext uri="{FF2B5EF4-FFF2-40B4-BE49-F238E27FC236}">
                <a16:creationId xmlns:a16="http://schemas.microsoft.com/office/drawing/2014/main" id="{0AF910A4-3F64-4AE9-9FC1-0AAF1D6041AD}"/>
              </a:ext>
            </a:extLst>
          </p:cNvPr>
          <p:cNvSpPr>
            <a:spLocks noGrp="1"/>
          </p:cNvSpPr>
          <p:nvPr>
            <p:ph idx="1"/>
          </p:nvPr>
        </p:nvSpPr>
        <p:spPr/>
        <p:txBody>
          <a:bodyPr>
            <a:normAutofit fontScale="92500" lnSpcReduction="10000"/>
          </a:bodyPr>
          <a:lstStyle/>
          <a:p>
            <a:pPr>
              <a:defRPr/>
            </a:pPr>
            <a:r>
              <a:rPr lang="en-US" sz="2600" dirty="0">
                <a:latin typeface="Arial" charset="0"/>
                <a:cs typeface="ＭＳ Ｐゴシック" charset="0"/>
              </a:rPr>
              <a:t>A file format for license information to accompany open source packages </a:t>
            </a:r>
            <a:r>
              <a:rPr lang="ja-JP" altLang="en-US" sz="2600" dirty="0">
                <a:latin typeface="Arial" charset="0"/>
                <a:cs typeface="ＭＳ Ｐゴシック" charset="0"/>
              </a:rPr>
              <a:t>（オープンソースパッケージに添付するライセンス情報のためのファイル形式）</a:t>
            </a:r>
            <a:endParaRPr lang="en-US" sz="2600" dirty="0">
              <a:latin typeface="Arial" charset="0"/>
              <a:cs typeface="ＭＳ Ｐゴシック" charset="0"/>
            </a:endParaRPr>
          </a:p>
          <a:p>
            <a:pPr lvl="1">
              <a:defRPr/>
            </a:pPr>
            <a:endParaRPr lang="en-US" sz="2600" dirty="0">
              <a:latin typeface="Arial" charset="0"/>
              <a:ea typeface="ＭＳ Ｐゴシック" charset="0"/>
              <a:cs typeface="ＭＳ Ｐゴシック" charset="0"/>
            </a:endParaRPr>
          </a:p>
          <a:p>
            <a:pPr>
              <a:defRPr/>
            </a:pPr>
            <a:r>
              <a:rPr lang="en-US" sz="2600" dirty="0">
                <a:latin typeface="Arial" charset="0"/>
                <a:cs typeface="ＭＳ Ｐゴシック" charset="0"/>
              </a:rPr>
              <a:t>Benefits</a:t>
            </a:r>
          </a:p>
          <a:p>
            <a:pPr lvl="1">
              <a:defRPr/>
            </a:pPr>
            <a:r>
              <a:rPr lang="en-US" sz="2200" dirty="0">
                <a:latin typeface="Arial" charset="0"/>
                <a:ea typeface="ＭＳ Ｐゴシック" charset="0"/>
              </a:rPr>
              <a:t>Allows easy exchange of license information between companies reducing burden on both suppliers and consumers</a:t>
            </a:r>
            <a:r>
              <a:rPr lang="ja-JP" altLang="en-US" sz="2200" dirty="0">
                <a:latin typeface="Arial" charset="0"/>
                <a:ea typeface="ＭＳ Ｐゴシック" charset="0"/>
              </a:rPr>
              <a:t>（サプライヤーと使用者双方の負担を軽減した、会社間の容易なライセンス情報の交換を可能とする。）</a:t>
            </a:r>
            <a:endParaRPr lang="en-US" sz="2200" dirty="0">
              <a:latin typeface="Arial" charset="0"/>
              <a:ea typeface="ＭＳ Ｐゴシック" charset="0"/>
            </a:endParaRPr>
          </a:p>
          <a:p>
            <a:pPr lvl="1">
              <a:defRPr/>
            </a:pPr>
            <a:r>
              <a:rPr lang="en-US" sz="2200" dirty="0">
                <a:latin typeface="Arial" charset="0"/>
                <a:ea typeface="ＭＳ Ｐゴシック" charset="0"/>
              </a:rPr>
              <a:t>Avoids due diligence redundancy where the same source code package is analyzed multiple times by different receivers</a:t>
            </a:r>
            <a:r>
              <a:rPr lang="ja-JP" altLang="en-US" sz="2200" dirty="0">
                <a:latin typeface="Arial" charset="0"/>
                <a:ea typeface="ＭＳ Ｐゴシック" charset="0"/>
              </a:rPr>
              <a:t>（</a:t>
            </a:r>
            <a:r>
              <a:rPr lang="ja-JP" altLang="ja-JP" sz="2400" dirty="0">
                <a:solidFill>
                  <a:schemeClr val="tx1"/>
                </a:solidFill>
                <a:latin typeface="Arial Unicode MS"/>
              </a:rPr>
              <a:t>同じソースコードパッケージ</a:t>
            </a:r>
            <a:r>
              <a:rPr lang="ja-JP" altLang="en-US" sz="2400" dirty="0">
                <a:solidFill>
                  <a:schemeClr val="tx1"/>
                </a:solidFill>
                <a:latin typeface="Arial Unicode MS"/>
              </a:rPr>
              <a:t>が</a:t>
            </a:r>
            <a:r>
              <a:rPr lang="ja-JP" altLang="ja-JP" sz="2400" dirty="0">
                <a:solidFill>
                  <a:schemeClr val="tx1"/>
                </a:solidFill>
                <a:latin typeface="Arial Unicode MS"/>
              </a:rPr>
              <a:t>異なる</a:t>
            </a:r>
            <a:r>
              <a:rPr lang="ja-JP" altLang="en-US" sz="2400" dirty="0">
                <a:solidFill>
                  <a:schemeClr val="tx1"/>
                </a:solidFill>
                <a:latin typeface="Arial Unicode MS"/>
              </a:rPr>
              <a:t>受領者</a:t>
            </a:r>
            <a:r>
              <a:rPr lang="ja-JP" altLang="ja-JP" sz="2400" dirty="0">
                <a:solidFill>
                  <a:schemeClr val="tx1"/>
                </a:solidFill>
                <a:latin typeface="Arial Unicode MS"/>
              </a:rPr>
              <a:t>によって複数回分析される</a:t>
            </a:r>
            <a:r>
              <a:rPr lang="ja-JP" altLang="en-US" sz="2400" dirty="0">
                <a:solidFill>
                  <a:schemeClr val="tx1"/>
                </a:solidFill>
                <a:latin typeface="Arial Unicode MS"/>
              </a:rPr>
              <a:t>適正評価</a:t>
            </a:r>
            <a:r>
              <a:rPr lang="ja-JP" altLang="ja-JP" sz="2400" dirty="0">
                <a:solidFill>
                  <a:schemeClr val="tx1"/>
                </a:solidFill>
                <a:latin typeface="Arial Unicode MS"/>
              </a:rPr>
              <a:t>の冗長性を避ける</a:t>
            </a:r>
            <a:r>
              <a:rPr lang="ja-JP" altLang="en-US" sz="2200" dirty="0">
                <a:latin typeface="Arial" charset="0"/>
                <a:ea typeface="ＭＳ Ｐゴシック" charset="0"/>
              </a:rPr>
              <a:t>）</a:t>
            </a:r>
            <a:endParaRPr lang="en-US" sz="2200" dirty="0">
              <a:latin typeface="Arial" charset="0"/>
              <a:ea typeface="ＭＳ Ｐゴシック" charset="0"/>
            </a:endParaRPr>
          </a:p>
          <a:p>
            <a:pPr lvl="1">
              <a:defRPr/>
            </a:pPr>
            <a:r>
              <a:rPr lang="en-US" sz="2200" dirty="0">
                <a:latin typeface="Arial" charset="0"/>
                <a:ea typeface="ＭＳ Ｐゴシック" charset="0"/>
              </a:rPr>
              <a:t>Ultimately yields better compliance with less effort</a:t>
            </a:r>
            <a:r>
              <a:rPr lang="ja-JP" altLang="en-US" sz="2200" dirty="0">
                <a:latin typeface="Arial" charset="0"/>
                <a:ea typeface="ＭＳ Ｐゴシック" charset="0"/>
              </a:rPr>
              <a:t>（最終的には少ない労力でよいコンプライアンスをもたらす）</a:t>
            </a:r>
            <a:endParaRPr lang="en-US" sz="2200" dirty="0">
              <a:latin typeface="Arial" charset="0"/>
              <a:ea typeface="ＭＳ Ｐゴシック" charset="0"/>
            </a:endParaRPr>
          </a:p>
          <a:p>
            <a:pPr>
              <a:defRPr/>
            </a:pPr>
            <a:endParaRPr lang="en-US" sz="2600" dirty="0">
              <a:latin typeface="Arial" charset="0"/>
              <a:cs typeface="ＭＳ Ｐゴシック" charset="0"/>
            </a:endParaRPr>
          </a:p>
          <a:p>
            <a:pPr>
              <a:defRPr/>
            </a:pPr>
            <a:endParaRPr lang="en-US" sz="2600" dirty="0">
              <a:latin typeface="Arial" charset="0"/>
              <a:cs typeface="ＭＳ Ｐゴシック" charset="0"/>
            </a:endParaRPr>
          </a:p>
        </p:txBody>
      </p:sp>
      <p:sp>
        <p:nvSpPr>
          <p:cNvPr id="14340" name="Slide Number Placeholder 1">
            <a:extLst>
              <a:ext uri="{FF2B5EF4-FFF2-40B4-BE49-F238E27FC236}">
                <a16:creationId xmlns:a16="http://schemas.microsoft.com/office/drawing/2014/main" id="{48F99944-AC06-47ED-B433-C14AC59F4730}"/>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36465159-62C0-4543-8C75-953EBC2167BC}" type="slidenum">
              <a:rPr lang="en-US" altLang="ja-JP">
                <a:solidFill>
                  <a:srgbClr val="898989"/>
                </a:solidFill>
                <a:latin typeface="Arial" panose="020B0604020202020204" pitchFamily="34" charset="0"/>
              </a:rPr>
              <a:pPr eaLnBrk="1" hangingPunct="1"/>
              <a:t>6</a:t>
            </a:fld>
            <a:endParaRPr lang="en-US" altLang="ja-JP">
              <a:solidFill>
                <a:srgbClr val="898989"/>
              </a:solidFill>
              <a:latin typeface="Arial" panose="020B0604020202020204" pitchFamily="34" charset="0"/>
            </a:endParaRPr>
          </a:p>
        </p:txBody>
      </p:sp>
      <p:sp>
        <p:nvSpPr>
          <p:cNvPr id="2" name="Rectangle 1">
            <a:extLst>
              <a:ext uri="{FF2B5EF4-FFF2-40B4-BE49-F238E27FC236}">
                <a16:creationId xmlns:a16="http://schemas.microsoft.com/office/drawing/2014/main" id="{83C521B8-DDC9-46CA-85F5-6EF455D93833}"/>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8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advTm="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MChart.png">
            <a:extLst>
              <a:ext uri="{FF2B5EF4-FFF2-40B4-BE49-F238E27FC236}">
                <a16:creationId xmlns:a16="http://schemas.microsoft.com/office/drawing/2014/main" id="{525E63CA-5EB7-4977-A748-BCBB468FA4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6613" y="2009775"/>
            <a:ext cx="586105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1F895445-F37D-460D-8063-FE4CE3240E3E}"/>
              </a:ext>
            </a:extLst>
          </p:cNvPr>
          <p:cNvSpPr>
            <a:spLocks noGrp="1"/>
          </p:cNvSpPr>
          <p:nvPr>
            <p:ph type="title"/>
          </p:nvPr>
        </p:nvSpPr>
        <p:spPr/>
        <p:txBody>
          <a:bodyPr>
            <a:normAutofit fontScale="90000"/>
          </a:bodyPr>
          <a:lstStyle/>
          <a:p>
            <a:pPr>
              <a:defRPr/>
            </a:pPr>
            <a:r>
              <a:rPr lang="en-US" dirty="0"/>
              <a:t>How much of a problem is it?</a:t>
            </a:r>
            <a:r>
              <a:rPr lang="ja-JP" altLang="en-US" dirty="0"/>
              <a:t>（どの程度問題か？）</a:t>
            </a:r>
            <a:endParaRPr lang="en-US" dirty="0"/>
          </a:p>
        </p:txBody>
      </p:sp>
      <p:sp>
        <p:nvSpPr>
          <p:cNvPr id="15365" name="Slide Number Placeholder 4">
            <a:extLst>
              <a:ext uri="{FF2B5EF4-FFF2-40B4-BE49-F238E27FC236}">
                <a16:creationId xmlns:a16="http://schemas.microsoft.com/office/drawing/2014/main" id="{3BE8C590-217B-4298-A583-C323B1548962}"/>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91B18F91-0DCD-43D9-829D-35D61B0AC252}" type="slidenum">
              <a:rPr lang="en-US" altLang="ja-JP">
                <a:solidFill>
                  <a:srgbClr val="898989"/>
                </a:solidFill>
                <a:latin typeface="Arial" panose="020B0604020202020204" pitchFamily="34" charset="0"/>
              </a:rPr>
              <a:pPr eaLnBrk="1" hangingPunct="1"/>
              <a:t>7</a:t>
            </a:fld>
            <a:endParaRPr lang="en-US" altLang="ja-JP">
              <a:solidFill>
                <a:srgbClr val="898989"/>
              </a:solidFill>
              <a:latin typeface="Arial" panose="020B0604020202020204" pitchFamily="34" charset="0"/>
            </a:endParaRPr>
          </a:p>
        </p:txBody>
      </p:sp>
      <p:sp>
        <p:nvSpPr>
          <p:cNvPr id="15364" name="TextBox 3">
            <a:extLst>
              <a:ext uri="{FF2B5EF4-FFF2-40B4-BE49-F238E27FC236}">
                <a16:creationId xmlns:a16="http://schemas.microsoft.com/office/drawing/2014/main" id="{C5AC38F2-BF10-438F-9D86-A9E4A7026E66}"/>
              </a:ext>
            </a:extLst>
          </p:cNvPr>
          <p:cNvSpPr txBox="1">
            <a:spLocks noChangeArrowheads="1"/>
          </p:cNvSpPr>
          <p:nvPr/>
        </p:nvSpPr>
        <p:spPr bwMode="auto">
          <a:xfrm>
            <a:off x="2734235" y="1160912"/>
            <a:ext cx="5562600" cy="1323439"/>
          </a:xfrm>
          <a:prstGeom prst="rect">
            <a:avLst/>
          </a:prstGeom>
          <a:solidFill>
            <a:schemeClr val="bg1"/>
          </a:solidFill>
          <a:ln>
            <a:noFill/>
          </a:ln>
          <a:extLst/>
        </p:spPr>
        <p:txBody>
          <a:bodyPr>
            <a:spAutoFit/>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algn="ctr"/>
            <a:r>
              <a:rPr lang="en-US" altLang="ja-JP" sz="2000" dirty="0"/>
              <a:t>How important is an industry standard for exchanging software BOMs?</a:t>
            </a:r>
          </a:p>
          <a:p>
            <a:pPr algn="ctr"/>
            <a:r>
              <a:rPr lang="ja-JP" altLang="en-US" sz="2000" dirty="0"/>
              <a:t>ソフトウェアの部品表の交換のための業界標準はどの程度重要か？</a:t>
            </a:r>
            <a:endParaRPr lang="en-US" altLang="ja-JP" sz="2000" dirty="0"/>
          </a:p>
        </p:txBody>
      </p:sp>
      <p:sp>
        <p:nvSpPr>
          <p:cNvPr id="3" name="テキスト ボックス 2">
            <a:extLst>
              <a:ext uri="{FF2B5EF4-FFF2-40B4-BE49-F238E27FC236}">
                <a16:creationId xmlns:a16="http://schemas.microsoft.com/office/drawing/2014/main" id="{3448A36F-ECE8-47D4-BEDB-C6F6AE890DC4}"/>
              </a:ext>
            </a:extLst>
          </p:cNvPr>
          <p:cNvSpPr txBox="1"/>
          <p:nvPr/>
        </p:nvSpPr>
        <p:spPr>
          <a:xfrm>
            <a:off x="9237663" y="3810000"/>
            <a:ext cx="758541" cy="707886"/>
          </a:xfrm>
          <a:prstGeom prst="rect">
            <a:avLst/>
          </a:prstGeom>
          <a:noFill/>
        </p:spPr>
        <p:txBody>
          <a:bodyPr wrap="none" rtlCol="0">
            <a:spAutoFit/>
          </a:bodyPr>
          <a:lstStyle/>
          <a:p>
            <a:r>
              <a:rPr kumimoji="1" lang="ja-JP" altLang="en-US" sz="800" dirty="0"/>
              <a:t>重要でない</a:t>
            </a:r>
            <a:endParaRPr kumimoji="1" lang="en-US" altLang="ja-JP" sz="800" dirty="0"/>
          </a:p>
          <a:p>
            <a:r>
              <a:rPr kumimoji="1" lang="ja-JP" altLang="en-US" sz="800" dirty="0"/>
              <a:t>やや重要</a:t>
            </a:r>
            <a:endParaRPr kumimoji="1" lang="en-US" altLang="ja-JP" sz="800" dirty="0"/>
          </a:p>
          <a:p>
            <a:r>
              <a:rPr kumimoji="1" lang="ja-JP" altLang="en-US" sz="800" dirty="0"/>
              <a:t>重要</a:t>
            </a:r>
            <a:endParaRPr kumimoji="1" lang="en-US" altLang="ja-JP" sz="800" dirty="0"/>
          </a:p>
          <a:p>
            <a:r>
              <a:rPr kumimoji="1" lang="ja-JP" altLang="en-US" sz="800" dirty="0"/>
              <a:t>非常に重要</a:t>
            </a:r>
            <a:endParaRPr kumimoji="1" lang="en-US" altLang="ja-JP" sz="800" dirty="0"/>
          </a:p>
          <a:p>
            <a:r>
              <a:rPr kumimoji="1" lang="ja-JP" altLang="en-US" sz="800" dirty="0"/>
              <a:t>異議無く重要</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EA99-A4CE-49CF-B9C7-FC68FF2286F3}"/>
              </a:ext>
            </a:extLst>
          </p:cNvPr>
          <p:cNvSpPr>
            <a:spLocks noGrp="1"/>
          </p:cNvSpPr>
          <p:nvPr>
            <p:ph type="title"/>
          </p:nvPr>
        </p:nvSpPr>
        <p:spPr/>
        <p:txBody>
          <a:bodyPr/>
          <a:lstStyle/>
          <a:p>
            <a:pPr>
              <a:defRPr/>
            </a:pPr>
            <a:r>
              <a:rPr lang="en-US" dirty="0"/>
              <a:t>Adoption</a:t>
            </a:r>
            <a:r>
              <a:rPr lang="ja-JP" altLang="en-US" dirty="0"/>
              <a:t>（適用）</a:t>
            </a:r>
            <a:endParaRPr lang="en-US" dirty="0"/>
          </a:p>
        </p:txBody>
      </p:sp>
      <p:sp>
        <p:nvSpPr>
          <p:cNvPr id="3" name="Content Placeholder 2">
            <a:extLst>
              <a:ext uri="{FF2B5EF4-FFF2-40B4-BE49-F238E27FC236}">
                <a16:creationId xmlns:a16="http://schemas.microsoft.com/office/drawing/2014/main" id="{FB35EC4C-83E7-481D-98B2-918B615E9BBE}"/>
              </a:ext>
            </a:extLst>
          </p:cNvPr>
          <p:cNvSpPr>
            <a:spLocks noGrp="1"/>
          </p:cNvSpPr>
          <p:nvPr>
            <p:ph idx="1"/>
          </p:nvPr>
        </p:nvSpPr>
        <p:spPr/>
        <p:txBody>
          <a:bodyPr>
            <a:normAutofit fontScale="85000" lnSpcReduction="20000"/>
          </a:bodyPr>
          <a:lstStyle/>
          <a:p>
            <a:pPr>
              <a:defRPr/>
            </a:pPr>
            <a:r>
              <a:rPr lang="en-US" dirty="0"/>
              <a:t>License List</a:t>
            </a:r>
            <a:r>
              <a:rPr lang="ja-JP" altLang="en-US" dirty="0"/>
              <a:t>（ライセンスリスト）</a:t>
            </a:r>
            <a:endParaRPr lang="en-US" dirty="0"/>
          </a:p>
          <a:p>
            <a:pPr lvl="1">
              <a:defRPr/>
            </a:pPr>
            <a:r>
              <a:rPr lang="en-US" dirty="0"/>
              <a:t>Internal: TI, Wind River, </a:t>
            </a:r>
            <a:r>
              <a:rPr lang="en-US" dirty="0" err="1"/>
              <a:t>MicroFocus</a:t>
            </a:r>
            <a:r>
              <a:rPr lang="en-US" dirty="0"/>
              <a:t>, HP, Siemens, Qualcomm, </a:t>
            </a:r>
            <a:r>
              <a:rPr lang="en-US" dirty="0" err="1"/>
              <a:t>Valeo</a:t>
            </a:r>
            <a:endParaRPr lang="en-US" dirty="0"/>
          </a:p>
          <a:p>
            <a:pPr lvl="1">
              <a:defRPr/>
            </a:pPr>
            <a:r>
              <a:rPr lang="en-US" dirty="0"/>
              <a:t>Tools: Black Duck, </a:t>
            </a:r>
            <a:r>
              <a:rPr lang="en-US" dirty="0" err="1"/>
              <a:t>FOSSology</a:t>
            </a:r>
            <a:r>
              <a:rPr lang="en-US" dirty="0"/>
              <a:t>, </a:t>
            </a:r>
            <a:r>
              <a:rPr lang="en-US" dirty="0" err="1"/>
              <a:t>nexB</a:t>
            </a:r>
            <a:r>
              <a:rPr lang="en-US" dirty="0"/>
              <a:t>, </a:t>
            </a:r>
            <a:r>
              <a:rPr lang="en-US" dirty="0" err="1"/>
              <a:t>Protecode</a:t>
            </a:r>
            <a:endParaRPr lang="en-US" dirty="0"/>
          </a:p>
          <a:p>
            <a:pPr lvl="1">
              <a:defRPr/>
            </a:pPr>
            <a:r>
              <a:rPr lang="en-US" dirty="0"/>
              <a:t>Community: OSI, </a:t>
            </a:r>
            <a:r>
              <a:rPr lang="en-US" dirty="0" err="1"/>
              <a:t>Debian</a:t>
            </a:r>
            <a:r>
              <a:rPr lang="en-US" dirty="0"/>
              <a:t>, Composer, Bower, NPM</a:t>
            </a:r>
          </a:p>
          <a:p>
            <a:pPr>
              <a:defRPr/>
            </a:pPr>
            <a:r>
              <a:rPr lang="en-US" dirty="0"/>
              <a:t>Format</a:t>
            </a:r>
            <a:r>
              <a:rPr lang="ja-JP" altLang="en-US" dirty="0"/>
              <a:t>（形式）</a:t>
            </a:r>
            <a:endParaRPr lang="en-US" dirty="0"/>
          </a:p>
          <a:p>
            <a:pPr lvl="1">
              <a:defRPr/>
            </a:pPr>
            <a:r>
              <a:rPr lang="en-US" dirty="0"/>
              <a:t>Internal/Partners: TI, Wind River, Alcatel Lucent, Siemens</a:t>
            </a:r>
          </a:p>
          <a:p>
            <a:pPr lvl="1">
              <a:defRPr/>
            </a:pPr>
            <a:r>
              <a:rPr lang="en-US" dirty="0"/>
              <a:t>Tooling: Wind River, Black Duck, Source Auditor, </a:t>
            </a:r>
            <a:r>
              <a:rPr lang="en-US" dirty="0" err="1"/>
              <a:t>Protecode</a:t>
            </a:r>
            <a:r>
              <a:rPr lang="en-US" dirty="0"/>
              <a:t>, </a:t>
            </a:r>
            <a:r>
              <a:rPr lang="en-US" dirty="0" err="1"/>
              <a:t>FOSSology</a:t>
            </a:r>
            <a:r>
              <a:rPr lang="en-US" dirty="0"/>
              <a:t>/UNO, </a:t>
            </a:r>
            <a:r>
              <a:rPr lang="en-US" dirty="0" err="1"/>
              <a:t>Yocto</a:t>
            </a:r>
            <a:r>
              <a:rPr lang="en-US" dirty="0"/>
              <a:t>, </a:t>
            </a:r>
            <a:r>
              <a:rPr lang="en-US" dirty="0" err="1"/>
              <a:t>TripleCheck</a:t>
            </a:r>
            <a:r>
              <a:rPr lang="en-US" dirty="0"/>
              <a:t>, SPDX OSS</a:t>
            </a:r>
          </a:p>
          <a:p>
            <a:pPr>
              <a:defRPr/>
            </a:pPr>
            <a:r>
              <a:rPr lang="en-US" dirty="0"/>
              <a:t>Tagging Files</a:t>
            </a:r>
            <a:r>
              <a:rPr lang="ja-JP" altLang="en-US" dirty="0"/>
              <a:t>（タグ付けファイル）</a:t>
            </a:r>
            <a:endParaRPr lang="en-US" dirty="0"/>
          </a:p>
          <a:p>
            <a:pPr lvl="1">
              <a:defRPr/>
            </a:pPr>
            <a:r>
              <a:rPr lang="en-US" dirty="0"/>
              <a:t>U-Boot, Wind River</a:t>
            </a:r>
          </a:p>
        </p:txBody>
      </p:sp>
      <p:sp>
        <p:nvSpPr>
          <p:cNvPr id="16388" name="Slide Number Placeholder 3">
            <a:extLst>
              <a:ext uri="{FF2B5EF4-FFF2-40B4-BE49-F238E27FC236}">
                <a16:creationId xmlns:a16="http://schemas.microsoft.com/office/drawing/2014/main" id="{1B5095A4-00F8-4CFA-A692-E278EADA211A}"/>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5309F74E-3D5A-4F5E-9C57-501071FD2226}" type="slidenum">
              <a:rPr lang="en-US" altLang="ja-JP">
                <a:solidFill>
                  <a:srgbClr val="898989"/>
                </a:solidFill>
                <a:latin typeface="Arial" panose="020B0604020202020204" pitchFamily="34" charset="0"/>
              </a:rPr>
              <a:pPr eaLnBrk="1" hangingPunct="1"/>
              <a:t>8</a:t>
            </a:fld>
            <a:endParaRPr lang="en-US" altLang="ja-JP">
              <a:solidFill>
                <a:srgbClr val="898989"/>
              </a:solidFill>
              <a:latin typeface="Arial" panose="020B0604020202020204" pitchFamily="34" charset="0"/>
            </a:endParaRPr>
          </a:p>
        </p:txBody>
      </p:sp>
    </p:spTree>
  </p:cSld>
  <p:clrMapOvr>
    <a:masterClrMapping/>
  </p:clrMapOvr>
  <p:transition advTm="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a:extLst>
              <a:ext uri="{FF2B5EF4-FFF2-40B4-BE49-F238E27FC236}">
                <a16:creationId xmlns:a16="http://schemas.microsoft.com/office/drawing/2014/main" id="{0A0B881C-FC2B-4104-AF9E-08FC789A963D}"/>
              </a:ext>
            </a:extLst>
          </p:cNvPr>
          <p:cNvSpPr>
            <a:spLocks noGrp="1"/>
          </p:cNvSpPr>
          <p:nvPr>
            <p:ph type="title"/>
          </p:nvPr>
        </p:nvSpPr>
        <p:spPr/>
        <p:txBody>
          <a:bodyPr/>
          <a:lstStyle/>
          <a:p>
            <a:pPr>
              <a:defRPr/>
            </a:pPr>
            <a:r>
              <a:rPr lang="en-US" dirty="0">
                <a:latin typeface="Arial" charset="0"/>
                <a:cs typeface="ＭＳ Ｐゴシック" charset="0"/>
              </a:rPr>
              <a:t>SPDX Group</a:t>
            </a:r>
          </a:p>
        </p:txBody>
      </p:sp>
      <p:sp>
        <p:nvSpPr>
          <p:cNvPr id="11266" name="Content Placeholder 2">
            <a:extLst>
              <a:ext uri="{FF2B5EF4-FFF2-40B4-BE49-F238E27FC236}">
                <a16:creationId xmlns:a16="http://schemas.microsoft.com/office/drawing/2014/main" id="{EC26E2B2-E462-4D4F-B68B-67CFABB2C008}"/>
              </a:ext>
            </a:extLst>
          </p:cNvPr>
          <p:cNvSpPr>
            <a:spLocks noGrp="1"/>
          </p:cNvSpPr>
          <p:nvPr>
            <p:ph idx="1"/>
          </p:nvPr>
        </p:nvSpPr>
        <p:spPr/>
        <p:txBody>
          <a:bodyPr>
            <a:normAutofit fontScale="70000" lnSpcReduction="20000"/>
          </a:bodyPr>
          <a:lstStyle/>
          <a:p>
            <a:pPr>
              <a:defRPr/>
            </a:pPr>
            <a:r>
              <a:rPr lang="en-US" dirty="0">
                <a:latin typeface="Arial" charset="0"/>
                <a:cs typeface="ＭＳ Ｐゴシック" charset="0"/>
              </a:rPr>
              <a:t>A work group of Linux Foundation</a:t>
            </a:r>
            <a:r>
              <a:rPr lang="ja-JP" altLang="en-US" dirty="0">
                <a:latin typeface="Arial" charset="0"/>
                <a:cs typeface="ＭＳ Ｐゴシック" charset="0"/>
              </a:rPr>
              <a:t>（</a:t>
            </a:r>
            <a:r>
              <a:rPr lang="en-US" altLang="ja-JP" dirty="0">
                <a:latin typeface="Arial" charset="0"/>
                <a:cs typeface="ＭＳ Ｐゴシック" charset="0"/>
              </a:rPr>
              <a:t> Linux Foundation</a:t>
            </a:r>
            <a:r>
              <a:rPr lang="ja-JP" altLang="en-US" dirty="0">
                <a:latin typeface="Arial" charset="0"/>
                <a:cs typeface="ＭＳ Ｐゴシック" charset="0"/>
              </a:rPr>
              <a:t>のワークグループ）</a:t>
            </a:r>
            <a:endParaRPr lang="en-US" dirty="0">
              <a:latin typeface="Arial" charset="0"/>
              <a:cs typeface="ＭＳ Ｐゴシック" charset="0"/>
            </a:endParaRPr>
          </a:p>
          <a:p>
            <a:pPr>
              <a:defRPr/>
            </a:pPr>
            <a:r>
              <a:rPr lang="en-US" dirty="0">
                <a:latin typeface="Arial" charset="0"/>
                <a:cs typeface="ＭＳ Ｐゴシック" charset="0"/>
              </a:rPr>
              <a:t>Goal</a:t>
            </a:r>
            <a:r>
              <a:rPr lang="ja-JP" altLang="en-US" dirty="0">
                <a:latin typeface="Arial" charset="0"/>
                <a:cs typeface="ＭＳ Ｐゴシック" charset="0"/>
              </a:rPr>
              <a:t>（目標）</a:t>
            </a:r>
            <a:endParaRPr lang="en-US" dirty="0">
              <a:latin typeface="Arial" charset="0"/>
              <a:cs typeface="ＭＳ Ｐゴシック" charset="0"/>
            </a:endParaRPr>
          </a:p>
          <a:p>
            <a:pPr lvl="1">
              <a:defRPr/>
            </a:pPr>
            <a:r>
              <a:rPr lang="en-US" dirty="0">
                <a:latin typeface="Arial" charset="0"/>
                <a:ea typeface="ＭＳ Ｐゴシック" charset="0"/>
              </a:rPr>
              <a:t>To develop a defined format for a file of license fact information describing a software package</a:t>
            </a:r>
            <a:r>
              <a:rPr lang="ja-JP" altLang="en-US" dirty="0">
                <a:latin typeface="Arial" charset="0"/>
                <a:ea typeface="ＭＳ Ｐゴシック" charset="0"/>
              </a:rPr>
              <a:t>（</a:t>
            </a:r>
            <a:r>
              <a:rPr lang="ja-JP" altLang="ja-JP" sz="3200" dirty="0">
                <a:solidFill>
                  <a:schemeClr val="tx1"/>
                </a:solidFill>
                <a:latin typeface="Arial Unicode MS"/>
              </a:rPr>
              <a:t>ソフトウェアパッケージを記述するライセンスファクト情報のファイルの定義されたフォーマットを開発する</a:t>
            </a:r>
            <a:r>
              <a:rPr lang="ja-JP" altLang="ja-JP" sz="2400" dirty="0">
                <a:solidFill>
                  <a:schemeClr val="tx1"/>
                </a:solidFill>
              </a:rPr>
              <a:t> </a:t>
            </a:r>
            <a:r>
              <a:rPr lang="ja-JP" altLang="en-US" sz="2400" dirty="0">
                <a:solidFill>
                  <a:schemeClr val="tx1"/>
                </a:solidFill>
              </a:rPr>
              <a:t>）</a:t>
            </a:r>
            <a:endParaRPr lang="en-US" dirty="0">
              <a:latin typeface="Arial" charset="0"/>
              <a:ea typeface="ＭＳ Ｐゴシック" charset="0"/>
            </a:endParaRPr>
          </a:p>
          <a:p>
            <a:pPr>
              <a:defRPr/>
            </a:pPr>
            <a:r>
              <a:rPr lang="en-US" dirty="0">
                <a:latin typeface="Arial" charset="0"/>
                <a:cs typeface="ＭＳ Ｐゴシック" charset="0"/>
              </a:rPr>
              <a:t>History</a:t>
            </a:r>
            <a:r>
              <a:rPr lang="ja-JP" altLang="en-US" dirty="0">
                <a:latin typeface="Arial" charset="0"/>
                <a:cs typeface="ＭＳ Ｐゴシック" charset="0"/>
              </a:rPr>
              <a:t>（歴史）</a:t>
            </a:r>
            <a:endParaRPr lang="en-US" dirty="0">
              <a:latin typeface="Arial" charset="0"/>
              <a:cs typeface="ＭＳ Ｐゴシック" charset="0"/>
            </a:endParaRPr>
          </a:p>
          <a:p>
            <a:pPr lvl="1">
              <a:defRPr/>
            </a:pPr>
            <a:r>
              <a:rPr lang="en-US" dirty="0">
                <a:latin typeface="Arial" charset="0"/>
                <a:ea typeface="ＭＳ Ｐゴシック" charset="0"/>
              </a:rPr>
              <a:t>Started before 2010 as grass roots effort by corporate counsels, business leads, and release managers responsible for ensuring release compliance with applicable licenses of FOSS included in the release</a:t>
            </a:r>
            <a:r>
              <a:rPr lang="ja-JP" altLang="en-US" dirty="0">
                <a:latin typeface="Arial" charset="0"/>
                <a:ea typeface="ＭＳ Ｐゴシック" charset="0"/>
              </a:rPr>
              <a:t>（</a:t>
            </a:r>
            <a:r>
              <a:rPr lang="ja-JP" altLang="ja-JP" sz="3200" dirty="0">
                <a:solidFill>
                  <a:schemeClr val="tx1"/>
                </a:solidFill>
                <a:latin typeface="Arial Unicode MS"/>
              </a:rPr>
              <a:t>リリースに含まれるFOSSの該当するライセンスのリリース遵守を確実にする責任を負う法律顧問、ビジネスリーダー、およびリリースマネージャによる草の根の努力として2010年より前に開始</a:t>
            </a:r>
            <a:r>
              <a:rPr lang="ja-JP" altLang="en-US" sz="3200" dirty="0">
                <a:solidFill>
                  <a:schemeClr val="tx1"/>
                </a:solidFill>
                <a:latin typeface="Arial Unicode MS"/>
              </a:rPr>
              <a:t>）</a:t>
            </a:r>
            <a:endParaRPr lang="en-US" dirty="0">
              <a:latin typeface="Arial" charset="0"/>
              <a:ea typeface="ＭＳ Ｐゴシック" charset="0"/>
            </a:endParaRPr>
          </a:p>
          <a:p>
            <a:pPr>
              <a:defRPr/>
            </a:pPr>
            <a:r>
              <a:rPr lang="en-US" dirty="0">
                <a:latin typeface="Arial" charset="0"/>
                <a:cs typeface="ＭＳ Ｐゴシック" charset="0"/>
              </a:rPr>
              <a:t>Operation</a:t>
            </a:r>
            <a:r>
              <a:rPr lang="ja-JP" altLang="en-US" dirty="0">
                <a:latin typeface="Arial" charset="0"/>
                <a:cs typeface="ＭＳ Ｐゴシック" charset="0"/>
              </a:rPr>
              <a:t>（運用）</a:t>
            </a:r>
            <a:endParaRPr lang="en-US" dirty="0">
              <a:latin typeface="Arial" charset="0"/>
              <a:cs typeface="ＭＳ Ｐゴシック" charset="0"/>
            </a:endParaRPr>
          </a:p>
          <a:p>
            <a:pPr lvl="1">
              <a:defRPr/>
            </a:pPr>
            <a:r>
              <a:rPr lang="en-US" dirty="0">
                <a:latin typeface="Arial" charset="0"/>
                <a:ea typeface="ＭＳ Ｐゴシック" charset="0"/>
              </a:rPr>
              <a:t>Open participation through </a:t>
            </a:r>
            <a:r>
              <a:rPr lang="en-US" dirty="0">
                <a:latin typeface="Arial" charset="0"/>
                <a:ea typeface="ＭＳ Ｐゴシック" charset="0"/>
                <a:hlinkClick r:id="rId2"/>
              </a:rPr>
              <a:t>www.spdx.org</a:t>
            </a:r>
            <a:r>
              <a:rPr lang="ja-JP" altLang="en-US" dirty="0">
                <a:latin typeface="Arial" charset="0"/>
                <a:ea typeface="ＭＳ Ｐゴシック" charset="0"/>
                <a:hlinkClick r:id="rId2"/>
              </a:rPr>
              <a:t>（</a:t>
            </a:r>
            <a:r>
              <a:rPr lang="en-US" altLang="ja-JP" dirty="0">
                <a:latin typeface="Arial" charset="0"/>
                <a:ea typeface="ＭＳ Ｐゴシック" charset="0"/>
                <a:hlinkClick r:id="rId2"/>
              </a:rPr>
              <a:t>www.spdx.org</a:t>
            </a:r>
            <a:r>
              <a:rPr lang="ja-JP" altLang="en-US" dirty="0">
                <a:latin typeface="Arial" charset="0"/>
                <a:ea typeface="ＭＳ Ｐゴシック" charset="0"/>
              </a:rPr>
              <a:t>からのオープンな参加）</a:t>
            </a:r>
            <a:endParaRPr lang="en-US" dirty="0">
              <a:latin typeface="Arial" charset="0"/>
              <a:ea typeface="ＭＳ Ｐゴシック" charset="0"/>
            </a:endParaRPr>
          </a:p>
          <a:p>
            <a:pPr>
              <a:defRPr/>
            </a:pPr>
            <a:endParaRPr lang="en-US" dirty="0">
              <a:latin typeface="Arial" charset="0"/>
              <a:cs typeface="ＭＳ Ｐゴシック" charset="0"/>
            </a:endParaRPr>
          </a:p>
        </p:txBody>
      </p:sp>
      <p:sp>
        <p:nvSpPr>
          <p:cNvPr id="17412" name="Slide Number Placeholder 1">
            <a:extLst>
              <a:ext uri="{FF2B5EF4-FFF2-40B4-BE49-F238E27FC236}">
                <a16:creationId xmlns:a16="http://schemas.microsoft.com/office/drawing/2014/main" id="{87CA6156-0285-4D26-BAB3-416578004FCC}"/>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ＭＳ Ｐゴシック" panose="020B0600070205080204" pitchFamily="50" charset="-128"/>
              </a:defRPr>
            </a:lvl1pPr>
            <a:lvl2pPr marL="742950" indent="-285750" eaLnBrk="0" hangingPunct="0">
              <a:defRPr>
                <a:solidFill>
                  <a:schemeClr val="tx1"/>
                </a:solidFill>
                <a:latin typeface="Calibri" panose="020F0502020204030204" pitchFamily="34" charset="0"/>
                <a:ea typeface="ＭＳ Ｐゴシック" panose="020B0600070205080204" pitchFamily="50" charset="-128"/>
              </a:defRPr>
            </a:lvl2pPr>
            <a:lvl3pPr marL="1143000" indent="-228600" eaLnBrk="0" hangingPunct="0">
              <a:defRPr>
                <a:solidFill>
                  <a:schemeClr val="tx1"/>
                </a:solidFill>
                <a:latin typeface="Calibri" panose="020F0502020204030204" pitchFamily="34" charset="0"/>
                <a:ea typeface="ＭＳ Ｐゴシック" panose="020B0600070205080204" pitchFamily="50" charset="-128"/>
              </a:defRPr>
            </a:lvl3pPr>
            <a:lvl4pPr marL="1600200" indent="-228600" eaLnBrk="0" hangingPunct="0">
              <a:defRPr>
                <a:solidFill>
                  <a:schemeClr val="tx1"/>
                </a:solidFill>
                <a:latin typeface="Calibri" panose="020F0502020204030204" pitchFamily="34" charset="0"/>
                <a:ea typeface="ＭＳ Ｐゴシック" panose="020B0600070205080204" pitchFamily="50" charset="-128"/>
              </a:defRPr>
            </a:lvl4pPr>
            <a:lvl5pPr marL="2057400" indent="-228600" eaLnBrk="0" hangingPunct="0">
              <a:defRPr>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50" charset="-128"/>
              </a:defRPr>
            </a:lvl9pPr>
          </a:lstStyle>
          <a:p>
            <a:pPr eaLnBrk="1" hangingPunct="1"/>
            <a:fld id="{3FF955E1-C15D-46CE-851E-C398CF8D4DAE}" type="slidenum">
              <a:rPr lang="en-US" altLang="ja-JP">
                <a:solidFill>
                  <a:srgbClr val="898989"/>
                </a:solidFill>
                <a:latin typeface="Arial" panose="020B0604020202020204" pitchFamily="34" charset="0"/>
              </a:rPr>
              <a:pPr eaLnBrk="1" hangingPunct="1"/>
              <a:t>9</a:t>
            </a:fld>
            <a:endParaRPr lang="en-US" altLang="ja-JP">
              <a:solidFill>
                <a:srgbClr val="898989"/>
              </a:solidFill>
              <a:latin typeface="Arial" panose="020B0604020202020204" pitchFamily="34" charset="0"/>
            </a:endParaRPr>
          </a:p>
        </p:txBody>
      </p:sp>
      <p:sp>
        <p:nvSpPr>
          <p:cNvPr id="2" name="Rectangle 1">
            <a:extLst>
              <a:ext uri="{FF2B5EF4-FFF2-40B4-BE49-F238E27FC236}">
                <a16:creationId xmlns:a16="http://schemas.microsoft.com/office/drawing/2014/main" id="{B20ADE41-6E34-42BC-8C34-A2921D736A6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advTm="5000"/>
</p:sld>
</file>

<file path=ppt/theme/theme1.xml><?xml version="1.0" encoding="utf-8"?>
<a:theme xmlns:a="http://schemas.openxmlformats.org/drawingml/2006/main" name="Office Theme">
  <a:themeElements>
    <a:clrScheme name="Linux Foundation PPT Palette">
      <a:dk1>
        <a:sysClr val="windowText" lastClr="000000"/>
      </a:dk1>
      <a:lt1>
        <a:sysClr val="window" lastClr="FFFFFF"/>
      </a:lt1>
      <a:dk2>
        <a:srgbClr val="272727"/>
      </a:dk2>
      <a:lt2>
        <a:srgbClr val="DDDEDD"/>
      </a:lt2>
      <a:accent1>
        <a:srgbClr val="0D2957"/>
      </a:accent1>
      <a:accent2>
        <a:srgbClr val="008CEA"/>
      </a:accent2>
      <a:accent3>
        <a:srgbClr val="2B8934"/>
      </a:accent3>
      <a:accent4>
        <a:srgbClr val="E46200"/>
      </a:accent4>
      <a:accent5>
        <a:srgbClr val="B5190C"/>
      </a:accent5>
      <a:accent6>
        <a:srgbClr val="5F1185"/>
      </a:accent6>
      <a:hlink>
        <a:srgbClr val="2E77D7"/>
      </a:hlink>
      <a:folHlink>
        <a:srgbClr val="0D295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25621</TotalTime>
  <Words>4779</Words>
  <Application>Microsoft Office PowerPoint</Application>
  <PresentationFormat>ワイド画面</PresentationFormat>
  <Paragraphs>605</Paragraphs>
  <Slides>45</Slides>
  <Notes>17</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45</vt:i4>
      </vt:variant>
    </vt:vector>
  </HeadingPairs>
  <TitlesOfParts>
    <vt:vector size="57" baseType="lpstr">
      <vt:lpstr>Arial Unicode MS</vt:lpstr>
      <vt:lpstr>Courier</vt:lpstr>
      <vt:lpstr>Futura Bk</vt:lpstr>
      <vt:lpstr>ＭＳ Ｐゴシック</vt:lpstr>
      <vt:lpstr>Noto Symbol</vt:lpstr>
      <vt:lpstr>Yu Gothic</vt:lpstr>
      <vt:lpstr>Arial</vt:lpstr>
      <vt:lpstr>Arial Narrow</vt:lpstr>
      <vt:lpstr>Calibri</vt:lpstr>
      <vt:lpstr>Courier New</vt:lpstr>
      <vt:lpstr>Wingdings</vt:lpstr>
      <vt:lpstr>Office Theme</vt:lpstr>
      <vt:lpstr>SPDX® Slides(SPDX® スライド)</vt:lpstr>
      <vt:lpstr>Software Package Data Exchange® (SPDX®)</vt:lpstr>
      <vt:lpstr>SPDX® SOFTWARE PACKAGE DATA EXCHANGE®</vt:lpstr>
      <vt:lpstr>What is SPDX?（なぜSPDXなのか？）</vt:lpstr>
      <vt:lpstr>The Need（ニーズ）</vt:lpstr>
      <vt:lpstr>(Part of the) Solution（（部分的な）解決策）</vt:lpstr>
      <vt:lpstr>How much of a problem is it?（どの程度問題か？）</vt:lpstr>
      <vt:lpstr>Adoption（適用）</vt:lpstr>
      <vt:lpstr>SPDX Group</vt:lpstr>
      <vt:lpstr>Status</vt:lpstr>
      <vt:lpstr>What it Means to You</vt:lpstr>
      <vt:lpstr>Want to help?</vt:lpstr>
      <vt:lpstr>Contact Info（連絡先情報）</vt:lpstr>
      <vt:lpstr>Thank you!</vt:lpstr>
      <vt:lpstr>Back Up Modules </vt:lpstr>
      <vt:lpstr>PowerPoint プレゼンテーション</vt:lpstr>
      <vt:lpstr>Specification Elements（仕様の要素）</vt:lpstr>
      <vt:lpstr>License List </vt:lpstr>
      <vt:lpstr>SPDX short license identifiers in Files （SPDX ファイル中の短縮ライセンス識別子）</vt:lpstr>
      <vt:lpstr>Use SPDX License List short identifiers（SPDXの短縮ライセンス識別子の使用） </vt:lpstr>
      <vt:lpstr>License expression syntax（ライセンス記述文法）</vt:lpstr>
      <vt:lpstr>An SPDX Doc （SDPXドキュメント）</vt:lpstr>
      <vt:lpstr>Supported SPDX Document Formats（サポートされるSPDXドキュメント形式）</vt:lpstr>
      <vt:lpstr>Document and Creation Information （ドキュメント及び生成情報）</vt:lpstr>
      <vt:lpstr>Package Information（パッケージ情報）</vt:lpstr>
      <vt:lpstr>File Information（ファイル情報）</vt:lpstr>
      <vt:lpstr>Other Licensing Information （そのほかのライセンス情報）</vt:lpstr>
      <vt:lpstr>Relationships between Elements（要素間の関係）</vt:lpstr>
      <vt:lpstr>SPDX reflects package relationships SPDXはパッケージの関係を反映</vt:lpstr>
      <vt:lpstr>Annotations（注釈）</vt:lpstr>
      <vt:lpstr>Provide an SPDX document</vt:lpstr>
      <vt:lpstr>Why create an SPDX document? （なぜSPDXドキュメントを生成するか？）</vt:lpstr>
      <vt:lpstr>Tools for SPDX®（SPDX ツール）</vt:lpstr>
      <vt:lpstr>PowerPoint プレゼンテーション</vt:lpstr>
      <vt:lpstr>Scope of the Problem:</vt:lpstr>
      <vt:lpstr>Products have mixed code from many different sources… （製品は大量の異なるソースが混ざったコードを持っている。） </vt:lpstr>
      <vt:lpstr>Open Source Compliance: The Challenge オープンソースコンプライアンス：チャレンジ</vt:lpstr>
      <vt:lpstr>Open Source Compliance: The Challenge オープンソースコンプライアンス：チャレンジ</vt:lpstr>
      <vt:lpstr>Open Source Compliance: The Challenge オープンソースコンプライアンス：チャレンジ</vt:lpstr>
      <vt:lpstr>1000s of packages and complex dependencies between them…（何千ものパッケージとそれらの間の複雑な依存関係）</vt:lpstr>
      <vt:lpstr>PowerPoint プレゼンテーション</vt:lpstr>
      <vt:lpstr>SPDX Group</vt:lpstr>
      <vt:lpstr>Participants（参加者）</vt:lpstr>
      <vt:lpstr>Contribution（コントリビューション）</vt:lpstr>
      <vt:lpstr>Workgroup Operation（ワークグループの運用）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Yamaoka, Atsuhiro (Sony)</cp:lastModifiedBy>
  <cp:revision>335</cp:revision>
  <dcterms:created xsi:type="dcterms:W3CDTF">2013-03-04T17:02:04Z</dcterms:created>
  <dcterms:modified xsi:type="dcterms:W3CDTF">2018-07-25T07:29:32Z</dcterms:modified>
</cp:coreProperties>
</file>