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F98D-033B-4E8B-9F2A-EC6E5FDAB3D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9529-CD0F-4213-8ACB-0D8096E478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324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33401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COMPUTATIONAL PIPELINE 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990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Add-ons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Expanding the program to include for antibiotic resistance which would further clarify its virulence factors</a:t>
            </a:r>
          </a:p>
          <a:p>
            <a:endParaRPr lang="en-US" sz="2400" i="1" dirty="0"/>
          </a:p>
          <a:p>
            <a:r>
              <a:rPr lang="en-US" sz="2400" i="1" dirty="0" smtClean="0"/>
              <a:t>Tracing the toxins back to the bacteria so as to identify it     (</a:t>
            </a:r>
            <a:r>
              <a:rPr lang="en-US" sz="2000" dirty="0" err="1" smtClean="0"/>
              <a:t>MicroBIGG</a:t>
            </a:r>
            <a:r>
              <a:rPr lang="en-US" sz="2000" dirty="0" smtClean="0"/>
              <a:t>-E at beta stage employed by NCBI to identify pathogens</a:t>
            </a:r>
            <a:r>
              <a:rPr lang="en-US" sz="2400" i="1" dirty="0" smtClean="0"/>
              <a:t>)</a:t>
            </a:r>
          </a:p>
          <a:p>
            <a:endParaRPr lang="en-US" sz="2400" i="1" dirty="0"/>
          </a:p>
          <a:p>
            <a:r>
              <a:rPr lang="en-US" sz="2400" i="1" dirty="0" smtClean="0"/>
              <a:t>Creating database of bacteria and their corresponding toxins (</a:t>
            </a:r>
            <a:r>
              <a:rPr lang="en-US" sz="2000" i="1" dirty="0" smtClean="0"/>
              <a:t>which can show </a:t>
            </a:r>
            <a:r>
              <a:rPr lang="en-US" sz="2000" i="1" dirty="0" err="1" smtClean="0"/>
              <a:t>phylogenetic</a:t>
            </a:r>
            <a:r>
              <a:rPr lang="en-US" sz="2000" i="1" dirty="0" smtClean="0"/>
              <a:t> evolution in bacteria</a:t>
            </a:r>
            <a:r>
              <a:rPr lang="en-US" sz="2400" i="1" dirty="0" smtClean="0"/>
              <a:t>)</a:t>
            </a:r>
          </a:p>
          <a:p>
            <a:endParaRPr lang="en-US" sz="2400" i="1" dirty="0"/>
          </a:p>
          <a:p>
            <a:r>
              <a:rPr lang="en-US" sz="2400" i="1" dirty="0" smtClean="0"/>
              <a:t>Use of relevant statistical tool to ensure the quality of results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14400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Nucleotide Sequence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Convert to Peptide Sequence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667000"/>
            <a:ext cx="441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Blasting Peptide Sequence against Database of Bacterial </a:t>
            </a:r>
            <a:r>
              <a:rPr lang="en-US" dirty="0"/>
              <a:t>T</a:t>
            </a:r>
            <a:r>
              <a:rPr lang="en-US" dirty="0" smtClean="0"/>
              <a:t>oxins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962400"/>
            <a:ext cx="441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Selecting Toxins with E value less than e^-11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953000"/>
            <a:ext cx="434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 Toxins secreted by Bacteria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057400" y="1371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133600" y="2209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09800" y="3429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286000" y="4419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2057400"/>
            <a:ext cx="23622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Blasting Peptide Sequence against Database of Anti-Microbial Resistance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3962400"/>
            <a:ext cx="24384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Selecting AMR with E value less than e^-11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5181600"/>
            <a:ext cx="24384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 AMR present in Bacteria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6096000"/>
            <a:ext cx="3200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Relative Measure of the Toxicity of Bacteria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152400"/>
            <a:ext cx="306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Identification of Toxins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152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Identification of AMR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200400" y="54102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57133">
            <a:off x="5091333" y="1957897"/>
            <a:ext cx="969583" cy="211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315200" y="3352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772400" y="46482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2091551">
            <a:off x="6530266" y="5889178"/>
            <a:ext cx="242309" cy="529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800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Genome Sequence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Already Identified</a:t>
            </a:r>
          </a:p>
          <a:p>
            <a:endParaRPr lang="en-US" sz="2000" dirty="0" smtClean="0"/>
          </a:p>
          <a:p>
            <a:r>
              <a:rPr lang="en-US" sz="2000" dirty="0"/>
              <a:t>W</a:t>
            </a:r>
            <a:r>
              <a:rPr lang="en-US" sz="2000" dirty="0" smtClean="0"/>
              <a:t>e took E coli as a model bacteria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990600"/>
            <a:ext cx="480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Generating Peptide Sequence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5928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Blasting Peptide Sequence against Toxin Database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43486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71600"/>
            <a:ext cx="4114800" cy="33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672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Filtering Toxins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</a:t>
            </a:r>
            <a:r>
              <a:rPr lang="en-US" sz="2000" dirty="0"/>
              <a:t>E-value </a:t>
            </a:r>
            <a:r>
              <a:rPr lang="en-US" sz="2000" dirty="0" smtClean="0"/>
              <a:t>of e^ </a:t>
            </a:r>
            <a:r>
              <a:rPr lang="en-US" sz="2000" dirty="0"/>
              <a:t>-</a:t>
            </a:r>
            <a:r>
              <a:rPr lang="en-US" sz="2000" dirty="0" smtClean="0"/>
              <a:t>11 would be </a:t>
            </a:r>
            <a:r>
              <a:rPr lang="en-US" sz="2000" dirty="0"/>
              <a:t>considered as borderline </a:t>
            </a:r>
            <a:r>
              <a:rPr lang="en-US" sz="2000" dirty="0" smtClean="0"/>
              <a:t>similar, so E value grater than that are filtered out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45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Relevant Toxins are presented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1740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862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Salient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Can identify 259 different toxins present on bacterial genome</a:t>
            </a:r>
          </a:p>
          <a:p>
            <a:endParaRPr lang="en-US" sz="2000" dirty="0" smtClean="0"/>
          </a:p>
          <a:p>
            <a:r>
              <a:rPr lang="en-US" sz="2000" dirty="0" smtClean="0"/>
              <a:t>Average runtime of 15 seconds</a:t>
            </a:r>
          </a:p>
          <a:p>
            <a:endParaRPr lang="en-US" sz="2000" dirty="0" smtClean="0"/>
          </a:p>
          <a:p>
            <a:r>
              <a:rPr lang="en-US" sz="2000" dirty="0" smtClean="0"/>
              <a:t>For quality control, toxins with E value greater than e^-11 are filtered out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Shortcomings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 statistical analysis performed </a:t>
            </a:r>
          </a:p>
          <a:p>
            <a:endParaRPr lang="en-US" sz="2000" dirty="0" smtClean="0"/>
          </a:p>
          <a:p>
            <a:r>
              <a:rPr lang="en-US" sz="2000" dirty="0" smtClean="0"/>
              <a:t>Only chromosomal DNA considered for the genomic sequence, not plasmid</a:t>
            </a:r>
          </a:p>
          <a:p>
            <a:endParaRPr lang="en-US" sz="2000" dirty="0" smtClean="0"/>
          </a:p>
          <a:p>
            <a:r>
              <a:rPr lang="en-US" sz="2000" dirty="0" smtClean="0"/>
              <a:t>No account of </a:t>
            </a:r>
            <a:r>
              <a:rPr lang="en-US" sz="2000" dirty="0" err="1" smtClean="0"/>
              <a:t>endotoxin</a:t>
            </a:r>
            <a:r>
              <a:rPr lang="en-US" sz="2000" dirty="0" err="1" smtClean="0"/>
              <a:t>s</a:t>
            </a:r>
            <a:r>
              <a:rPr lang="en-US" sz="2000" dirty="0" smtClean="0"/>
              <a:t> secreted by Gram –</a:t>
            </a:r>
            <a:r>
              <a:rPr lang="en-US" sz="2000" dirty="0" err="1" smtClean="0"/>
              <a:t>ve</a:t>
            </a:r>
            <a:r>
              <a:rPr lang="en-US" sz="2000" dirty="0" smtClean="0"/>
              <a:t> bacteria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Limited number of </a:t>
            </a:r>
            <a:r>
              <a:rPr lang="en-US" sz="2000" dirty="0" err="1" smtClean="0"/>
              <a:t>exotoxins</a:t>
            </a:r>
            <a:r>
              <a:rPr lang="en-US" sz="2000" dirty="0" smtClean="0"/>
              <a:t> can be identified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251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Genome Sequence</vt:lpstr>
      <vt:lpstr>Generating Peptide Sequence</vt:lpstr>
      <vt:lpstr>Blasting Peptide Sequence against Toxin Database</vt:lpstr>
      <vt:lpstr>Filtering Toxins</vt:lpstr>
      <vt:lpstr>Relevant Toxins are presented</vt:lpstr>
      <vt:lpstr>Salient Features</vt:lpstr>
      <vt:lpstr>Shortcomings</vt:lpstr>
      <vt:lpstr>Add-ons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Rijal</dc:creator>
  <cp:lastModifiedBy>Manish Rijal</cp:lastModifiedBy>
  <cp:revision>31</cp:revision>
  <dcterms:created xsi:type="dcterms:W3CDTF">2022-09-05T03:17:39Z</dcterms:created>
  <dcterms:modified xsi:type="dcterms:W3CDTF">2022-09-05T08:22:41Z</dcterms:modified>
</cp:coreProperties>
</file>